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CA18-41BC-46D5-A151-75E282490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01BC1-6F3E-44AA-88BA-B6432A06D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F061E-259B-4A3C-A0C8-1B74E2E6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0F92-0450-41DF-9ED4-6BC8CE9F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32722-C0CB-42A4-8A6C-76CE551D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7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9B00-76E1-484E-B186-86280E5C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135B6-4872-4B34-9EC5-153347D1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73FB0-2949-4B4D-A115-37952FBE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62F19-1133-4852-AB18-52B037BF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CBAA2-1755-494C-96E8-E70638FF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FEC97-BF9E-45B4-B98C-A843397EB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7C18B-F15B-4A62-A54B-BD7E66B8F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4799-5922-4206-B3AB-18F7460D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265BF-BF3C-45F5-BF58-24BD03EA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B9B7C-2DE2-40F3-90E4-5545BB7C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0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F40C-332C-4441-A2B0-6AC64A54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7561-15EA-4004-866F-AD21D7889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03698-1C58-47CD-8520-C0B165BB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A824C-D5E6-4468-A306-DE0A4C11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6732E-F67A-44B4-B8BA-A441EAD5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B591-B1AE-441F-9983-AF32A5A7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ED208-D6EF-42BC-AA48-6CEAF6294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8FA7-5956-43A6-B225-ED5CB51B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C70A4-DB1B-44C1-A9DA-C8DEA451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57492-20E4-45F2-A0B6-9E36BB62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655B-95EF-4E54-B9DE-2DE3C2A8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8BCC1-701B-481C-BAB2-44F62BFAB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3D30-BD58-43DD-9EDA-8AE450019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86B1E-E886-447D-A34A-2B565E79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B5C11-E6EF-43CB-A19B-C05F19CB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C22FA-DC25-4D94-8AB2-291072AF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18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374E5-3A7C-411F-A5C1-78E72A94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D7535-6EE0-4EE0-9711-70A1F654C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4206F-A107-4D4F-A30F-87C6C7A3E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39A73-FE92-4389-92B4-7180D61CA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53A2B-E30D-4FA5-A01F-DE17755F3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0C339-4C24-46FD-B380-1CAB4B62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58676-83F4-4988-A503-977DA9D7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98C17-C889-465F-8121-DC187020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6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7AD1-6210-4329-8E66-E137757BE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6CC1D-D41C-4E89-B2B4-0074CB8B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92754-578B-4A94-9E32-6B18C839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42F71-23CB-4D5D-8BCE-021DC862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3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EB62A-DEBA-4756-9FD9-66607938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5BDDA-1224-47D7-AD97-80F9FDF3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470D-4AAD-4829-9F70-BD5CBE278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8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3B9C-6711-49F1-8396-5ACA0C69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49D2C-4A72-4E07-B6B1-889C12656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59DD7-7601-4D88-8801-27C02653F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04CC5-A79F-4F91-BB82-A652E8B8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310E8-B871-46EE-9081-31287C73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7B164-461A-499D-8582-C2E908C4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2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0334-4B32-4F5E-844C-90073F7D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E43AD-9A0E-417D-8A52-0B7150B17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F59C6-A7C9-4EFC-A9CC-8309E37E6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2317F-74B3-464C-A6AD-E12D4CF6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C97DA-BF64-4B0B-82BC-25DAA4D4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37997-8151-41F9-AA21-0B5E2B89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52358-943D-41AC-872A-76F28803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C8465-F77C-45EE-A6CE-7E7CBA590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C0B47-74B3-45CC-B330-99D32F776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0F56-E874-4212-B705-547123F91421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91409-E6F0-400A-827E-AD65EFBBC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3A2EA-90EA-4CF7-9663-4220D824E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56E5-61A5-4987-B70F-10517A99B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8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4402-440D-43DD-AC2E-643220760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Test upload | for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5FD5C-EB77-4EB2-A2BD-726713A56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3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3A9B-CAE1-4C52-B5A2-C7AEF74B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slide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A2B49-06F4-4EE7-ACCB-AA99DA8FD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3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1EB5-746F-4625-939F-222AAE0F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slide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7C1D1-2555-4639-8675-6AABAD6D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2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Test upload | for project</vt:lpstr>
      <vt:lpstr>Test slide 1</vt:lpstr>
      <vt:lpstr>Test slide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upload | for project</dc:title>
  <dc:creator>Andrew Ellingford</dc:creator>
  <cp:lastModifiedBy>Andrew Ellingford</cp:lastModifiedBy>
  <cp:revision>1</cp:revision>
  <dcterms:created xsi:type="dcterms:W3CDTF">2021-02-04T09:15:35Z</dcterms:created>
  <dcterms:modified xsi:type="dcterms:W3CDTF">2021-02-04T09:16:30Z</dcterms:modified>
</cp:coreProperties>
</file>