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0" r:id="rId1"/>
  </p:sldMasterIdLst>
  <p:notesMasterIdLst>
    <p:notesMasterId r:id="rId103"/>
  </p:notesMasterIdLst>
  <p:sldIdLst>
    <p:sldId id="397" r:id="rId2"/>
    <p:sldId id="374" r:id="rId3"/>
    <p:sldId id="305" r:id="rId4"/>
    <p:sldId id="408" r:id="rId5"/>
    <p:sldId id="354" r:id="rId6"/>
    <p:sldId id="401" r:id="rId7"/>
    <p:sldId id="402" r:id="rId8"/>
    <p:sldId id="403" r:id="rId9"/>
    <p:sldId id="404" r:id="rId10"/>
    <p:sldId id="302" r:id="rId11"/>
    <p:sldId id="266" r:id="rId12"/>
    <p:sldId id="267" r:id="rId13"/>
    <p:sldId id="308" r:id="rId14"/>
    <p:sldId id="309" r:id="rId15"/>
    <p:sldId id="420" r:id="rId16"/>
    <p:sldId id="425" r:id="rId17"/>
    <p:sldId id="415" r:id="rId18"/>
    <p:sldId id="321" r:id="rId19"/>
    <p:sldId id="314" r:id="rId20"/>
    <p:sldId id="405" r:id="rId21"/>
    <p:sldId id="410" r:id="rId22"/>
    <p:sldId id="411" r:id="rId23"/>
    <p:sldId id="362" r:id="rId24"/>
    <p:sldId id="363" r:id="rId25"/>
    <p:sldId id="364" r:id="rId26"/>
    <p:sldId id="395" r:id="rId27"/>
    <p:sldId id="391" r:id="rId28"/>
    <p:sldId id="369" r:id="rId29"/>
    <p:sldId id="365" r:id="rId30"/>
    <p:sldId id="258" r:id="rId31"/>
    <p:sldId id="385" r:id="rId32"/>
    <p:sldId id="393" r:id="rId33"/>
    <p:sldId id="389" r:id="rId34"/>
    <p:sldId id="387" r:id="rId35"/>
    <p:sldId id="371" r:id="rId36"/>
    <p:sldId id="384" r:id="rId37"/>
    <p:sldId id="341" r:id="rId38"/>
    <p:sldId id="339" r:id="rId39"/>
    <p:sldId id="380" r:id="rId40"/>
    <p:sldId id="342" r:id="rId41"/>
    <p:sldId id="343" r:id="rId42"/>
    <p:sldId id="378" r:id="rId43"/>
    <p:sldId id="276" r:id="rId44"/>
    <p:sldId id="379" r:id="rId45"/>
    <p:sldId id="351" r:id="rId46"/>
    <p:sldId id="353" r:id="rId47"/>
    <p:sldId id="324" r:id="rId48"/>
    <p:sldId id="422" r:id="rId49"/>
    <p:sldId id="319" r:id="rId50"/>
    <p:sldId id="423" r:id="rId51"/>
    <p:sldId id="381" r:id="rId52"/>
    <p:sldId id="352" r:id="rId53"/>
    <p:sldId id="382" r:id="rId54"/>
    <p:sldId id="416" r:id="rId55"/>
    <p:sldId id="417" r:id="rId56"/>
    <p:sldId id="418" r:id="rId57"/>
    <p:sldId id="383" r:id="rId58"/>
    <p:sldId id="412" r:id="rId59"/>
    <p:sldId id="424" r:id="rId60"/>
    <p:sldId id="372" r:id="rId61"/>
    <p:sldId id="284" r:id="rId62"/>
    <p:sldId id="282" r:id="rId63"/>
    <p:sldId id="294" r:id="rId64"/>
    <p:sldId id="311" r:id="rId65"/>
    <p:sldId id="312" r:id="rId66"/>
    <p:sldId id="375" r:id="rId67"/>
    <p:sldId id="409" r:id="rId68"/>
    <p:sldId id="413" r:id="rId69"/>
    <p:sldId id="414" r:id="rId70"/>
    <p:sldId id="329" r:id="rId71"/>
    <p:sldId id="388" r:id="rId72"/>
    <p:sldId id="356" r:id="rId73"/>
    <p:sldId id="394" r:id="rId74"/>
    <p:sldId id="261" r:id="rId75"/>
    <p:sldId id="283" r:id="rId76"/>
    <p:sldId id="348" r:id="rId77"/>
    <p:sldId id="349" r:id="rId78"/>
    <p:sldId id="350" r:id="rId79"/>
    <p:sldId id="332" r:id="rId80"/>
    <p:sldId id="406" r:id="rId81"/>
    <p:sldId id="335" r:id="rId82"/>
    <p:sldId id="336" r:id="rId83"/>
    <p:sldId id="337" r:id="rId84"/>
    <p:sldId id="287" r:id="rId85"/>
    <p:sldId id="315" r:id="rId86"/>
    <p:sldId id="320" r:id="rId87"/>
    <p:sldId id="307" r:id="rId88"/>
    <p:sldId id="304" r:id="rId89"/>
    <p:sldId id="325" r:id="rId90"/>
    <p:sldId id="264" r:id="rId91"/>
    <p:sldId id="269" r:id="rId92"/>
    <p:sldId id="288" r:id="rId93"/>
    <p:sldId id="270" r:id="rId94"/>
    <p:sldId id="286" r:id="rId95"/>
    <p:sldId id="271" r:id="rId96"/>
    <p:sldId id="310" r:id="rId97"/>
    <p:sldId id="293" r:id="rId98"/>
    <p:sldId id="376" r:id="rId99"/>
    <p:sldId id="275" r:id="rId100"/>
    <p:sldId id="260" r:id="rId101"/>
    <p:sldId id="421" r:id="rId10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5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04D911-3213-4EC6-830E-F6089D5FB8BC}" type="doc">
      <dgm:prSet loTypeId="urn:microsoft.com/office/officeart/2005/8/layout/hProcess9" loCatId="process" qsTypeId="urn:microsoft.com/office/officeart/2005/8/quickstyle/simple1#1" qsCatId="simple" csTypeId="urn:microsoft.com/office/officeart/2005/8/colors/accent1_2#1" csCatId="accent1" phldr="1"/>
      <dgm:spPr/>
    </dgm:pt>
    <dgm:pt modelId="{7F30B027-028B-4669-B0E8-31E8A2D7797E}">
      <dgm:prSet phldrT="[Text]"/>
      <dgm:spPr/>
      <dgm:t>
        <a:bodyPr/>
        <a:lstStyle/>
        <a:p>
          <a:r>
            <a:rPr lang="en-GB" dirty="0" smtClean="0"/>
            <a:t>Pre Patient</a:t>
          </a:r>
          <a:endParaRPr lang="en-GB" dirty="0"/>
        </a:p>
      </dgm:t>
    </dgm:pt>
    <dgm:pt modelId="{89954DBB-05C6-4E7A-8C98-40805FA05DA0}" type="parTrans" cxnId="{71670602-5194-4DB3-9BB2-773112517456}">
      <dgm:prSet/>
      <dgm:spPr/>
    </dgm:pt>
    <dgm:pt modelId="{CC469A07-5A23-404F-A935-614452965A2E}" type="sibTrans" cxnId="{71670602-5194-4DB3-9BB2-773112517456}">
      <dgm:prSet/>
      <dgm:spPr/>
    </dgm:pt>
    <dgm:pt modelId="{720F20B3-1F26-4415-B1AB-F07067193A49}">
      <dgm:prSet phldrT="[Text]"/>
      <dgm:spPr/>
      <dgm:t>
        <a:bodyPr/>
        <a:lstStyle/>
        <a:p>
          <a:r>
            <a:rPr lang="en-GB" dirty="0" smtClean="0"/>
            <a:t>Patient</a:t>
          </a:r>
          <a:endParaRPr lang="en-GB" dirty="0"/>
        </a:p>
      </dgm:t>
    </dgm:pt>
    <dgm:pt modelId="{BC406E78-05B4-4DEF-877E-C3603FACB56C}" type="parTrans" cxnId="{DC48E06D-8948-4CFB-A30D-300D07A2EFA2}">
      <dgm:prSet/>
      <dgm:spPr/>
    </dgm:pt>
    <dgm:pt modelId="{ABB69ACD-FEF7-4909-9D98-58C266BF5E50}" type="sibTrans" cxnId="{DC48E06D-8948-4CFB-A30D-300D07A2EFA2}">
      <dgm:prSet/>
      <dgm:spPr/>
    </dgm:pt>
    <dgm:pt modelId="{B33B0E33-DDC2-40ED-A00C-07E9E9F3938A}">
      <dgm:prSet phldrT="[Text]"/>
      <dgm:spPr/>
      <dgm:t>
        <a:bodyPr/>
        <a:lstStyle/>
        <a:p>
          <a:r>
            <a:rPr lang="en-GB" dirty="0" smtClean="0"/>
            <a:t>Post Patient</a:t>
          </a:r>
          <a:endParaRPr lang="en-GB" dirty="0"/>
        </a:p>
      </dgm:t>
    </dgm:pt>
    <dgm:pt modelId="{2089CD74-EF05-4E65-8995-C553ECEFA860}" type="parTrans" cxnId="{38D6F93C-EA46-4B6F-BAB6-C056618BC51C}">
      <dgm:prSet/>
      <dgm:spPr/>
    </dgm:pt>
    <dgm:pt modelId="{5C4ACCE9-1AF4-4557-B2E3-884CA9DDE4B4}" type="sibTrans" cxnId="{38D6F93C-EA46-4B6F-BAB6-C056618BC51C}">
      <dgm:prSet/>
      <dgm:spPr/>
    </dgm:pt>
    <dgm:pt modelId="{E4461945-5066-4F3D-B08A-0AA36BF40011}" type="pres">
      <dgm:prSet presAssocID="{9104D911-3213-4EC6-830E-F6089D5FB8BC}" presName="CompostProcess" presStyleCnt="0">
        <dgm:presLayoutVars>
          <dgm:dir/>
          <dgm:resizeHandles val="exact"/>
        </dgm:presLayoutVars>
      </dgm:prSet>
      <dgm:spPr/>
    </dgm:pt>
    <dgm:pt modelId="{57DE7B19-E03C-469E-A419-FF9E43966FF3}" type="pres">
      <dgm:prSet presAssocID="{9104D911-3213-4EC6-830E-F6089D5FB8BC}" presName="arrow" presStyleLbl="bgShp" presStyleIdx="0" presStyleCnt="1"/>
      <dgm:spPr/>
    </dgm:pt>
    <dgm:pt modelId="{EC6CFBB5-E906-4ECB-9876-E5193296DF33}" type="pres">
      <dgm:prSet presAssocID="{9104D911-3213-4EC6-830E-F6089D5FB8BC}" presName="linearProcess" presStyleCnt="0"/>
      <dgm:spPr/>
    </dgm:pt>
    <dgm:pt modelId="{F3FAD928-52CC-4DB8-8DE0-1A8578FC521C}" type="pres">
      <dgm:prSet presAssocID="{7F30B027-028B-4669-B0E8-31E8A2D7797E}" presName="textNode" presStyleLbl="node1" presStyleIdx="0" presStyleCnt="3">
        <dgm:presLayoutVars>
          <dgm:bulletEnabled val="1"/>
        </dgm:presLayoutVars>
      </dgm:prSet>
      <dgm:spPr/>
      <dgm:t>
        <a:bodyPr/>
        <a:lstStyle/>
        <a:p>
          <a:endParaRPr lang="en-GB"/>
        </a:p>
      </dgm:t>
    </dgm:pt>
    <dgm:pt modelId="{AA587713-643B-412C-B727-A932071D36E0}" type="pres">
      <dgm:prSet presAssocID="{CC469A07-5A23-404F-A935-614452965A2E}" presName="sibTrans" presStyleCnt="0"/>
      <dgm:spPr/>
    </dgm:pt>
    <dgm:pt modelId="{B8F78FC4-759B-44DE-ABD6-E35540ABB47B}" type="pres">
      <dgm:prSet presAssocID="{720F20B3-1F26-4415-B1AB-F07067193A49}" presName="textNode" presStyleLbl="node1" presStyleIdx="1" presStyleCnt="3">
        <dgm:presLayoutVars>
          <dgm:bulletEnabled val="1"/>
        </dgm:presLayoutVars>
      </dgm:prSet>
      <dgm:spPr/>
      <dgm:t>
        <a:bodyPr/>
        <a:lstStyle/>
        <a:p>
          <a:endParaRPr lang="en-GB"/>
        </a:p>
      </dgm:t>
    </dgm:pt>
    <dgm:pt modelId="{8A8E97A2-6298-4FD5-87ED-D6CF56F305FF}" type="pres">
      <dgm:prSet presAssocID="{ABB69ACD-FEF7-4909-9D98-58C266BF5E50}" presName="sibTrans" presStyleCnt="0"/>
      <dgm:spPr/>
    </dgm:pt>
    <dgm:pt modelId="{2858BE9F-F4E7-4D13-B083-A249CBDC1C24}" type="pres">
      <dgm:prSet presAssocID="{B33B0E33-DDC2-40ED-A00C-07E9E9F3938A}" presName="textNode" presStyleLbl="node1" presStyleIdx="2" presStyleCnt="3">
        <dgm:presLayoutVars>
          <dgm:bulletEnabled val="1"/>
        </dgm:presLayoutVars>
      </dgm:prSet>
      <dgm:spPr/>
      <dgm:t>
        <a:bodyPr/>
        <a:lstStyle/>
        <a:p>
          <a:endParaRPr lang="en-GB"/>
        </a:p>
      </dgm:t>
    </dgm:pt>
  </dgm:ptLst>
  <dgm:cxnLst>
    <dgm:cxn modelId="{9BB7B999-8D88-6D4A-9A61-176365D7B152}" type="presOf" srcId="{720F20B3-1F26-4415-B1AB-F07067193A49}" destId="{B8F78FC4-759B-44DE-ABD6-E35540ABB47B}" srcOrd="0" destOrd="0" presId="urn:microsoft.com/office/officeart/2005/8/layout/hProcess9"/>
    <dgm:cxn modelId="{A1450B48-5A4B-9A48-9D67-032524A618BD}" type="presOf" srcId="{9104D911-3213-4EC6-830E-F6089D5FB8BC}" destId="{E4461945-5066-4F3D-B08A-0AA36BF40011}" srcOrd="0" destOrd="0" presId="urn:microsoft.com/office/officeart/2005/8/layout/hProcess9"/>
    <dgm:cxn modelId="{76F3D3E1-D4DC-574F-95C3-FDAAE5838A23}" type="presOf" srcId="{B33B0E33-DDC2-40ED-A00C-07E9E9F3938A}" destId="{2858BE9F-F4E7-4D13-B083-A249CBDC1C24}" srcOrd="0" destOrd="0" presId="urn:microsoft.com/office/officeart/2005/8/layout/hProcess9"/>
    <dgm:cxn modelId="{38D6F93C-EA46-4B6F-BAB6-C056618BC51C}" srcId="{9104D911-3213-4EC6-830E-F6089D5FB8BC}" destId="{B33B0E33-DDC2-40ED-A00C-07E9E9F3938A}" srcOrd="2" destOrd="0" parTransId="{2089CD74-EF05-4E65-8995-C553ECEFA860}" sibTransId="{5C4ACCE9-1AF4-4557-B2E3-884CA9DDE4B4}"/>
    <dgm:cxn modelId="{4423431A-BE20-4A4A-88F7-F14BB0441BEB}" type="presOf" srcId="{7F30B027-028B-4669-B0E8-31E8A2D7797E}" destId="{F3FAD928-52CC-4DB8-8DE0-1A8578FC521C}" srcOrd="0" destOrd="0" presId="urn:microsoft.com/office/officeart/2005/8/layout/hProcess9"/>
    <dgm:cxn modelId="{71670602-5194-4DB3-9BB2-773112517456}" srcId="{9104D911-3213-4EC6-830E-F6089D5FB8BC}" destId="{7F30B027-028B-4669-B0E8-31E8A2D7797E}" srcOrd="0" destOrd="0" parTransId="{89954DBB-05C6-4E7A-8C98-40805FA05DA0}" sibTransId="{CC469A07-5A23-404F-A935-614452965A2E}"/>
    <dgm:cxn modelId="{DC48E06D-8948-4CFB-A30D-300D07A2EFA2}" srcId="{9104D911-3213-4EC6-830E-F6089D5FB8BC}" destId="{720F20B3-1F26-4415-B1AB-F07067193A49}" srcOrd="1" destOrd="0" parTransId="{BC406E78-05B4-4DEF-877E-C3603FACB56C}" sibTransId="{ABB69ACD-FEF7-4909-9D98-58C266BF5E50}"/>
    <dgm:cxn modelId="{5ADF59D3-3448-BF4D-84B3-C2FEB32B7CE6}" type="presParOf" srcId="{E4461945-5066-4F3D-B08A-0AA36BF40011}" destId="{57DE7B19-E03C-469E-A419-FF9E43966FF3}" srcOrd="0" destOrd="0" presId="urn:microsoft.com/office/officeart/2005/8/layout/hProcess9"/>
    <dgm:cxn modelId="{706DA175-8994-9E45-8D6E-AF47DB12179E}" type="presParOf" srcId="{E4461945-5066-4F3D-B08A-0AA36BF40011}" destId="{EC6CFBB5-E906-4ECB-9876-E5193296DF33}" srcOrd="1" destOrd="0" presId="urn:microsoft.com/office/officeart/2005/8/layout/hProcess9"/>
    <dgm:cxn modelId="{9892EC16-6030-0F4D-BCA0-9B70DD2DFF84}" type="presParOf" srcId="{EC6CFBB5-E906-4ECB-9876-E5193296DF33}" destId="{F3FAD928-52CC-4DB8-8DE0-1A8578FC521C}" srcOrd="0" destOrd="0" presId="urn:microsoft.com/office/officeart/2005/8/layout/hProcess9"/>
    <dgm:cxn modelId="{0625C9FE-3C0C-284E-BC64-77660AC9847F}" type="presParOf" srcId="{EC6CFBB5-E906-4ECB-9876-E5193296DF33}" destId="{AA587713-643B-412C-B727-A932071D36E0}" srcOrd="1" destOrd="0" presId="urn:microsoft.com/office/officeart/2005/8/layout/hProcess9"/>
    <dgm:cxn modelId="{CA852F58-6911-4341-A6FD-28C31D594CC7}" type="presParOf" srcId="{EC6CFBB5-E906-4ECB-9876-E5193296DF33}" destId="{B8F78FC4-759B-44DE-ABD6-E35540ABB47B}" srcOrd="2" destOrd="0" presId="urn:microsoft.com/office/officeart/2005/8/layout/hProcess9"/>
    <dgm:cxn modelId="{5A9FB253-2CB3-C444-A70B-3A01060A918E}" type="presParOf" srcId="{EC6CFBB5-E906-4ECB-9876-E5193296DF33}" destId="{8A8E97A2-6298-4FD5-87ED-D6CF56F305FF}" srcOrd="3" destOrd="0" presId="urn:microsoft.com/office/officeart/2005/8/layout/hProcess9"/>
    <dgm:cxn modelId="{ADB36140-86DC-6944-B525-A4B69877ADA2}" type="presParOf" srcId="{EC6CFBB5-E906-4ECB-9876-E5193296DF33}" destId="{2858BE9F-F4E7-4D13-B083-A249CBDC1C2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5677C1-D87A-435A-B2B9-034070369CCD}" type="doc">
      <dgm:prSet loTypeId="urn:microsoft.com/office/officeart/2005/8/layout/hChevron3" loCatId="process" qsTypeId="urn:microsoft.com/office/officeart/2005/8/quickstyle/simple1#2" qsCatId="simple" csTypeId="urn:microsoft.com/office/officeart/2005/8/colors/accent1_2#2" csCatId="accent1" phldr="1"/>
      <dgm:spPr/>
    </dgm:pt>
    <dgm:pt modelId="{17962F51-1D61-4439-B51F-C0FA5715B221}">
      <dgm:prSet phldrT="[Text]"/>
      <dgm:spPr/>
      <dgm:t>
        <a:bodyPr/>
        <a:lstStyle/>
        <a:p>
          <a:r>
            <a:rPr lang="en-GB" dirty="0" smtClean="0"/>
            <a:t>everything is normal</a:t>
          </a:r>
          <a:endParaRPr lang="en-GB" dirty="0"/>
        </a:p>
      </dgm:t>
    </dgm:pt>
    <dgm:pt modelId="{C1A56D65-ED38-4D34-A021-AD142D116D6A}" type="parTrans" cxnId="{480E1688-D1BE-4A45-B576-987FE2A196B0}">
      <dgm:prSet/>
      <dgm:spPr/>
      <dgm:t>
        <a:bodyPr/>
        <a:lstStyle/>
        <a:p>
          <a:endParaRPr lang="en-GB"/>
        </a:p>
      </dgm:t>
    </dgm:pt>
    <dgm:pt modelId="{873224FA-4CEA-4F0B-A3A6-4638A70A1E7A}" type="sibTrans" cxnId="{480E1688-D1BE-4A45-B576-987FE2A196B0}">
      <dgm:prSet/>
      <dgm:spPr/>
      <dgm:t>
        <a:bodyPr/>
        <a:lstStyle/>
        <a:p>
          <a:endParaRPr lang="en-GB"/>
        </a:p>
      </dgm:t>
    </dgm:pt>
    <dgm:pt modelId="{53D73D8E-9418-41D3-8B8D-8BE4A9015F7E}">
      <dgm:prSet phldrT="[Text]"/>
      <dgm:spPr>
        <a:scene3d>
          <a:camera prst="orthographicFront">
            <a:rot lat="0" lon="21299999" rev="0"/>
          </a:camera>
          <a:lightRig rig="threePt" dir="t"/>
        </a:scene3d>
      </dgm:spPr>
      <dgm:t>
        <a:bodyPr/>
        <a:lstStyle/>
        <a:p>
          <a:r>
            <a:rPr lang="en-GB" dirty="0" smtClean="0"/>
            <a:t>warning signs.</a:t>
          </a:r>
          <a:endParaRPr lang="en-GB" dirty="0"/>
        </a:p>
      </dgm:t>
    </dgm:pt>
    <dgm:pt modelId="{AA983D84-043E-4645-A0E6-E777605DE209}" type="parTrans" cxnId="{15223C37-B5E1-4439-BC58-33ECD08833B7}">
      <dgm:prSet/>
      <dgm:spPr/>
      <dgm:t>
        <a:bodyPr/>
        <a:lstStyle/>
        <a:p>
          <a:endParaRPr lang="en-GB"/>
        </a:p>
      </dgm:t>
    </dgm:pt>
    <dgm:pt modelId="{BD402BA4-4B1C-487B-A2C0-7C12E1CF985C}" type="sibTrans" cxnId="{15223C37-B5E1-4439-BC58-33ECD08833B7}">
      <dgm:prSet/>
      <dgm:spPr/>
      <dgm:t>
        <a:bodyPr/>
        <a:lstStyle/>
        <a:p>
          <a:endParaRPr lang="en-GB"/>
        </a:p>
      </dgm:t>
    </dgm:pt>
    <dgm:pt modelId="{F84F7B0B-B892-4278-B44B-3CFDAEFBF44D}">
      <dgm:prSet phldrT="[Text]"/>
      <dgm:spPr/>
      <dgm:t>
        <a:bodyPr/>
        <a:lstStyle/>
        <a:p>
          <a:r>
            <a:rPr lang="en-GB" dirty="0" smtClean="0"/>
            <a:t>Crisis and diagnostic moments</a:t>
          </a:r>
          <a:endParaRPr lang="en-GB" dirty="0"/>
        </a:p>
      </dgm:t>
    </dgm:pt>
    <dgm:pt modelId="{6349A370-7CCE-4A02-B68B-357ACEF0CA6B}" type="parTrans" cxnId="{6F8C48C2-9D47-45CB-AD98-D7CA15C30761}">
      <dgm:prSet/>
      <dgm:spPr/>
      <dgm:t>
        <a:bodyPr/>
        <a:lstStyle/>
        <a:p>
          <a:endParaRPr lang="en-GB"/>
        </a:p>
      </dgm:t>
    </dgm:pt>
    <dgm:pt modelId="{30850D73-94B9-4BE2-8473-6F6ED16AAEB7}" type="sibTrans" cxnId="{6F8C48C2-9D47-45CB-AD98-D7CA15C30761}">
      <dgm:prSet/>
      <dgm:spPr/>
      <dgm:t>
        <a:bodyPr/>
        <a:lstStyle/>
        <a:p>
          <a:endParaRPr lang="en-GB"/>
        </a:p>
      </dgm:t>
    </dgm:pt>
    <dgm:pt modelId="{63B58C3F-02A7-4058-9193-69123F617A70}">
      <dgm:prSet/>
      <dgm:spPr/>
      <dgm:t>
        <a:bodyPr/>
        <a:lstStyle/>
        <a:p>
          <a:r>
            <a:rPr lang="en-GB" dirty="0" smtClean="0"/>
            <a:t>getting on the list</a:t>
          </a:r>
          <a:endParaRPr lang="en-GB" dirty="0"/>
        </a:p>
      </dgm:t>
    </dgm:pt>
    <dgm:pt modelId="{90778C43-ECA3-44BC-A8A4-B9C06EF40CB4}" type="parTrans" cxnId="{9A880AE9-9DE3-4C0E-8273-4FF9A8A95457}">
      <dgm:prSet/>
      <dgm:spPr/>
      <dgm:t>
        <a:bodyPr/>
        <a:lstStyle/>
        <a:p>
          <a:endParaRPr lang="en-GB"/>
        </a:p>
      </dgm:t>
    </dgm:pt>
    <dgm:pt modelId="{B4B24488-1406-47A4-A8FD-8B0417836F02}" type="sibTrans" cxnId="{9A880AE9-9DE3-4C0E-8273-4FF9A8A95457}">
      <dgm:prSet/>
      <dgm:spPr/>
      <dgm:t>
        <a:bodyPr/>
        <a:lstStyle/>
        <a:p>
          <a:endParaRPr lang="en-GB"/>
        </a:p>
      </dgm:t>
    </dgm:pt>
    <dgm:pt modelId="{0D2F4025-E902-41BD-9687-84CBE14E7DDC}">
      <dgm:prSet/>
      <dgm:spPr/>
      <dgm:t>
        <a:bodyPr/>
        <a:lstStyle/>
        <a:p>
          <a:r>
            <a:rPr lang="en-GB" dirty="0" smtClean="0"/>
            <a:t>the call...... </a:t>
          </a:r>
          <a:endParaRPr lang="en-GB" dirty="0"/>
        </a:p>
      </dgm:t>
    </dgm:pt>
    <dgm:pt modelId="{86CFB5CC-65F1-4DE3-BF6E-B82AFFC8C799}" type="parTrans" cxnId="{50D152B8-7C3D-486E-9809-0E7A9FEF8794}">
      <dgm:prSet/>
      <dgm:spPr/>
      <dgm:t>
        <a:bodyPr/>
        <a:lstStyle/>
        <a:p>
          <a:endParaRPr lang="en-GB"/>
        </a:p>
      </dgm:t>
    </dgm:pt>
    <dgm:pt modelId="{061323AA-EEA5-4F19-8FDC-95D067C38B8E}" type="sibTrans" cxnId="{50D152B8-7C3D-486E-9809-0E7A9FEF8794}">
      <dgm:prSet/>
      <dgm:spPr/>
      <dgm:t>
        <a:bodyPr/>
        <a:lstStyle/>
        <a:p>
          <a:endParaRPr lang="en-GB"/>
        </a:p>
      </dgm:t>
    </dgm:pt>
    <dgm:pt modelId="{D0770412-7E1D-457F-AC4F-9FB53B33A36C}">
      <dgm:prSet/>
      <dgm:spPr/>
      <dgm:t>
        <a:bodyPr/>
        <a:lstStyle/>
        <a:p>
          <a:r>
            <a:rPr lang="en-GB" dirty="0" smtClean="0"/>
            <a:t>Living with a three hour warning</a:t>
          </a:r>
          <a:endParaRPr lang="en-GB" dirty="0"/>
        </a:p>
      </dgm:t>
    </dgm:pt>
    <dgm:pt modelId="{4945048B-F274-4659-ACE8-1D40BB32A601}" type="parTrans" cxnId="{6AA23DC2-52D8-4908-A8F7-2EAF7361E36C}">
      <dgm:prSet/>
      <dgm:spPr/>
      <dgm:t>
        <a:bodyPr/>
        <a:lstStyle/>
        <a:p>
          <a:endParaRPr lang="en-GB"/>
        </a:p>
      </dgm:t>
    </dgm:pt>
    <dgm:pt modelId="{6E9D4AA2-5373-4C06-9E8D-D797525DD6DF}" type="sibTrans" cxnId="{6AA23DC2-52D8-4908-A8F7-2EAF7361E36C}">
      <dgm:prSet/>
      <dgm:spPr/>
      <dgm:t>
        <a:bodyPr/>
        <a:lstStyle/>
        <a:p>
          <a:endParaRPr lang="en-GB"/>
        </a:p>
      </dgm:t>
    </dgm:pt>
    <dgm:pt modelId="{90C451B7-B793-43EF-83D4-F14FE713FE7C}" type="pres">
      <dgm:prSet presAssocID="{0E5677C1-D87A-435A-B2B9-034070369CCD}" presName="Name0" presStyleCnt="0">
        <dgm:presLayoutVars>
          <dgm:dir/>
          <dgm:resizeHandles val="exact"/>
        </dgm:presLayoutVars>
      </dgm:prSet>
      <dgm:spPr/>
    </dgm:pt>
    <dgm:pt modelId="{5D05F7E9-B3DF-481B-A424-F7A3BDCF612C}" type="pres">
      <dgm:prSet presAssocID="{17962F51-1D61-4439-B51F-C0FA5715B221}" presName="parTxOnly" presStyleLbl="node1" presStyleIdx="0" presStyleCnt="6" custLinFactX="20151" custLinFactNeighborX="100000" custLinFactNeighborY="-34474">
        <dgm:presLayoutVars>
          <dgm:bulletEnabled val="1"/>
        </dgm:presLayoutVars>
      </dgm:prSet>
      <dgm:spPr/>
      <dgm:t>
        <a:bodyPr/>
        <a:lstStyle/>
        <a:p>
          <a:endParaRPr lang="en-GB"/>
        </a:p>
      </dgm:t>
    </dgm:pt>
    <dgm:pt modelId="{6C17851C-C69E-47E1-8A6D-19D27520440A}" type="pres">
      <dgm:prSet presAssocID="{873224FA-4CEA-4F0B-A3A6-4638A70A1E7A}" presName="parSpace" presStyleCnt="0"/>
      <dgm:spPr/>
    </dgm:pt>
    <dgm:pt modelId="{EDD0A518-32FA-4ED9-A3AA-28BCAA1B0DB9}" type="pres">
      <dgm:prSet presAssocID="{53D73D8E-9418-41D3-8B8D-8BE4A9015F7E}" presName="parTxOnly" presStyleLbl="node1" presStyleIdx="1" presStyleCnt="6" custLinFactY="11933" custLinFactNeighborX="30821" custLinFactNeighborY="100000">
        <dgm:presLayoutVars>
          <dgm:bulletEnabled val="1"/>
        </dgm:presLayoutVars>
      </dgm:prSet>
      <dgm:spPr/>
      <dgm:t>
        <a:bodyPr/>
        <a:lstStyle/>
        <a:p>
          <a:endParaRPr lang="en-GB"/>
        </a:p>
      </dgm:t>
    </dgm:pt>
    <dgm:pt modelId="{921CE3C9-68BE-404B-B612-0B6285DD8F08}" type="pres">
      <dgm:prSet presAssocID="{BD402BA4-4B1C-487B-A2C0-7C12E1CF985C}" presName="parSpace" presStyleCnt="0"/>
      <dgm:spPr/>
    </dgm:pt>
    <dgm:pt modelId="{0BD8C142-EB16-4279-BA82-DAEC03CD55FF}" type="pres">
      <dgm:prSet presAssocID="{F84F7B0B-B892-4278-B44B-3CFDAEFBF44D}" presName="parTxOnly" presStyleLbl="node1" presStyleIdx="2" presStyleCnt="6" custScaleX="81873">
        <dgm:presLayoutVars>
          <dgm:bulletEnabled val="1"/>
        </dgm:presLayoutVars>
      </dgm:prSet>
      <dgm:spPr/>
      <dgm:t>
        <a:bodyPr/>
        <a:lstStyle/>
        <a:p>
          <a:endParaRPr lang="en-GB"/>
        </a:p>
      </dgm:t>
    </dgm:pt>
    <dgm:pt modelId="{FE0EE448-8D53-4FDB-9EB0-2AC0795CD4F3}" type="pres">
      <dgm:prSet presAssocID="{30850D73-94B9-4BE2-8473-6F6ED16AAEB7}" presName="parSpace" presStyleCnt="0"/>
      <dgm:spPr/>
    </dgm:pt>
    <dgm:pt modelId="{2C38CABA-E449-4BBE-951A-62855E18DDA8}" type="pres">
      <dgm:prSet presAssocID="{63B58C3F-02A7-4058-9193-69123F617A70}" presName="parTxOnly" presStyleLbl="node1" presStyleIdx="3" presStyleCnt="6" custLinFactNeighborX="-51089" custLinFactNeighborY="-72586">
        <dgm:presLayoutVars>
          <dgm:bulletEnabled val="1"/>
        </dgm:presLayoutVars>
      </dgm:prSet>
      <dgm:spPr/>
      <dgm:t>
        <a:bodyPr/>
        <a:lstStyle/>
        <a:p>
          <a:endParaRPr lang="en-GB"/>
        </a:p>
      </dgm:t>
    </dgm:pt>
    <dgm:pt modelId="{DF6152B1-C8B2-45CE-A5EF-41EA400E5E5C}" type="pres">
      <dgm:prSet presAssocID="{B4B24488-1406-47A4-A8FD-8B0417836F02}" presName="parSpace" presStyleCnt="0"/>
      <dgm:spPr/>
    </dgm:pt>
    <dgm:pt modelId="{CAC2434B-303D-425F-ABEB-208A618B328E}" type="pres">
      <dgm:prSet presAssocID="{D0770412-7E1D-457F-AC4F-9FB53B33A36C}" presName="parTxOnly" presStyleLbl="node1" presStyleIdx="4" presStyleCnt="6" custLinFactX="-7472" custLinFactNeighborX="-100000" custLinFactNeighborY="52905">
        <dgm:presLayoutVars>
          <dgm:bulletEnabled val="1"/>
        </dgm:presLayoutVars>
      </dgm:prSet>
      <dgm:spPr/>
      <dgm:t>
        <a:bodyPr/>
        <a:lstStyle/>
        <a:p>
          <a:endParaRPr lang="en-GB"/>
        </a:p>
      </dgm:t>
    </dgm:pt>
    <dgm:pt modelId="{E364D291-61C7-412B-B2E8-4EA0F7649942}" type="pres">
      <dgm:prSet presAssocID="{6E9D4AA2-5373-4C06-9E8D-D797525DD6DF}" presName="parSpace" presStyleCnt="0"/>
      <dgm:spPr/>
    </dgm:pt>
    <dgm:pt modelId="{7ACF0850-DB5F-41C8-80F5-C16867E216B5}" type="pres">
      <dgm:prSet presAssocID="{0D2F4025-E902-41BD-9687-84CBE14E7DDC}" presName="parTxOnly" presStyleLbl="node1" presStyleIdx="5" presStyleCnt="6" custLinFactX="-12178" custLinFactNeighborX="-100000" custLinFactNeighborY="11075">
        <dgm:presLayoutVars>
          <dgm:bulletEnabled val="1"/>
        </dgm:presLayoutVars>
      </dgm:prSet>
      <dgm:spPr/>
      <dgm:t>
        <a:bodyPr/>
        <a:lstStyle/>
        <a:p>
          <a:endParaRPr lang="en-GB"/>
        </a:p>
      </dgm:t>
    </dgm:pt>
  </dgm:ptLst>
  <dgm:cxnLst>
    <dgm:cxn modelId="{50D152B8-7C3D-486E-9809-0E7A9FEF8794}" srcId="{0E5677C1-D87A-435A-B2B9-034070369CCD}" destId="{0D2F4025-E902-41BD-9687-84CBE14E7DDC}" srcOrd="5" destOrd="0" parTransId="{86CFB5CC-65F1-4DE3-BF6E-B82AFFC8C799}" sibTransId="{061323AA-EEA5-4F19-8FDC-95D067C38B8E}"/>
    <dgm:cxn modelId="{6AA23DC2-52D8-4908-A8F7-2EAF7361E36C}" srcId="{0E5677C1-D87A-435A-B2B9-034070369CCD}" destId="{D0770412-7E1D-457F-AC4F-9FB53B33A36C}" srcOrd="4" destOrd="0" parTransId="{4945048B-F274-4659-ACE8-1D40BB32A601}" sibTransId="{6E9D4AA2-5373-4C06-9E8D-D797525DD6DF}"/>
    <dgm:cxn modelId="{480E1688-D1BE-4A45-B576-987FE2A196B0}" srcId="{0E5677C1-D87A-435A-B2B9-034070369CCD}" destId="{17962F51-1D61-4439-B51F-C0FA5715B221}" srcOrd="0" destOrd="0" parTransId="{C1A56D65-ED38-4D34-A021-AD142D116D6A}" sibTransId="{873224FA-4CEA-4F0B-A3A6-4638A70A1E7A}"/>
    <dgm:cxn modelId="{42D73A85-4BEF-BE45-9313-9D1AAAD9CE6E}" type="presOf" srcId="{53D73D8E-9418-41D3-8B8D-8BE4A9015F7E}" destId="{EDD0A518-32FA-4ED9-A3AA-28BCAA1B0DB9}" srcOrd="0" destOrd="0" presId="urn:microsoft.com/office/officeart/2005/8/layout/hChevron3"/>
    <dgm:cxn modelId="{F1F41F4A-1E15-A848-A75E-66CD5A0C29F1}" type="presOf" srcId="{63B58C3F-02A7-4058-9193-69123F617A70}" destId="{2C38CABA-E449-4BBE-951A-62855E18DDA8}" srcOrd="0" destOrd="0" presId="urn:microsoft.com/office/officeart/2005/8/layout/hChevron3"/>
    <dgm:cxn modelId="{597D41E1-CF50-2244-8544-6F915554A63B}" type="presOf" srcId="{D0770412-7E1D-457F-AC4F-9FB53B33A36C}" destId="{CAC2434B-303D-425F-ABEB-208A618B328E}" srcOrd="0" destOrd="0" presId="urn:microsoft.com/office/officeart/2005/8/layout/hChevron3"/>
    <dgm:cxn modelId="{E73BD8FC-CB08-084A-BA92-180BF3EC1028}" type="presOf" srcId="{0E5677C1-D87A-435A-B2B9-034070369CCD}" destId="{90C451B7-B793-43EF-83D4-F14FE713FE7C}" srcOrd="0" destOrd="0" presId="urn:microsoft.com/office/officeart/2005/8/layout/hChevron3"/>
    <dgm:cxn modelId="{869D9573-8568-E749-8E09-9C24E8F71F7E}" type="presOf" srcId="{F84F7B0B-B892-4278-B44B-3CFDAEFBF44D}" destId="{0BD8C142-EB16-4279-BA82-DAEC03CD55FF}" srcOrd="0" destOrd="0" presId="urn:microsoft.com/office/officeart/2005/8/layout/hChevron3"/>
    <dgm:cxn modelId="{6F8C48C2-9D47-45CB-AD98-D7CA15C30761}" srcId="{0E5677C1-D87A-435A-B2B9-034070369CCD}" destId="{F84F7B0B-B892-4278-B44B-3CFDAEFBF44D}" srcOrd="2" destOrd="0" parTransId="{6349A370-7CCE-4A02-B68B-357ACEF0CA6B}" sibTransId="{30850D73-94B9-4BE2-8473-6F6ED16AAEB7}"/>
    <dgm:cxn modelId="{B14EB621-6F84-B942-86B1-7C678C9B8FC1}" type="presOf" srcId="{0D2F4025-E902-41BD-9687-84CBE14E7DDC}" destId="{7ACF0850-DB5F-41C8-80F5-C16867E216B5}" srcOrd="0" destOrd="0" presId="urn:microsoft.com/office/officeart/2005/8/layout/hChevron3"/>
    <dgm:cxn modelId="{15223C37-B5E1-4439-BC58-33ECD08833B7}" srcId="{0E5677C1-D87A-435A-B2B9-034070369CCD}" destId="{53D73D8E-9418-41D3-8B8D-8BE4A9015F7E}" srcOrd="1" destOrd="0" parTransId="{AA983D84-043E-4645-A0E6-E777605DE209}" sibTransId="{BD402BA4-4B1C-487B-A2C0-7C12E1CF985C}"/>
    <dgm:cxn modelId="{4694ED83-BB21-C544-AE27-558BB0EE459C}" type="presOf" srcId="{17962F51-1D61-4439-B51F-C0FA5715B221}" destId="{5D05F7E9-B3DF-481B-A424-F7A3BDCF612C}" srcOrd="0" destOrd="0" presId="urn:microsoft.com/office/officeart/2005/8/layout/hChevron3"/>
    <dgm:cxn modelId="{9A880AE9-9DE3-4C0E-8273-4FF9A8A95457}" srcId="{0E5677C1-D87A-435A-B2B9-034070369CCD}" destId="{63B58C3F-02A7-4058-9193-69123F617A70}" srcOrd="3" destOrd="0" parTransId="{90778C43-ECA3-44BC-A8A4-B9C06EF40CB4}" sibTransId="{B4B24488-1406-47A4-A8FD-8B0417836F02}"/>
    <dgm:cxn modelId="{EA428E28-6A49-EA47-8C0E-41029E233FA9}" type="presParOf" srcId="{90C451B7-B793-43EF-83D4-F14FE713FE7C}" destId="{5D05F7E9-B3DF-481B-A424-F7A3BDCF612C}" srcOrd="0" destOrd="0" presId="urn:microsoft.com/office/officeart/2005/8/layout/hChevron3"/>
    <dgm:cxn modelId="{A9F61566-9F37-944A-ABD1-FD0627805080}" type="presParOf" srcId="{90C451B7-B793-43EF-83D4-F14FE713FE7C}" destId="{6C17851C-C69E-47E1-8A6D-19D27520440A}" srcOrd="1" destOrd="0" presId="urn:microsoft.com/office/officeart/2005/8/layout/hChevron3"/>
    <dgm:cxn modelId="{5546BFB4-B685-9749-A6FE-359B6CE7A74F}" type="presParOf" srcId="{90C451B7-B793-43EF-83D4-F14FE713FE7C}" destId="{EDD0A518-32FA-4ED9-A3AA-28BCAA1B0DB9}" srcOrd="2" destOrd="0" presId="urn:microsoft.com/office/officeart/2005/8/layout/hChevron3"/>
    <dgm:cxn modelId="{2854910B-3744-1440-B2D9-A4A1717A7444}" type="presParOf" srcId="{90C451B7-B793-43EF-83D4-F14FE713FE7C}" destId="{921CE3C9-68BE-404B-B612-0B6285DD8F08}" srcOrd="3" destOrd="0" presId="urn:microsoft.com/office/officeart/2005/8/layout/hChevron3"/>
    <dgm:cxn modelId="{4A965F24-78C8-554F-8718-301C5E376F0F}" type="presParOf" srcId="{90C451B7-B793-43EF-83D4-F14FE713FE7C}" destId="{0BD8C142-EB16-4279-BA82-DAEC03CD55FF}" srcOrd="4" destOrd="0" presId="urn:microsoft.com/office/officeart/2005/8/layout/hChevron3"/>
    <dgm:cxn modelId="{3160665A-7945-2743-9560-66295BC03B3C}" type="presParOf" srcId="{90C451B7-B793-43EF-83D4-F14FE713FE7C}" destId="{FE0EE448-8D53-4FDB-9EB0-2AC0795CD4F3}" srcOrd="5" destOrd="0" presId="urn:microsoft.com/office/officeart/2005/8/layout/hChevron3"/>
    <dgm:cxn modelId="{43C12B3F-55CA-7C48-B4F4-B9325EBC6CC8}" type="presParOf" srcId="{90C451B7-B793-43EF-83D4-F14FE713FE7C}" destId="{2C38CABA-E449-4BBE-951A-62855E18DDA8}" srcOrd="6" destOrd="0" presId="urn:microsoft.com/office/officeart/2005/8/layout/hChevron3"/>
    <dgm:cxn modelId="{EA6594A5-FC3A-E041-B9E9-A3C16CE78D6D}" type="presParOf" srcId="{90C451B7-B793-43EF-83D4-F14FE713FE7C}" destId="{DF6152B1-C8B2-45CE-A5EF-41EA400E5E5C}" srcOrd="7" destOrd="0" presId="urn:microsoft.com/office/officeart/2005/8/layout/hChevron3"/>
    <dgm:cxn modelId="{E9A5841C-27B7-564B-8D1E-A0DDE5CDF371}" type="presParOf" srcId="{90C451B7-B793-43EF-83D4-F14FE713FE7C}" destId="{CAC2434B-303D-425F-ABEB-208A618B328E}" srcOrd="8" destOrd="0" presId="urn:microsoft.com/office/officeart/2005/8/layout/hChevron3"/>
    <dgm:cxn modelId="{66FC22A1-819B-8C49-9A38-D6A6E4C0D80D}" type="presParOf" srcId="{90C451B7-B793-43EF-83D4-F14FE713FE7C}" destId="{E364D291-61C7-412B-B2E8-4EA0F7649942}" srcOrd="9" destOrd="0" presId="urn:microsoft.com/office/officeart/2005/8/layout/hChevron3"/>
    <dgm:cxn modelId="{70C0EFDB-692A-9648-B148-513F6BD19FB2}" type="presParOf" srcId="{90C451B7-B793-43EF-83D4-F14FE713FE7C}" destId="{7ACF0850-DB5F-41C8-80F5-C16867E216B5}"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5677C1-D87A-435A-B2B9-034070369CCD}" type="doc">
      <dgm:prSet loTypeId="urn:microsoft.com/office/officeart/2005/8/layout/hChevron3" loCatId="process" qsTypeId="urn:microsoft.com/office/officeart/2005/8/quickstyle/simple1#3" qsCatId="simple" csTypeId="urn:microsoft.com/office/officeart/2005/8/colors/accent1_2#3" csCatId="accent1" phldr="1"/>
      <dgm:spPr/>
    </dgm:pt>
    <dgm:pt modelId="{17962F51-1D61-4439-B51F-C0FA5715B221}">
      <dgm:prSet phldrT="[Text]"/>
      <dgm:spPr/>
      <dgm:t>
        <a:bodyPr/>
        <a:lstStyle/>
        <a:p>
          <a:r>
            <a:rPr lang="en-GB" dirty="0" smtClean="0"/>
            <a:t>The rush to the hospital</a:t>
          </a:r>
          <a:endParaRPr lang="en-GB" dirty="0"/>
        </a:p>
      </dgm:t>
    </dgm:pt>
    <dgm:pt modelId="{C1A56D65-ED38-4D34-A021-AD142D116D6A}" type="parTrans" cxnId="{480E1688-D1BE-4A45-B576-987FE2A196B0}">
      <dgm:prSet/>
      <dgm:spPr/>
      <dgm:t>
        <a:bodyPr/>
        <a:lstStyle/>
        <a:p>
          <a:endParaRPr lang="en-GB"/>
        </a:p>
      </dgm:t>
    </dgm:pt>
    <dgm:pt modelId="{873224FA-4CEA-4F0B-A3A6-4638A70A1E7A}" type="sibTrans" cxnId="{480E1688-D1BE-4A45-B576-987FE2A196B0}">
      <dgm:prSet/>
      <dgm:spPr/>
      <dgm:t>
        <a:bodyPr/>
        <a:lstStyle/>
        <a:p>
          <a:endParaRPr lang="en-GB"/>
        </a:p>
      </dgm:t>
    </dgm:pt>
    <dgm:pt modelId="{53D73D8E-9418-41D3-8B8D-8BE4A9015F7E}">
      <dgm:prSet phldrT="[Text]"/>
      <dgm:spPr>
        <a:scene3d>
          <a:camera prst="orthographicFront">
            <a:rot lat="0" lon="21299999" rev="0"/>
          </a:camera>
          <a:lightRig rig="threePt" dir="t"/>
        </a:scene3d>
      </dgm:spPr>
      <dgm:t>
        <a:bodyPr/>
        <a:lstStyle/>
        <a:p>
          <a:r>
            <a:rPr lang="en-GB" dirty="0" smtClean="0"/>
            <a:t>Surgery – 6, 8, 12 hours...</a:t>
          </a:r>
          <a:endParaRPr lang="en-GB" dirty="0"/>
        </a:p>
      </dgm:t>
    </dgm:pt>
    <dgm:pt modelId="{AA983D84-043E-4645-A0E6-E777605DE209}" type="parTrans" cxnId="{15223C37-B5E1-4439-BC58-33ECD08833B7}">
      <dgm:prSet/>
      <dgm:spPr/>
      <dgm:t>
        <a:bodyPr/>
        <a:lstStyle/>
        <a:p>
          <a:endParaRPr lang="en-GB"/>
        </a:p>
      </dgm:t>
    </dgm:pt>
    <dgm:pt modelId="{BD402BA4-4B1C-487B-A2C0-7C12E1CF985C}" type="sibTrans" cxnId="{15223C37-B5E1-4439-BC58-33ECD08833B7}">
      <dgm:prSet/>
      <dgm:spPr/>
      <dgm:t>
        <a:bodyPr/>
        <a:lstStyle/>
        <a:p>
          <a:endParaRPr lang="en-GB"/>
        </a:p>
      </dgm:t>
    </dgm:pt>
    <dgm:pt modelId="{F84F7B0B-B892-4278-B44B-3CFDAEFBF44D}">
      <dgm:prSet phldrT="[Text]"/>
      <dgm:spPr/>
      <dgm:t>
        <a:bodyPr/>
        <a:lstStyle/>
        <a:p>
          <a:r>
            <a:rPr lang="en-GB" dirty="0" smtClean="0"/>
            <a:t>ICU- hallucinations</a:t>
          </a:r>
          <a:endParaRPr lang="en-GB" dirty="0"/>
        </a:p>
      </dgm:t>
    </dgm:pt>
    <dgm:pt modelId="{6349A370-7CCE-4A02-B68B-357ACEF0CA6B}" type="parTrans" cxnId="{6F8C48C2-9D47-45CB-AD98-D7CA15C30761}">
      <dgm:prSet/>
      <dgm:spPr/>
      <dgm:t>
        <a:bodyPr/>
        <a:lstStyle/>
        <a:p>
          <a:endParaRPr lang="en-GB"/>
        </a:p>
      </dgm:t>
    </dgm:pt>
    <dgm:pt modelId="{30850D73-94B9-4BE2-8473-6F6ED16AAEB7}" type="sibTrans" cxnId="{6F8C48C2-9D47-45CB-AD98-D7CA15C30761}">
      <dgm:prSet/>
      <dgm:spPr/>
      <dgm:t>
        <a:bodyPr/>
        <a:lstStyle/>
        <a:p>
          <a:endParaRPr lang="en-GB"/>
        </a:p>
      </dgm:t>
    </dgm:pt>
    <dgm:pt modelId="{63B58C3F-02A7-4058-9193-69123F617A70}">
      <dgm:prSet/>
      <dgm:spPr/>
      <dgm:t>
        <a:bodyPr/>
        <a:lstStyle/>
        <a:p>
          <a:r>
            <a:rPr lang="en-GB" dirty="0" smtClean="0"/>
            <a:t>Rebuilding  the body.</a:t>
          </a:r>
          <a:endParaRPr lang="en-GB" dirty="0"/>
        </a:p>
      </dgm:t>
    </dgm:pt>
    <dgm:pt modelId="{90778C43-ECA3-44BC-A8A4-B9C06EF40CB4}" type="parTrans" cxnId="{9A880AE9-9DE3-4C0E-8273-4FF9A8A95457}">
      <dgm:prSet/>
      <dgm:spPr/>
      <dgm:t>
        <a:bodyPr/>
        <a:lstStyle/>
        <a:p>
          <a:endParaRPr lang="en-GB"/>
        </a:p>
      </dgm:t>
    </dgm:pt>
    <dgm:pt modelId="{B4B24488-1406-47A4-A8FD-8B0417836F02}" type="sibTrans" cxnId="{9A880AE9-9DE3-4C0E-8273-4FF9A8A95457}">
      <dgm:prSet/>
      <dgm:spPr/>
      <dgm:t>
        <a:bodyPr/>
        <a:lstStyle/>
        <a:p>
          <a:endParaRPr lang="en-GB"/>
        </a:p>
      </dgm:t>
    </dgm:pt>
    <dgm:pt modelId="{0D2F4025-E902-41BD-9687-84CBE14E7DDC}">
      <dgm:prSet/>
      <dgm:spPr/>
      <dgm:t>
        <a:bodyPr/>
        <a:lstStyle/>
        <a:p>
          <a:r>
            <a:rPr lang="en-GB" dirty="0" smtClean="0"/>
            <a:t>‘born again...... ‘ without the god....</a:t>
          </a:r>
          <a:endParaRPr lang="en-GB" dirty="0"/>
        </a:p>
      </dgm:t>
    </dgm:pt>
    <dgm:pt modelId="{86CFB5CC-65F1-4DE3-BF6E-B82AFFC8C799}" type="parTrans" cxnId="{50D152B8-7C3D-486E-9809-0E7A9FEF8794}">
      <dgm:prSet/>
      <dgm:spPr/>
      <dgm:t>
        <a:bodyPr/>
        <a:lstStyle/>
        <a:p>
          <a:endParaRPr lang="en-GB"/>
        </a:p>
      </dgm:t>
    </dgm:pt>
    <dgm:pt modelId="{061323AA-EEA5-4F19-8FDC-95D067C38B8E}" type="sibTrans" cxnId="{50D152B8-7C3D-486E-9809-0E7A9FEF8794}">
      <dgm:prSet/>
      <dgm:spPr/>
      <dgm:t>
        <a:bodyPr/>
        <a:lstStyle/>
        <a:p>
          <a:endParaRPr lang="en-GB"/>
        </a:p>
      </dgm:t>
    </dgm:pt>
    <dgm:pt modelId="{D0770412-7E1D-457F-AC4F-9FB53B33A36C}">
      <dgm:prSet/>
      <dgm:spPr/>
      <dgm:t>
        <a:bodyPr/>
        <a:lstStyle/>
        <a:p>
          <a:r>
            <a:rPr lang="en-GB" dirty="0" smtClean="0"/>
            <a:t>Living with a bag</a:t>
          </a:r>
          <a:endParaRPr lang="en-GB" dirty="0"/>
        </a:p>
      </dgm:t>
    </dgm:pt>
    <dgm:pt modelId="{4945048B-F274-4659-ACE8-1D40BB32A601}" type="parTrans" cxnId="{6AA23DC2-52D8-4908-A8F7-2EAF7361E36C}">
      <dgm:prSet/>
      <dgm:spPr/>
      <dgm:t>
        <a:bodyPr/>
        <a:lstStyle/>
        <a:p>
          <a:endParaRPr lang="en-GB"/>
        </a:p>
      </dgm:t>
    </dgm:pt>
    <dgm:pt modelId="{6E9D4AA2-5373-4C06-9E8D-D797525DD6DF}" type="sibTrans" cxnId="{6AA23DC2-52D8-4908-A8F7-2EAF7361E36C}">
      <dgm:prSet/>
      <dgm:spPr/>
      <dgm:t>
        <a:bodyPr/>
        <a:lstStyle/>
        <a:p>
          <a:endParaRPr lang="en-GB"/>
        </a:p>
      </dgm:t>
    </dgm:pt>
    <dgm:pt modelId="{90C451B7-B793-43EF-83D4-F14FE713FE7C}" type="pres">
      <dgm:prSet presAssocID="{0E5677C1-D87A-435A-B2B9-034070369CCD}" presName="Name0" presStyleCnt="0">
        <dgm:presLayoutVars>
          <dgm:dir/>
          <dgm:resizeHandles val="exact"/>
        </dgm:presLayoutVars>
      </dgm:prSet>
      <dgm:spPr/>
    </dgm:pt>
    <dgm:pt modelId="{5D05F7E9-B3DF-481B-A424-F7A3BDCF612C}" type="pres">
      <dgm:prSet presAssocID="{17962F51-1D61-4439-B51F-C0FA5715B221}" presName="parTxOnly" presStyleLbl="node1" presStyleIdx="0" presStyleCnt="6" custLinFactX="20151" custLinFactNeighborX="100000" custLinFactNeighborY="-34474">
        <dgm:presLayoutVars>
          <dgm:bulletEnabled val="1"/>
        </dgm:presLayoutVars>
      </dgm:prSet>
      <dgm:spPr/>
      <dgm:t>
        <a:bodyPr/>
        <a:lstStyle/>
        <a:p>
          <a:endParaRPr lang="en-GB"/>
        </a:p>
      </dgm:t>
    </dgm:pt>
    <dgm:pt modelId="{6C17851C-C69E-47E1-8A6D-19D27520440A}" type="pres">
      <dgm:prSet presAssocID="{873224FA-4CEA-4F0B-A3A6-4638A70A1E7A}" presName="parSpace" presStyleCnt="0"/>
      <dgm:spPr/>
    </dgm:pt>
    <dgm:pt modelId="{EDD0A518-32FA-4ED9-A3AA-28BCAA1B0DB9}" type="pres">
      <dgm:prSet presAssocID="{53D73D8E-9418-41D3-8B8D-8BE4A9015F7E}" presName="parTxOnly" presStyleLbl="node1" presStyleIdx="1" presStyleCnt="6" custLinFactY="11933" custLinFactNeighborX="30821" custLinFactNeighborY="100000">
        <dgm:presLayoutVars>
          <dgm:bulletEnabled val="1"/>
        </dgm:presLayoutVars>
      </dgm:prSet>
      <dgm:spPr/>
      <dgm:t>
        <a:bodyPr/>
        <a:lstStyle/>
        <a:p>
          <a:endParaRPr lang="en-GB"/>
        </a:p>
      </dgm:t>
    </dgm:pt>
    <dgm:pt modelId="{921CE3C9-68BE-404B-B612-0B6285DD8F08}" type="pres">
      <dgm:prSet presAssocID="{BD402BA4-4B1C-487B-A2C0-7C12E1CF985C}" presName="parSpace" presStyleCnt="0"/>
      <dgm:spPr/>
    </dgm:pt>
    <dgm:pt modelId="{0BD8C142-EB16-4279-BA82-DAEC03CD55FF}" type="pres">
      <dgm:prSet presAssocID="{F84F7B0B-B892-4278-B44B-3CFDAEFBF44D}" presName="parTxOnly" presStyleLbl="node1" presStyleIdx="2" presStyleCnt="6" custScaleX="81873" custLinFactNeighborX="7294" custLinFactNeighborY="42448">
        <dgm:presLayoutVars>
          <dgm:bulletEnabled val="1"/>
        </dgm:presLayoutVars>
      </dgm:prSet>
      <dgm:spPr/>
      <dgm:t>
        <a:bodyPr/>
        <a:lstStyle/>
        <a:p>
          <a:endParaRPr lang="en-GB"/>
        </a:p>
      </dgm:t>
    </dgm:pt>
    <dgm:pt modelId="{FE0EE448-8D53-4FDB-9EB0-2AC0795CD4F3}" type="pres">
      <dgm:prSet presAssocID="{30850D73-94B9-4BE2-8473-6F6ED16AAEB7}" presName="parSpace" presStyleCnt="0"/>
      <dgm:spPr/>
    </dgm:pt>
    <dgm:pt modelId="{2C38CABA-E449-4BBE-951A-62855E18DDA8}" type="pres">
      <dgm:prSet presAssocID="{63B58C3F-02A7-4058-9193-69123F617A70}" presName="parTxOnly" presStyleLbl="node1" presStyleIdx="3" presStyleCnt="6" custLinFactNeighborX="-51089" custLinFactNeighborY="-62128">
        <dgm:presLayoutVars>
          <dgm:bulletEnabled val="1"/>
        </dgm:presLayoutVars>
      </dgm:prSet>
      <dgm:spPr/>
      <dgm:t>
        <a:bodyPr/>
        <a:lstStyle/>
        <a:p>
          <a:endParaRPr lang="en-GB"/>
        </a:p>
      </dgm:t>
    </dgm:pt>
    <dgm:pt modelId="{DF6152B1-C8B2-45CE-A5EF-41EA400E5E5C}" type="pres">
      <dgm:prSet presAssocID="{B4B24488-1406-47A4-A8FD-8B0417836F02}" presName="parSpace" presStyleCnt="0"/>
      <dgm:spPr/>
    </dgm:pt>
    <dgm:pt modelId="{CAC2434B-303D-425F-ABEB-208A618B328E}" type="pres">
      <dgm:prSet presAssocID="{D0770412-7E1D-457F-AC4F-9FB53B33A36C}" presName="parTxOnly" presStyleLbl="node1" presStyleIdx="4" presStyleCnt="6" custLinFactX="-49303" custLinFactNeighborX="-100000" custLinFactNeighborY="91018">
        <dgm:presLayoutVars>
          <dgm:bulletEnabled val="1"/>
        </dgm:presLayoutVars>
      </dgm:prSet>
      <dgm:spPr/>
      <dgm:t>
        <a:bodyPr/>
        <a:lstStyle/>
        <a:p>
          <a:endParaRPr lang="en-GB"/>
        </a:p>
      </dgm:t>
    </dgm:pt>
    <dgm:pt modelId="{E364D291-61C7-412B-B2E8-4EA0F7649942}" type="pres">
      <dgm:prSet presAssocID="{6E9D4AA2-5373-4C06-9E8D-D797525DD6DF}" presName="parSpace" presStyleCnt="0"/>
      <dgm:spPr/>
    </dgm:pt>
    <dgm:pt modelId="{7ACF0850-DB5F-41C8-80F5-C16867E216B5}" type="pres">
      <dgm:prSet presAssocID="{0D2F4025-E902-41BD-9687-84CBE14E7DDC}" presName="parTxOnly" presStyleLbl="node1" presStyleIdx="5" presStyleCnt="6" custLinFactX="-33093" custLinFactNeighborX="-100000" custLinFactNeighborY="-9840">
        <dgm:presLayoutVars>
          <dgm:bulletEnabled val="1"/>
        </dgm:presLayoutVars>
      </dgm:prSet>
      <dgm:spPr/>
      <dgm:t>
        <a:bodyPr/>
        <a:lstStyle/>
        <a:p>
          <a:endParaRPr lang="en-GB"/>
        </a:p>
      </dgm:t>
    </dgm:pt>
  </dgm:ptLst>
  <dgm:cxnLst>
    <dgm:cxn modelId="{F730AE9B-D418-2C48-9383-A6D6C1C79AD8}" type="presOf" srcId="{0E5677C1-D87A-435A-B2B9-034070369CCD}" destId="{90C451B7-B793-43EF-83D4-F14FE713FE7C}" srcOrd="0" destOrd="0" presId="urn:microsoft.com/office/officeart/2005/8/layout/hChevron3"/>
    <dgm:cxn modelId="{6AA23DC2-52D8-4908-A8F7-2EAF7361E36C}" srcId="{0E5677C1-D87A-435A-B2B9-034070369CCD}" destId="{D0770412-7E1D-457F-AC4F-9FB53B33A36C}" srcOrd="4" destOrd="0" parTransId="{4945048B-F274-4659-ACE8-1D40BB32A601}" sibTransId="{6E9D4AA2-5373-4C06-9E8D-D797525DD6DF}"/>
    <dgm:cxn modelId="{50D152B8-7C3D-486E-9809-0E7A9FEF8794}" srcId="{0E5677C1-D87A-435A-B2B9-034070369CCD}" destId="{0D2F4025-E902-41BD-9687-84CBE14E7DDC}" srcOrd="5" destOrd="0" parTransId="{86CFB5CC-65F1-4DE3-BF6E-B82AFFC8C799}" sibTransId="{061323AA-EEA5-4F19-8FDC-95D067C38B8E}"/>
    <dgm:cxn modelId="{3655C2B4-C456-494C-AADA-4B2E25002BB4}" type="presOf" srcId="{F84F7B0B-B892-4278-B44B-3CFDAEFBF44D}" destId="{0BD8C142-EB16-4279-BA82-DAEC03CD55FF}" srcOrd="0" destOrd="0" presId="urn:microsoft.com/office/officeart/2005/8/layout/hChevron3"/>
    <dgm:cxn modelId="{2D604549-14E6-4242-ADB3-9BD600C67510}" type="presOf" srcId="{D0770412-7E1D-457F-AC4F-9FB53B33A36C}" destId="{CAC2434B-303D-425F-ABEB-208A618B328E}" srcOrd="0" destOrd="0" presId="urn:microsoft.com/office/officeart/2005/8/layout/hChevron3"/>
    <dgm:cxn modelId="{480E1688-D1BE-4A45-B576-987FE2A196B0}" srcId="{0E5677C1-D87A-435A-B2B9-034070369CCD}" destId="{17962F51-1D61-4439-B51F-C0FA5715B221}" srcOrd="0" destOrd="0" parTransId="{C1A56D65-ED38-4D34-A021-AD142D116D6A}" sibTransId="{873224FA-4CEA-4F0B-A3A6-4638A70A1E7A}"/>
    <dgm:cxn modelId="{50C78F5D-EFE2-2345-8FDE-5B185C22DACF}" type="presOf" srcId="{0D2F4025-E902-41BD-9687-84CBE14E7DDC}" destId="{7ACF0850-DB5F-41C8-80F5-C16867E216B5}" srcOrd="0" destOrd="0" presId="urn:microsoft.com/office/officeart/2005/8/layout/hChevron3"/>
    <dgm:cxn modelId="{9EE15648-CA9C-0141-9087-461349786F22}" type="presOf" srcId="{63B58C3F-02A7-4058-9193-69123F617A70}" destId="{2C38CABA-E449-4BBE-951A-62855E18DDA8}" srcOrd="0" destOrd="0" presId="urn:microsoft.com/office/officeart/2005/8/layout/hChevron3"/>
    <dgm:cxn modelId="{69020BBB-38E5-904F-8327-9593C4DA4F65}" type="presOf" srcId="{17962F51-1D61-4439-B51F-C0FA5715B221}" destId="{5D05F7E9-B3DF-481B-A424-F7A3BDCF612C}" srcOrd="0" destOrd="0" presId="urn:microsoft.com/office/officeart/2005/8/layout/hChevron3"/>
    <dgm:cxn modelId="{6F8C48C2-9D47-45CB-AD98-D7CA15C30761}" srcId="{0E5677C1-D87A-435A-B2B9-034070369CCD}" destId="{F84F7B0B-B892-4278-B44B-3CFDAEFBF44D}" srcOrd="2" destOrd="0" parTransId="{6349A370-7CCE-4A02-B68B-357ACEF0CA6B}" sibTransId="{30850D73-94B9-4BE2-8473-6F6ED16AAEB7}"/>
    <dgm:cxn modelId="{15223C37-B5E1-4439-BC58-33ECD08833B7}" srcId="{0E5677C1-D87A-435A-B2B9-034070369CCD}" destId="{53D73D8E-9418-41D3-8B8D-8BE4A9015F7E}" srcOrd="1" destOrd="0" parTransId="{AA983D84-043E-4645-A0E6-E777605DE209}" sibTransId="{BD402BA4-4B1C-487B-A2C0-7C12E1CF985C}"/>
    <dgm:cxn modelId="{5E763B32-9E25-6244-9FE1-97CDB71C70DA}" type="presOf" srcId="{53D73D8E-9418-41D3-8B8D-8BE4A9015F7E}" destId="{EDD0A518-32FA-4ED9-A3AA-28BCAA1B0DB9}" srcOrd="0" destOrd="0" presId="urn:microsoft.com/office/officeart/2005/8/layout/hChevron3"/>
    <dgm:cxn modelId="{9A880AE9-9DE3-4C0E-8273-4FF9A8A95457}" srcId="{0E5677C1-D87A-435A-B2B9-034070369CCD}" destId="{63B58C3F-02A7-4058-9193-69123F617A70}" srcOrd="3" destOrd="0" parTransId="{90778C43-ECA3-44BC-A8A4-B9C06EF40CB4}" sibTransId="{B4B24488-1406-47A4-A8FD-8B0417836F02}"/>
    <dgm:cxn modelId="{F9B6F6CE-D52F-BE40-8D83-CF5D2230E51C}" type="presParOf" srcId="{90C451B7-B793-43EF-83D4-F14FE713FE7C}" destId="{5D05F7E9-B3DF-481B-A424-F7A3BDCF612C}" srcOrd="0" destOrd="0" presId="urn:microsoft.com/office/officeart/2005/8/layout/hChevron3"/>
    <dgm:cxn modelId="{06413506-FC41-5245-B1A1-AB3C1F1AC1F5}" type="presParOf" srcId="{90C451B7-B793-43EF-83D4-F14FE713FE7C}" destId="{6C17851C-C69E-47E1-8A6D-19D27520440A}" srcOrd="1" destOrd="0" presId="urn:microsoft.com/office/officeart/2005/8/layout/hChevron3"/>
    <dgm:cxn modelId="{547D8CE2-F3A7-DF4A-BD27-8A5BE0CBE5A5}" type="presParOf" srcId="{90C451B7-B793-43EF-83D4-F14FE713FE7C}" destId="{EDD0A518-32FA-4ED9-A3AA-28BCAA1B0DB9}" srcOrd="2" destOrd="0" presId="urn:microsoft.com/office/officeart/2005/8/layout/hChevron3"/>
    <dgm:cxn modelId="{68AF1476-FD63-1A46-A2A2-57B785AD22F6}" type="presParOf" srcId="{90C451B7-B793-43EF-83D4-F14FE713FE7C}" destId="{921CE3C9-68BE-404B-B612-0B6285DD8F08}" srcOrd="3" destOrd="0" presId="urn:microsoft.com/office/officeart/2005/8/layout/hChevron3"/>
    <dgm:cxn modelId="{3F31A4EF-F774-3E49-8310-8C84BC692D8F}" type="presParOf" srcId="{90C451B7-B793-43EF-83D4-F14FE713FE7C}" destId="{0BD8C142-EB16-4279-BA82-DAEC03CD55FF}" srcOrd="4" destOrd="0" presId="urn:microsoft.com/office/officeart/2005/8/layout/hChevron3"/>
    <dgm:cxn modelId="{733F36A9-202D-4745-88E3-350D5E313CAA}" type="presParOf" srcId="{90C451B7-B793-43EF-83D4-F14FE713FE7C}" destId="{FE0EE448-8D53-4FDB-9EB0-2AC0795CD4F3}" srcOrd="5" destOrd="0" presId="urn:microsoft.com/office/officeart/2005/8/layout/hChevron3"/>
    <dgm:cxn modelId="{06F41906-8687-2D41-B6AD-EB451C4A23EE}" type="presParOf" srcId="{90C451B7-B793-43EF-83D4-F14FE713FE7C}" destId="{2C38CABA-E449-4BBE-951A-62855E18DDA8}" srcOrd="6" destOrd="0" presId="urn:microsoft.com/office/officeart/2005/8/layout/hChevron3"/>
    <dgm:cxn modelId="{19B59894-393D-3142-A44B-2D90A0CD2035}" type="presParOf" srcId="{90C451B7-B793-43EF-83D4-F14FE713FE7C}" destId="{DF6152B1-C8B2-45CE-A5EF-41EA400E5E5C}" srcOrd="7" destOrd="0" presId="urn:microsoft.com/office/officeart/2005/8/layout/hChevron3"/>
    <dgm:cxn modelId="{426B39F9-AC99-BA42-A1FB-7075181B66E1}" type="presParOf" srcId="{90C451B7-B793-43EF-83D4-F14FE713FE7C}" destId="{CAC2434B-303D-425F-ABEB-208A618B328E}" srcOrd="8" destOrd="0" presId="urn:microsoft.com/office/officeart/2005/8/layout/hChevron3"/>
    <dgm:cxn modelId="{29F7CCC0-E6C0-8E4C-AC00-320E926766DD}" type="presParOf" srcId="{90C451B7-B793-43EF-83D4-F14FE713FE7C}" destId="{E364D291-61C7-412B-B2E8-4EA0F7649942}" srcOrd="9" destOrd="0" presId="urn:microsoft.com/office/officeart/2005/8/layout/hChevron3"/>
    <dgm:cxn modelId="{E779A6AD-AD7F-0F40-8DDC-0D3ED1418006}" type="presParOf" srcId="{90C451B7-B793-43EF-83D4-F14FE713FE7C}" destId="{7ACF0850-DB5F-41C8-80F5-C16867E216B5}"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5677C1-D87A-435A-B2B9-034070369CCD}" type="doc">
      <dgm:prSet loTypeId="urn:microsoft.com/office/officeart/2005/8/layout/hChevron3" loCatId="process" qsTypeId="urn:microsoft.com/office/officeart/2005/8/quickstyle/simple1#4" qsCatId="simple" csTypeId="urn:microsoft.com/office/officeart/2005/8/colors/accent1_2#4" csCatId="accent1" phldr="1"/>
      <dgm:spPr/>
    </dgm:pt>
    <dgm:pt modelId="{17962F51-1D61-4439-B51F-C0FA5715B221}">
      <dgm:prSet phldrT="[Text]"/>
      <dgm:spPr/>
      <dgm:t>
        <a:bodyPr/>
        <a:lstStyle/>
        <a:p>
          <a:r>
            <a:rPr lang="en-GB" dirty="0" smtClean="0"/>
            <a:t>Back to the hospital....</a:t>
          </a:r>
          <a:endParaRPr lang="en-GB" dirty="0"/>
        </a:p>
      </dgm:t>
    </dgm:pt>
    <dgm:pt modelId="{C1A56D65-ED38-4D34-A021-AD142D116D6A}" type="parTrans" cxnId="{480E1688-D1BE-4A45-B576-987FE2A196B0}">
      <dgm:prSet/>
      <dgm:spPr/>
      <dgm:t>
        <a:bodyPr/>
        <a:lstStyle/>
        <a:p>
          <a:endParaRPr lang="en-GB"/>
        </a:p>
      </dgm:t>
    </dgm:pt>
    <dgm:pt modelId="{873224FA-4CEA-4F0B-A3A6-4638A70A1E7A}" type="sibTrans" cxnId="{480E1688-D1BE-4A45-B576-987FE2A196B0}">
      <dgm:prSet/>
      <dgm:spPr/>
      <dgm:t>
        <a:bodyPr/>
        <a:lstStyle/>
        <a:p>
          <a:endParaRPr lang="en-GB"/>
        </a:p>
      </dgm:t>
    </dgm:pt>
    <dgm:pt modelId="{53D73D8E-9418-41D3-8B8D-8BE4A9015F7E}">
      <dgm:prSet phldrT="[Text]"/>
      <dgm:spPr>
        <a:scene3d>
          <a:camera prst="orthographicFront">
            <a:rot lat="0" lon="21299999" rev="0"/>
          </a:camera>
          <a:lightRig rig="threePt" dir="t"/>
        </a:scene3d>
      </dgm:spPr>
      <dgm:t>
        <a:bodyPr/>
        <a:lstStyle/>
        <a:p>
          <a:r>
            <a:rPr lang="en-GB" dirty="0" smtClean="0"/>
            <a:t>The story continues.....</a:t>
          </a:r>
          <a:endParaRPr lang="en-GB" dirty="0"/>
        </a:p>
      </dgm:t>
    </dgm:pt>
    <dgm:pt modelId="{AA983D84-043E-4645-A0E6-E777605DE209}" type="parTrans" cxnId="{15223C37-B5E1-4439-BC58-33ECD08833B7}">
      <dgm:prSet/>
      <dgm:spPr/>
      <dgm:t>
        <a:bodyPr/>
        <a:lstStyle/>
        <a:p>
          <a:endParaRPr lang="en-GB"/>
        </a:p>
      </dgm:t>
    </dgm:pt>
    <dgm:pt modelId="{BD402BA4-4B1C-487B-A2C0-7C12E1CF985C}" type="sibTrans" cxnId="{15223C37-B5E1-4439-BC58-33ECD08833B7}">
      <dgm:prSet/>
      <dgm:spPr/>
      <dgm:t>
        <a:bodyPr/>
        <a:lstStyle/>
        <a:p>
          <a:endParaRPr lang="en-GB"/>
        </a:p>
      </dgm:t>
    </dgm:pt>
    <dgm:pt modelId="{F84F7B0B-B892-4278-B44B-3CFDAEFBF44D}">
      <dgm:prSet phldrT="[Text]"/>
      <dgm:spPr/>
      <dgm:t>
        <a:bodyPr/>
        <a:lstStyle/>
        <a:p>
          <a:r>
            <a:rPr lang="en-GB" dirty="0" smtClean="0"/>
            <a:t>?????</a:t>
          </a:r>
          <a:endParaRPr lang="en-GB" dirty="0"/>
        </a:p>
      </dgm:t>
    </dgm:pt>
    <dgm:pt modelId="{6349A370-7CCE-4A02-B68B-357ACEF0CA6B}" type="parTrans" cxnId="{6F8C48C2-9D47-45CB-AD98-D7CA15C30761}">
      <dgm:prSet/>
      <dgm:spPr/>
      <dgm:t>
        <a:bodyPr/>
        <a:lstStyle/>
        <a:p>
          <a:endParaRPr lang="en-GB"/>
        </a:p>
      </dgm:t>
    </dgm:pt>
    <dgm:pt modelId="{30850D73-94B9-4BE2-8473-6F6ED16AAEB7}" type="sibTrans" cxnId="{6F8C48C2-9D47-45CB-AD98-D7CA15C30761}">
      <dgm:prSet/>
      <dgm:spPr/>
      <dgm:t>
        <a:bodyPr/>
        <a:lstStyle/>
        <a:p>
          <a:endParaRPr lang="en-GB"/>
        </a:p>
      </dgm:t>
    </dgm:pt>
    <dgm:pt modelId="{63B58C3F-02A7-4058-9193-69123F617A70}">
      <dgm:prSet/>
      <dgm:spPr/>
      <dgm:t>
        <a:bodyPr/>
        <a:lstStyle/>
        <a:p>
          <a:r>
            <a:rPr lang="en-GB" dirty="0" smtClean="0"/>
            <a:t>???????</a:t>
          </a:r>
          <a:endParaRPr lang="en-GB" dirty="0"/>
        </a:p>
      </dgm:t>
    </dgm:pt>
    <dgm:pt modelId="{90778C43-ECA3-44BC-A8A4-B9C06EF40CB4}" type="parTrans" cxnId="{9A880AE9-9DE3-4C0E-8273-4FF9A8A95457}">
      <dgm:prSet/>
      <dgm:spPr/>
      <dgm:t>
        <a:bodyPr/>
        <a:lstStyle/>
        <a:p>
          <a:endParaRPr lang="en-GB"/>
        </a:p>
      </dgm:t>
    </dgm:pt>
    <dgm:pt modelId="{B4B24488-1406-47A4-A8FD-8B0417836F02}" type="sibTrans" cxnId="{9A880AE9-9DE3-4C0E-8273-4FF9A8A95457}">
      <dgm:prSet/>
      <dgm:spPr/>
      <dgm:t>
        <a:bodyPr/>
        <a:lstStyle/>
        <a:p>
          <a:endParaRPr lang="en-GB"/>
        </a:p>
      </dgm:t>
    </dgm:pt>
    <dgm:pt modelId="{0D2F4025-E902-41BD-9687-84CBE14E7DDC}">
      <dgm:prSet/>
      <dgm:spPr/>
      <dgm:t>
        <a:bodyPr/>
        <a:lstStyle/>
        <a:p>
          <a:endParaRPr lang="en-GB" dirty="0" smtClean="0"/>
        </a:p>
        <a:p>
          <a:r>
            <a:rPr lang="en-GB" dirty="0" smtClean="0"/>
            <a:t>Back to the future????</a:t>
          </a:r>
          <a:endParaRPr lang="en-GB" dirty="0"/>
        </a:p>
      </dgm:t>
    </dgm:pt>
    <dgm:pt modelId="{86CFB5CC-65F1-4DE3-BF6E-B82AFFC8C799}" type="parTrans" cxnId="{50D152B8-7C3D-486E-9809-0E7A9FEF8794}">
      <dgm:prSet/>
      <dgm:spPr/>
      <dgm:t>
        <a:bodyPr/>
        <a:lstStyle/>
        <a:p>
          <a:endParaRPr lang="en-GB"/>
        </a:p>
      </dgm:t>
    </dgm:pt>
    <dgm:pt modelId="{061323AA-EEA5-4F19-8FDC-95D067C38B8E}" type="sibTrans" cxnId="{50D152B8-7C3D-486E-9809-0E7A9FEF8794}">
      <dgm:prSet/>
      <dgm:spPr/>
      <dgm:t>
        <a:bodyPr/>
        <a:lstStyle/>
        <a:p>
          <a:endParaRPr lang="en-GB"/>
        </a:p>
      </dgm:t>
    </dgm:pt>
    <dgm:pt modelId="{D0770412-7E1D-457F-AC4F-9FB53B33A36C}">
      <dgm:prSet/>
      <dgm:spPr/>
      <dgm:t>
        <a:bodyPr/>
        <a:lstStyle/>
        <a:p>
          <a:r>
            <a:rPr lang="en-GB" dirty="0" smtClean="0"/>
            <a:t>???????</a:t>
          </a:r>
          <a:endParaRPr lang="en-GB" dirty="0"/>
        </a:p>
      </dgm:t>
    </dgm:pt>
    <dgm:pt modelId="{4945048B-F274-4659-ACE8-1D40BB32A601}" type="parTrans" cxnId="{6AA23DC2-52D8-4908-A8F7-2EAF7361E36C}">
      <dgm:prSet/>
      <dgm:spPr/>
      <dgm:t>
        <a:bodyPr/>
        <a:lstStyle/>
        <a:p>
          <a:endParaRPr lang="en-GB"/>
        </a:p>
      </dgm:t>
    </dgm:pt>
    <dgm:pt modelId="{6E9D4AA2-5373-4C06-9E8D-D797525DD6DF}" type="sibTrans" cxnId="{6AA23DC2-52D8-4908-A8F7-2EAF7361E36C}">
      <dgm:prSet/>
      <dgm:spPr/>
      <dgm:t>
        <a:bodyPr/>
        <a:lstStyle/>
        <a:p>
          <a:endParaRPr lang="en-GB"/>
        </a:p>
      </dgm:t>
    </dgm:pt>
    <dgm:pt modelId="{90C451B7-B793-43EF-83D4-F14FE713FE7C}" type="pres">
      <dgm:prSet presAssocID="{0E5677C1-D87A-435A-B2B9-034070369CCD}" presName="Name0" presStyleCnt="0">
        <dgm:presLayoutVars>
          <dgm:dir/>
          <dgm:resizeHandles val="exact"/>
        </dgm:presLayoutVars>
      </dgm:prSet>
      <dgm:spPr/>
    </dgm:pt>
    <dgm:pt modelId="{5D05F7E9-B3DF-481B-A424-F7A3BDCF612C}" type="pres">
      <dgm:prSet presAssocID="{17962F51-1D61-4439-B51F-C0FA5715B221}" presName="parTxOnly" presStyleLbl="node1" presStyleIdx="0" presStyleCnt="6" custLinFactX="28517" custLinFactNeighborX="100000" custLinFactNeighborY="-26179">
        <dgm:presLayoutVars>
          <dgm:bulletEnabled val="1"/>
        </dgm:presLayoutVars>
      </dgm:prSet>
      <dgm:spPr/>
      <dgm:t>
        <a:bodyPr/>
        <a:lstStyle/>
        <a:p>
          <a:endParaRPr lang="en-GB"/>
        </a:p>
      </dgm:t>
    </dgm:pt>
    <dgm:pt modelId="{6C17851C-C69E-47E1-8A6D-19D27520440A}" type="pres">
      <dgm:prSet presAssocID="{873224FA-4CEA-4F0B-A3A6-4638A70A1E7A}" presName="parSpace" presStyleCnt="0"/>
      <dgm:spPr/>
    </dgm:pt>
    <dgm:pt modelId="{EDD0A518-32FA-4ED9-A3AA-28BCAA1B0DB9}" type="pres">
      <dgm:prSet presAssocID="{53D73D8E-9418-41D3-8B8D-8BE4A9015F7E}" presName="parTxOnly" presStyleLbl="node1" presStyleIdx="1" presStyleCnt="6" custLinFactY="11933" custLinFactNeighborX="30821" custLinFactNeighborY="100000">
        <dgm:presLayoutVars>
          <dgm:bulletEnabled val="1"/>
        </dgm:presLayoutVars>
      </dgm:prSet>
      <dgm:spPr/>
      <dgm:t>
        <a:bodyPr/>
        <a:lstStyle/>
        <a:p>
          <a:endParaRPr lang="en-GB"/>
        </a:p>
      </dgm:t>
    </dgm:pt>
    <dgm:pt modelId="{921CE3C9-68BE-404B-B612-0B6285DD8F08}" type="pres">
      <dgm:prSet presAssocID="{BD402BA4-4B1C-487B-A2C0-7C12E1CF985C}" presName="parSpace" presStyleCnt="0"/>
      <dgm:spPr/>
    </dgm:pt>
    <dgm:pt modelId="{0BD8C142-EB16-4279-BA82-DAEC03CD55FF}" type="pres">
      <dgm:prSet presAssocID="{F84F7B0B-B892-4278-B44B-3CFDAEFBF44D}" presName="parTxOnly" presStyleLbl="node1" presStyleIdx="2" presStyleCnt="6" custScaleX="81873" custLinFactNeighborX="7294" custLinFactNeighborY="31990">
        <dgm:presLayoutVars>
          <dgm:bulletEnabled val="1"/>
        </dgm:presLayoutVars>
      </dgm:prSet>
      <dgm:spPr/>
      <dgm:t>
        <a:bodyPr/>
        <a:lstStyle/>
        <a:p>
          <a:endParaRPr lang="en-GB"/>
        </a:p>
      </dgm:t>
    </dgm:pt>
    <dgm:pt modelId="{FE0EE448-8D53-4FDB-9EB0-2AC0795CD4F3}" type="pres">
      <dgm:prSet presAssocID="{30850D73-94B9-4BE2-8473-6F6ED16AAEB7}" presName="parSpace" presStyleCnt="0"/>
      <dgm:spPr/>
    </dgm:pt>
    <dgm:pt modelId="{2C38CABA-E449-4BBE-951A-62855E18DDA8}" type="pres">
      <dgm:prSet presAssocID="{63B58C3F-02A7-4058-9193-69123F617A70}" presName="parTxOnly" presStyleLbl="node1" presStyleIdx="3" presStyleCnt="6" custLinFactNeighborX="-51089" custLinFactNeighborY="-62128">
        <dgm:presLayoutVars>
          <dgm:bulletEnabled val="1"/>
        </dgm:presLayoutVars>
      </dgm:prSet>
      <dgm:spPr/>
      <dgm:t>
        <a:bodyPr/>
        <a:lstStyle/>
        <a:p>
          <a:endParaRPr lang="en-GB"/>
        </a:p>
      </dgm:t>
    </dgm:pt>
    <dgm:pt modelId="{DF6152B1-C8B2-45CE-A5EF-41EA400E5E5C}" type="pres">
      <dgm:prSet presAssocID="{B4B24488-1406-47A4-A8FD-8B0417836F02}" presName="parSpace" presStyleCnt="0"/>
      <dgm:spPr/>
    </dgm:pt>
    <dgm:pt modelId="{CAC2434B-303D-425F-ABEB-208A618B328E}" type="pres">
      <dgm:prSet presAssocID="{D0770412-7E1D-457F-AC4F-9FB53B33A36C}" presName="parTxOnly" presStyleLbl="node1" presStyleIdx="4" presStyleCnt="6" custLinFactX="-44727" custLinFactNeighborX="-100000" custLinFactNeighborY="99312">
        <dgm:presLayoutVars>
          <dgm:bulletEnabled val="1"/>
        </dgm:presLayoutVars>
      </dgm:prSet>
      <dgm:spPr/>
      <dgm:t>
        <a:bodyPr/>
        <a:lstStyle/>
        <a:p>
          <a:endParaRPr lang="en-GB"/>
        </a:p>
      </dgm:t>
    </dgm:pt>
    <dgm:pt modelId="{E364D291-61C7-412B-B2E8-4EA0F7649942}" type="pres">
      <dgm:prSet presAssocID="{6E9D4AA2-5373-4C06-9E8D-D797525DD6DF}" presName="parSpace" presStyleCnt="0"/>
      <dgm:spPr/>
    </dgm:pt>
    <dgm:pt modelId="{7ACF0850-DB5F-41C8-80F5-C16867E216B5}" type="pres">
      <dgm:prSet presAssocID="{0D2F4025-E902-41BD-9687-84CBE14E7DDC}" presName="parTxOnly" presStyleLbl="node1" presStyleIdx="5" presStyleCnt="6" custLinFactX="-28910" custLinFactNeighborX="-100000" custLinFactNeighborY="-9840">
        <dgm:presLayoutVars>
          <dgm:bulletEnabled val="1"/>
        </dgm:presLayoutVars>
      </dgm:prSet>
      <dgm:spPr/>
      <dgm:t>
        <a:bodyPr/>
        <a:lstStyle/>
        <a:p>
          <a:endParaRPr lang="en-GB"/>
        </a:p>
      </dgm:t>
    </dgm:pt>
  </dgm:ptLst>
  <dgm:cxnLst>
    <dgm:cxn modelId="{50D152B8-7C3D-486E-9809-0E7A9FEF8794}" srcId="{0E5677C1-D87A-435A-B2B9-034070369CCD}" destId="{0D2F4025-E902-41BD-9687-84CBE14E7DDC}" srcOrd="5" destOrd="0" parTransId="{86CFB5CC-65F1-4DE3-BF6E-B82AFFC8C799}" sibTransId="{061323AA-EEA5-4F19-8FDC-95D067C38B8E}"/>
    <dgm:cxn modelId="{6AA23DC2-52D8-4908-A8F7-2EAF7361E36C}" srcId="{0E5677C1-D87A-435A-B2B9-034070369CCD}" destId="{D0770412-7E1D-457F-AC4F-9FB53B33A36C}" srcOrd="4" destOrd="0" parTransId="{4945048B-F274-4659-ACE8-1D40BB32A601}" sibTransId="{6E9D4AA2-5373-4C06-9E8D-D797525DD6DF}"/>
    <dgm:cxn modelId="{25F84FC3-8153-6548-A5E5-FB056931746B}" type="presOf" srcId="{53D73D8E-9418-41D3-8B8D-8BE4A9015F7E}" destId="{EDD0A518-32FA-4ED9-A3AA-28BCAA1B0DB9}" srcOrd="0" destOrd="0" presId="urn:microsoft.com/office/officeart/2005/8/layout/hChevron3"/>
    <dgm:cxn modelId="{480E1688-D1BE-4A45-B576-987FE2A196B0}" srcId="{0E5677C1-D87A-435A-B2B9-034070369CCD}" destId="{17962F51-1D61-4439-B51F-C0FA5715B221}" srcOrd="0" destOrd="0" parTransId="{C1A56D65-ED38-4D34-A021-AD142D116D6A}" sibTransId="{873224FA-4CEA-4F0B-A3A6-4638A70A1E7A}"/>
    <dgm:cxn modelId="{D2C9C6A0-C497-A54A-91A6-1D22A9A60FAF}" type="presOf" srcId="{63B58C3F-02A7-4058-9193-69123F617A70}" destId="{2C38CABA-E449-4BBE-951A-62855E18DDA8}" srcOrd="0" destOrd="0" presId="urn:microsoft.com/office/officeart/2005/8/layout/hChevron3"/>
    <dgm:cxn modelId="{6C2FFFA2-FC19-B64A-BA5E-E4D5BE7C4192}" type="presOf" srcId="{17962F51-1D61-4439-B51F-C0FA5715B221}" destId="{5D05F7E9-B3DF-481B-A424-F7A3BDCF612C}" srcOrd="0" destOrd="0" presId="urn:microsoft.com/office/officeart/2005/8/layout/hChevron3"/>
    <dgm:cxn modelId="{C386DE11-17C5-1848-BCFD-79FF23A03CF0}" type="presOf" srcId="{F84F7B0B-B892-4278-B44B-3CFDAEFBF44D}" destId="{0BD8C142-EB16-4279-BA82-DAEC03CD55FF}" srcOrd="0" destOrd="0" presId="urn:microsoft.com/office/officeart/2005/8/layout/hChevron3"/>
    <dgm:cxn modelId="{38936E62-D5A4-9B4D-AB35-E4E969760A48}" type="presOf" srcId="{0D2F4025-E902-41BD-9687-84CBE14E7DDC}" destId="{7ACF0850-DB5F-41C8-80F5-C16867E216B5}" srcOrd="0" destOrd="0" presId="urn:microsoft.com/office/officeart/2005/8/layout/hChevron3"/>
    <dgm:cxn modelId="{3C414BD9-10F7-4947-A6EE-8BF05BABA6F4}" type="presOf" srcId="{D0770412-7E1D-457F-AC4F-9FB53B33A36C}" destId="{CAC2434B-303D-425F-ABEB-208A618B328E}" srcOrd="0" destOrd="0" presId="urn:microsoft.com/office/officeart/2005/8/layout/hChevron3"/>
    <dgm:cxn modelId="{4D6A50A0-632B-3A44-AD59-3C21FADEE121}" type="presOf" srcId="{0E5677C1-D87A-435A-B2B9-034070369CCD}" destId="{90C451B7-B793-43EF-83D4-F14FE713FE7C}" srcOrd="0" destOrd="0" presId="urn:microsoft.com/office/officeart/2005/8/layout/hChevron3"/>
    <dgm:cxn modelId="{6F8C48C2-9D47-45CB-AD98-D7CA15C30761}" srcId="{0E5677C1-D87A-435A-B2B9-034070369CCD}" destId="{F84F7B0B-B892-4278-B44B-3CFDAEFBF44D}" srcOrd="2" destOrd="0" parTransId="{6349A370-7CCE-4A02-B68B-357ACEF0CA6B}" sibTransId="{30850D73-94B9-4BE2-8473-6F6ED16AAEB7}"/>
    <dgm:cxn modelId="{15223C37-B5E1-4439-BC58-33ECD08833B7}" srcId="{0E5677C1-D87A-435A-B2B9-034070369CCD}" destId="{53D73D8E-9418-41D3-8B8D-8BE4A9015F7E}" srcOrd="1" destOrd="0" parTransId="{AA983D84-043E-4645-A0E6-E777605DE209}" sibTransId="{BD402BA4-4B1C-487B-A2C0-7C12E1CF985C}"/>
    <dgm:cxn modelId="{9A880AE9-9DE3-4C0E-8273-4FF9A8A95457}" srcId="{0E5677C1-D87A-435A-B2B9-034070369CCD}" destId="{63B58C3F-02A7-4058-9193-69123F617A70}" srcOrd="3" destOrd="0" parTransId="{90778C43-ECA3-44BC-A8A4-B9C06EF40CB4}" sibTransId="{B4B24488-1406-47A4-A8FD-8B0417836F02}"/>
    <dgm:cxn modelId="{32D7083B-3DD6-E54B-BF51-4710FFD8BA7D}" type="presParOf" srcId="{90C451B7-B793-43EF-83D4-F14FE713FE7C}" destId="{5D05F7E9-B3DF-481B-A424-F7A3BDCF612C}" srcOrd="0" destOrd="0" presId="urn:microsoft.com/office/officeart/2005/8/layout/hChevron3"/>
    <dgm:cxn modelId="{0FC25E11-F193-9B46-9AE5-97C472AB2AA5}" type="presParOf" srcId="{90C451B7-B793-43EF-83D4-F14FE713FE7C}" destId="{6C17851C-C69E-47E1-8A6D-19D27520440A}" srcOrd="1" destOrd="0" presId="urn:microsoft.com/office/officeart/2005/8/layout/hChevron3"/>
    <dgm:cxn modelId="{DA9342B2-5B87-164A-94B5-91955F654264}" type="presParOf" srcId="{90C451B7-B793-43EF-83D4-F14FE713FE7C}" destId="{EDD0A518-32FA-4ED9-A3AA-28BCAA1B0DB9}" srcOrd="2" destOrd="0" presId="urn:microsoft.com/office/officeart/2005/8/layout/hChevron3"/>
    <dgm:cxn modelId="{53F3A32C-7522-3942-80E3-A1B94B96917B}" type="presParOf" srcId="{90C451B7-B793-43EF-83D4-F14FE713FE7C}" destId="{921CE3C9-68BE-404B-B612-0B6285DD8F08}" srcOrd="3" destOrd="0" presId="urn:microsoft.com/office/officeart/2005/8/layout/hChevron3"/>
    <dgm:cxn modelId="{BD79CB50-8426-7245-9519-58B487A2487E}" type="presParOf" srcId="{90C451B7-B793-43EF-83D4-F14FE713FE7C}" destId="{0BD8C142-EB16-4279-BA82-DAEC03CD55FF}" srcOrd="4" destOrd="0" presId="urn:microsoft.com/office/officeart/2005/8/layout/hChevron3"/>
    <dgm:cxn modelId="{98CE4A2E-B8AB-4E4F-9C82-4890D742388B}" type="presParOf" srcId="{90C451B7-B793-43EF-83D4-F14FE713FE7C}" destId="{FE0EE448-8D53-4FDB-9EB0-2AC0795CD4F3}" srcOrd="5" destOrd="0" presId="urn:microsoft.com/office/officeart/2005/8/layout/hChevron3"/>
    <dgm:cxn modelId="{3AFA2256-9152-BA41-B761-740A1E45C1C2}" type="presParOf" srcId="{90C451B7-B793-43EF-83D4-F14FE713FE7C}" destId="{2C38CABA-E449-4BBE-951A-62855E18DDA8}" srcOrd="6" destOrd="0" presId="urn:microsoft.com/office/officeart/2005/8/layout/hChevron3"/>
    <dgm:cxn modelId="{91F8FFCA-2236-214C-AF2D-4CA31D271507}" type="presParOf" srcId="{90C451B7-B793-43EF-83D4-F14FE713FE7C}" destId="{DF6152B1-C8B2-45CE-A5EF-41EA400E5E5C}" srcOrd="7" destOrd="0" presId="urn:microsoft.com/office/officeart/2005/8/layout/hChevron3"/>
    <dgm:cxn modelId="{BB849E69-394C-FC4C-AA91-453B7873C7EF}" type="presParOf" srcId="{90C451B7-B793-43EF-83D4-F14FE713FE7C}" destId="{CAC2434B-303D-425F-ABEB-208A618B328E}" srcOrd="8" destOrd="0" presId="urn:microsoft.com/office/officeart/2005/8/layout/hChevron3"/>
    <dgm:cxn modelId="{C934783E-76C3-D247-9226-A793CC206F4C}" type="presParOf" srcId="{90C451B7-B793-43EF-83D4-F14FE713FE7C}" destId="{E364D291-61C7-412B-B2E8-4EA0F7649942}" srcOrd="9" destOrd="0" presId="urn:microsoft.com/office/officeart/2005/8/layout/hChevron3"/>
    <dgm:cxn modelId="{4BA1BC76-3ED2-A040-BA22-B1F6393502B7}" type="presParOf" srcId="{90C451B7-B793-43EF-83D4-F14FE713FE7C}" destId="{7ACF0850-DB5F-41C8-80F5-C16867E216B5}"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F7ACFB-8017-4775-8EBD-B8C2E05D42FA}" type="doc">
      <dgm:prSet loTypeId="urn:microsoft.com/office/officeart/2005/8/layout/pyramid1" loCatId="pyramid" qsTypeId="urn:microsoft.com/office/officeart/2005/8/quickstyle/simple1#5" qsCatId="simple" csTypeId="urn:microsoft.com/office/officeart/2005/8/colors/accent1_2#5" csCatId="accent1" phldr="1"/>
      <dgm:spPr/>
    </dgm:pt>
    <dgm:pt modelId="{A2AE6157-C9D0-4F26-96E7-C27A3D3BA245}">
      <dgm:prSet phldrT="[Text]" custT="1"/>
      <dgm:spPr/>
      <dgm:t>
        <a:bodyPr/>
        <a:lstStyle/>
        <a:p>
          <a:r>
            <a:rPr lang="en-GB" sz="2000" dirty="0" smtClean="0"/>
            <a:t>4. Transplant Surgery</a:t>
          </a:r>
          <a:endParaRPr lang="en-GB" sz="2000" dirty="0"/>
        </a:p>
      </dgm:t>
    </dgm:pt>
    <dgm:pt modelId="{B031ABCE-FD5D-4FE8-89A2-1C309590BDF8}" type="parTrans" cxnId="{1353AD38-EDC8-4F7B-BAE2-14F5F6B4FCFA}">
      <dgm:prSet/>
      <dgm:spPr/>
      <dgm:t>
        <a:bodyPr/>
        <a:lstStyle/>
        <a:p>
          <a:endParaRPr lang="en-GB"/>
        </a:p>
      </dgm:t>
    </dgm:pt>
    <dgm:pt modelId="{BAAD3379-C2E3-4C3C-A67D-75CD034F649C}" type="sibTrans" cxnId="{1353AD38-EDC8-4F7B-BAE2-14F5F6B4FCFA}">
      <dgm:prSet/>
      <dgm:spPr/>
      <dgm:t>
        <a:bodyPr/>
        <a:lstStyle/>
        <a:p>
          <a:endParaRPr lang="en-GB"/>
        </a:p>
      </dgm:t>
    </dgm:pt>
    <dgm:pt modelId="{8ED6EB8B-6A13-4F5E-A048-39B9B28A00D0}">
      <dgm:prSet phldrT="[Text]" custT="1"/>
      <dgm:spPr/>
      <dgm:t>
        <a:bodyPr/>
        <a:lstStyle/>
        <a:p>
          <a:r>
            <a:rPr lang="en-GB" sz="2000" dirty="0" smtClean="0"/>
            <a:t>3. The Transplant Waiting List </a:t>
          </a:r>
          <a:endParaRPr lang="en-GB" sz="2000" dirty="0"/>
        </a:p>
      </dgm:t>
    </dgm:pt>
    <dgm:pt modelId="{2738AACE-B8D9-476E-B503-A006D429F63E}" type="parTrans" cxnId="{2D4E1BBD-7583-4444-B651-57AA39E32F6B}">
      <dgm:prSet/>
      <dgm:spPr/>
      <dgm:t>
        <a:bodyPr/>
        <a:lstStyle/>
        <a:p>
          <a:endParaRPr lang="en-GB"/>
        </a:p>
      </dgm:t>
    </dgm:pt>
    <dgm:pt modelId="{EA7F929C-EAAF-4B9D-B120-C6D3E81CD78F}" type="sibTrans" cxnId="{2D4E1BBD-7583-4444-B651-57AA39E32F6B}">
      <dgm:prSet/>
      <dgm:spPr/>
      <dgm:t>
        <a:bodyPr/>
        <a:lstStyle/>
        <a:p>
          <a:endParaRPr lang="en-GB"/>
        </a:p>
      </dgm:t>
    </dgm:pt>
    <dgm:pt modelId="{6A05BD92-52EB-4457-94A7-3EC64F3B7D0C}">
      <dgm:prSet phldrT="[Text]" custT="1"/>
      <dgm:spPr/>
      <dgm:t>
        <a:bodyPr/>
        <a:lstStyle/>
        <a:p>
          <a:r>
            <a:rPr lang="en-GB" sz="2000" dirty="0" smtClean="0"/>
            <a:t>1. People with potentially diagnosable liver illness</a:t>
          </a:r>
          <a:endParaRPr lang="en-GB" sz="2000" dirty="0"/>
        </a:p>
      </dgm:t>
    </dgm:pt>
    <dgm:pt modelId="{DFA25FDE-1975-4771-8AB9-EF000E1DF937}" type="parTrans" cxnId="{EDA6BC1A-DC18-4BE4-99B0-4E6AA73C180A}">
      <dgm:prSet/>
      <dgm:spPr/>
      <dgm:t>
        <a:bodyPr/>
        <a:lstStyle/>
        <a:p>
          <a:endParaRPr lang="en-GB"/>
        </a:p>
      </dgm:t>
    </dgm:pt>
    <dgm:pt modelId="{473C8FFF-0CBF-4C48-A2A2-8DB8F1EF5D6A}" type="sibTrans" cxnId="{EDA6BC1A-DC18-4BE4-99B0-4E6AA73C180A}">
      <dgm:prSet/>
      <dgm:spPr/>
      <dgm:t>
        <a:bodyPr/>
        <a:lstStyle/>
        <a:p>
          <a:endParaRPr lang="en-GB"/>
        </a:p>
      </dgm:t>
    </dgm:pt>
    <dgm:pt modelId="{F25B992F-28DC-4FCF-949D-30B15CD8C8D2}">
      <dgm:prSet custT="1"/>
      <dgm:spPr/>
      <dgm:t>
        <a:bodyPr/>
        <a:lstStyle/>
        <a:p>
          <a:r>
            <a:rPr lang="en-GB" sz="2000" dirty="0" smtClean="0"/>
            <a:t>5.‘Survivor’ Transplant Person </a:t>
          </a:r>
          <a:endParaRPr lang="en-GB" sz="2000" dirty="0"/>
        </a:p>
      </dgm:t>
    </dgm:pt>
    <dgm:pt modelId="{5E8F8B2F-5016-403B-93D7-ADF3233BB8DF}" type="parTrans" cxnId="{E997711C-7B5D-4DA4-98FE-28882E1320E1}">
      <dgm:prSet/>
      <dgm:spPr/>
      <dgm:t>
        <a:bodyPr/>
        <a:lstStyle/>
        <a:p>
          <a:endParaRPr lang="en-GB"/>
        </a:p>
      </dgm:t>
    </dgm:pt>
    <dgm:pt modelId="{B912B52D-5F37-4341-B34B-7C8CA50FA302}" type="sibTrans" cxnId="{E997711C-7B5D-4DA4-98FE-28882E1320E1}">
      <dgm:prSet/>
      <dgm:spPr/>
      <dgm:t>
        <a:bodyPr/>
        <a:lstStyle/>
        <a:p>
          <a:endParaRPr lang="en-GB"/>
        </a:p>
      </dgm:t>
    </dgm:pt>
    <dgm:pt modelId="{48472688-9531-4541-A251-E0C471AC9338}">
      <dgm:prSet custT="1"/>
      <dgm:spPr/>
      <dgm:t>
        <a:bodyPr/>
        <a:lstStyle/>
        <a:p>
          <a:r>
            <a:rPr lang="en-GB" sz="2000" dirty="0" smtClean="0"/>
            <a:t>2. The Diagnosed</a:t>
          </a:r>
          <a:endParaRPr lang="en-GB" sz="2000" dirty="0"/>
        </a:p>
      </dgm:t>
    </dgm:pt>
    <dgm:pt modelId="{B2557022-248B-411A-954A-774861D6588B}" type="parTrans" cxnId="{9D5D2A8F-E008-43B2-8951-E86BF30525FF}">
      <dgm:prSet/>
      <dgm:spPr/>
      <dgm:t>
        <a:bodyPr/>
        <a:lstStyle/>
        <a:p>
          <a:endParaRPr lang="en-GB"/>
        </a:p>
      </dgm:t>
    </dgm:pt>
    <dgm:pt modelId="{D7879489-E901-4B4B-B682-4A86C91EDF9A}" type="sibTrans" cxnId="{9D5D2A8F-E008-43B2-8951-E86BF30525FF}">
      <dgm:prSet/>
      <dgm:spPr/>
      <dgm:t>
        <a:bodyPr/>
        <a:lstStyle/>
        <a:p>
          <a:endParaRPr lang="en-GB"/>
        </a:p>
      </dgm:t>
    </dgm:pt>
    <dgm:pt modelId="{6D93E291-7B17-41F2-85D7-C8C518BEF674}" type="pres">
      <dgm:prSet presAssocID="{EFF7ACFB-8017-4775-8EBD-B8C2E05D42FA}" presName="Name0" presStyleCnt="0">
        <dgm:presLayoutVars>
          <dgm:dir/>
          <dgm:animLvl val="lvl"/>
          <dgm:resizeHandles val="exact"/>
        </dgm:presLayoutVars>
      </dgm:prSet>
      <dgm:spPr/>
    </dgm:pt>
    <dgm:pt modelId="{70864DCE-62ED-40A0-BC40-39B22F7AF140}" type="pres">
      <dgm:prSet presAssocID="{F25B992F-28DC-4FCF-949D-30B15CD8C8D2}" presName="Name8" presStyleCnt="0"/>
      <dgm:spPr/>
    </dgm:pt>
    <dgm:pt modelId="{C179E9ED-2F31-4D78-89F7-49C68FAEAFEC}" type="pres">
      <dgm:prSet presAssocID="{F25B992F-28DC-4FCF-949D-30B15CD8C8D2}" presName="level" presStyleLbl="node1" presStyleIdx="0" presStyleCnt="5" custLinFactNeighborX="6597" custLinFactNeighborY="4734">
        <dgm:presLayoutVars>
          <dgm:chMax val="1"/>
          <dgm:bulletEnabled val="1"/>
        </dgm:presLayoutVars>
      </dgm:prSet>
      <dgm:spPr/>
      <dgm:t>
        <a:bodyPr/>
        <a:lstStyle/>
        <a:p>
          <a:endParaRPr lang="en-GB"/>
        </a:p>
      </dgm:t>
    </dgm:pt>
    <dgm:pt modelId="{DEA48060-AC16-4DE6-837E-EB33ED494486}" type="pres">
      <dgm:prSet presAssocID="{F25B992F-28DC-4FCF-949D-30B15CD8C8D2}" presName="levelTx" presStyleLbl="revTx" presStyleIdx="0" presStyleCnt="0">
        <dgm:presLayoutVars>
          <dgm:chMax val="1"/>
          <dgm:bulletEnabled val="1"/>
        </dgm:presLayoutVars>
      </dgm:prSet>
      <dgm:spPr/>
      <dgm:t>
        <a:bodyPr/>
        <a:lstStyle/>
        <a:p>
          <a:endParaRPr lang="en-GB"/>
        </a:p>
      </dgm:t>
    </dgm:pt>
    <dgm:pt modelId="{DD397874-7D48-46E0-AB54-8A66BBFA754A}" type="pres">
      <dgm:prSet presAssocID="{A2AE6157-C9D0-4F26-96E7-C27A3D3BA245}" presName="Name8" presStyleCnt="0"/>
      <dgm:spPr/>
    </dgm:pt>
    <dgm:pt modelId="{08BCA65F-3D6A-47A9-9412-B9E4DD5C773C}" type="pres">
      <dgm:prSet presAssocID="{A2AE6157-C9D0-4F26-96E7-C27A3D3BA245}" presName="level" presStyleLbl="node1" presStyleIdx="1" presStyleCnt="5" custLinFactNeighborX="2257" custLinFactNeighborY="15222">
        <dgm:presLayoutVars>
          <dgm:chMax val="1"/>
          <dgm:bulletEnabled val="1"/>
        </dgm:presLayoutVars>
      </dgm:prSet>
      <dgm:spPr/>
      <dgm:t>
        <a:bodyPr/>
        <a:lstStyle/>
        <a:p>
          <a:endParaRPr lang="en-GB"/>
        </a:p>
      </dgm:t>
    </dgm:pt>
    <dgm:pt modelId="{BE46BD3D-2C46-4554-8E5D-36C1D4CE3FE6}" type="pres">
      <dgm:prSet presAssocID="{A2AE6157-C9D0-4F26-96E7-C27A3D3BA245}" presName="levelTx" presStyleLbl="revTx" presStyleIdx="0" presStyleCnt="0">
        <dgm:presLayoutVars>
          <dgm:chMax val="1"/>
          <dgm:bulletEnabled val="1"/>
        </dgm:presLayoutVars>
      </dgm:prSet>
      <dgm:spPr/>
      <dgm:t>
        <a:bodyPr/>
        <a:lstStyle/>
        <a:p>
          <a:endParaRPr lang="en-GB"/>
        </a:p>
      </dgm:t>
    </dgm:pt>
    <dgm:pt modelId="{F994F099-1486-4FA4-8DE1-55E7BF0040D0}" type="pres">
      <dgm:prSet presAssocID="{8ED6EB8B-6A13-4F5E-A048-39B9B28A00D0}" presName="Name8" presStyleCnt="0"/>
      <dgm:spPr/>
    </dgm:pt>
    <dgm:pt modelId="{14FA8A38-CF1B-4FDA-A93E-8BF8A8E5DBD7}" type="pres">
      <dgm:prSet presAssocID="{8ED6EB8B-6A13-4F5E-A048-39B9B28A00D0}" presName="level" presStyleLbl="node1" presStyleIdx="2" presStyleCnt="5" custLinFactNeighborX="3703" custLinFactNeighborY="2034">
        <dgm:presLayoutVars>
          <dgm:chMax val="1"/>
          <dgm:bulletEnabled val="1"/>
        </dgm:presLayoutVars>
      </dgm:prSet>
      <dgm:spPr/>
      <dgm:t>
        <a:bodyPr/>
        <a:lstStyle/>
        <a:p>
          <a:endParaRPr lang="en-GB"/>
        </a:p>
      </dgm:t>
    </dgm:pt>
    <dgm:pt modelId="{EB5C3DA4-8685-4DAD-A9D2-D8A98F43AC61}" type="pres">
      <dgm:prSet presAssocID="{8ED6EB8B-6A13-4F5E-A048-39B9B28A00D0}" presName="levelTx" presStyleLbl="revTx" presStyleIdx="0" presStyleCnt="0">
        <dgm:presLayoutVars>
          <dgm:chMax val="1"/>
          <dgm:bulletEnabled val="1"/>
        </dgm:presLayoutVars>
      </dgm:prSet>
      <dgm:spPr/>
      <dgm:t>
        <a:bodyPr/>
        <a:lstStyle/>
        <a:p>
          <a:endParaRPr lang="en-GB"/>
        </a:p>
      </dgm:t>
    </dgm:pt>
    <dgm:pt modelId="{E75968BF-50A3-414F-BC17-7ED822AF6727}" type="pres">
      <dgm:prSet presAssocID="{48472688-9531-4541-A251-E0C471AC9338}" presName="Name8" presStyleCnt="0"/>
      <dgm:spPr/>
    </dgm:pt>
    <dgm:pt modelId="{6F397839-8397-47E2-9C28-1D1E87FE62B1}" type="pres">
      <dgm:prSet presAssocID="{48472688-9531-4541-A251-E0C471AC9338}" presName="level" presStyleLbl="node1" presStyleIdx="3" presStyleCnt="5" custLinFactNeighborX="86" custLinFactNeighborY="4631">
        <dgm:presLayoutVars>
          <dgm:chMax val="1"/>
          <dgm:bulletEnabled val="1"/>
        </dgm:presLayoutVars>
      </dgm:prSet>
      <dgm:spPr/>
      <dgm:t>
        <a:bodyPr/>
        <a:lstStyle/>
        <a:p>
          <a:endParaRPr lang="en-GB"/>
        </a:p>
      </dgm:t>
    </dgm:pt>
    <dgm:pt modelId="{8A451094-271F-4537-BD0B-6F1E0A391BBE}" type="pres">
      <dgm:prSet presAssocID="{48472688-9531-4541-A251-E0C471AC9338}" presName="levelTx" presStyleLbl="revTx" presStyleIdx="0" presStyleCnt="0">
        <dgm:presLayoutVars>
          <dgm:chMax val="1"/>
          <dgm:bulletEnabled val="1"/>
        </dgm:presLayoutVars>
      </dgm:prSet>
      <dgm:spPr/>
      <dgm:t>
        <a:bodyPr/>
        <a:lstStyle/>
        <a:p>
          <a:endParaRPr lang="en-GB"/>
        </a:p>
      </dgm:t>
    </dgm:pt>
    <dgm:pt modelId="{8141D8BA-D095-4A97-9C19-E71F9342C581}" type="pres">
      <dgm:prSet presAssocID="{6A05BD92-52EB-4457-94A7-3EC64F3B7D0C}" presName="Name8" presStyleCnt="0"/>
      <dgm:spPr/>
    </dgm:pt>
    <dgm:pt modelId="{574980BE-A20D-4FE4-9A1C-1A08234870DD}" type="pres">
      <dgm:prSet presAssocID="{6A05BD92-52EB-4457-94A7-3EC64F3B7D0C}" presName="level" presStyleLbl="node1" presStyleIdx="4" presStyleCnt="5" custLinFactNeighborX="520" custLinFactNeighborY="7227">
        <dgm:presLayoutVars>
          <dgm:chMax val="1"/>
          <dgm:bulletEnabled val="1"/>
        </dgm:presLayoutVars>
      </dgm:prSet>
      <dgm:spPr/>
      <dgm:t>
        <a:bodyPr/>
        <a:lstStyle/>
        <a:p>
          <a:endParaRPr lang="en-GB"/>
        </a:p>
      </dgm:t>
    </dgm:pt>
    <dgm:pt modelId="{6FBDEAFF-000E-49DA-B3F5-E97CDC599302}" type="pres">
      <dgm:prSet presAssocID="{6A05BD92-52EB-4457-94A7-3EC64F3B7D0C}" presName="levelTx" presStyleLbl="revTx" presStyleIdx="0" presStyleCnt="0">
        <dgm:presLayoutVars>
          <dgm:chMax val="1"/>
          <dgm:bulletEnabled val="1"/>
        </dgm:presLayoutVars>
      </dgm:prSet>
      <dgm:spPr/>
      <dgm:t>
        <a:bodyPr/>
        <a:lstStyle/>
        <a:p>
          <a:endParaRPr lang="en-GB"/>
        </a:p>
      </dgm:t>
    </dgm:pt>
  </dgm:ptLst>
  <dgm:cxnLst>
    <dgm:cxn modelId="{2D4E1BBD-7583-4444-B651-57AA39E32F6B}" srcId="{EFF7ACFB-8017-4775-8EBD-B8C2E05D42FA}" destId="{8ED6EB8B-6A13-4F5E-A048-39B9B28A00D0}" srcOrd="2" destOrd="0" parTransId="{2738AACE-B8D9-476E-B503-A006D429F63E}" sibTransId="{EA7F929C-EAAF-4B9D-B120-C6D3E81CD78F}"/>
    <dgm:cxn modelId="{205F5358-4504-A04C-9E6D-849203911344}" type="presOf" srcId="{48472688-9531-4541-A251-E0C471AC9338}" destId="{8A451094-271F-4537-BD0B-6F1E0A391BBE}" srcOrd="1" destOrd="0" presId="urn:microsoft.com/office/officeart/2005/8/layout/pyramid1"/>
    <dgm:cxn modelId="{E997711C-7B5D-4DA4-98FE-28882E1320E1}" srcId="{EFF7ACFB-8017-4775-8EBD-B8C2E05D42FA}" destId="{F25B992F-28DC-4FCF-949D-30B15CD8C8D2}" srcOrd="0" destOrd="0" parTransId="{5E8F8B2F-5016-403B-93D7-ADF3233BB8DF}" sibTransId="{B912B52D-5F37-4341-B34B-7C8CA50FA302}"/>
    <dgm:cxn modelId="{C5E15625-92D0-1D41-AF4E-C102D136DC81}" type="presOf" srcId="{A2AE6157-C9D0-4F26-96E7-C27A3D3BA245}" destId="{08BCA65F-3D6A-47A9-9412-B9E4DD5C773C}" srcOrd="0" destOrd="0" presId="urn:microsoft.com/office/officeart/2005/8/layout/pyramid1"/>
    <dgm:cxn modelId="{0D349344-149F-CC45-ADCF-05BAA51CF275}" type="presOf" srcId="{8ED6EB8B-6A13-4F5E-A048-39B9B28A00D0}" destId="{EB5C3DA4-8685-4DAD-A9D2-D8A98F43AC61}" srcOrd="1" destOrd="0" presId="urn:microsoft.com/office/officeart/2005/8/layout/pyramid1"/>
    <dgm:cxn modelId="{EDA6BC1A-DC18-4BE4-99B0-4E6AA73C180A}" srcId="{EFF7ACFB-8017-4775-8EBD-B8C2E05D42FA}" destId="{6A05BD92-52EB-4457-94A7-3EC64F3B7D0C}" srcOrd="4" destOrd="0" parTransId="{DFA25FDE-1975-4771-8AB9-EF000E1DF937}" sibTransId="{473C8FFF-0CBF-4C48-A2A2-8DB8F1EF5D6A}"/>
    <dgm:cxn modelId="{8C808922-1600-034C-9816-A22FD0C5C4FA}" type="presOf" srcId="{8ED6EB8B-6A13-4F5E-A048-39B9B28A00D0}" destId="{14FA8A38-CF1B-4FDA-A93E-8BF8A8E5DBD7}" srcOrd="0" destOrd="0" presId="urn:microsoft.com/office/officeart/2005/8/layout/pyramid1"/>
    <dgm:cxn modelId="{ADA4BE31-39B0-1F42-BB8F-E85833FC1BCB}" type="presOf" srcId="{F25B992F-28DC-4FCF-949D-30B15CD8C8D2}" destId="{C179E9ED-2F31-4D78-89F7-49C68FAEAFEC}" srcOrd="0" destOrd="0" presId="urn:microsoft.com/office/officeart/2005/8/layout/pyramid1"/>
    <dgm:cxn modelId="{5CAE642B-79FC-464B-8229-2901AE433D7D}" type="presOf" srcId="{EFF7ACFB-8017-4775-8EBD-B8C2E05D42FA}" destId="{6D93E291-7B17-41F2-85D7-C8C518BEF674}" srcOrd="0" destOrd="0" presId="urn:microsoft.com/office/officeart/2005/8/layout/pyramid1"/>
    <dgm:cxn modelId="{1353AD38-EDC8-4F7B-BAE2-14F5F6B4FCFA}" srcId="{EFF7ACFB-8017-4775-8EBD-B8C2E05D42FA}" destId="{A2AE6157-C9D0-4F26-96E7-C27A3D3BA245}" srcOrd="1" destOrd="0" parTransId="{B031ABCE-FD5D-4FE8-89A2-1C309590BDF8}" sibTransId="{BAAD3379-C2E3-4C3C-A67D-75CD034F649C}"/>
    <dgm:cxn modelId="{D462CC67-CFDA-1A43-AE7C-ED8B1D6CB48C}" type="presOf" srcId="{A2AE6157-C9D0-4F26-96E7-C27A3D3BA245}" destId="{BE46BD3D-2C46-4554-8E5D-36C1D4CE3FE6}" srcOrd="1" destOrd="0" presId="urn:microsoft.com/office/officeart/2005/8/layout/pyramid1"/>
    <dgm:cxn modelId="{09D8D9B7-E17A-4D42-A5C6-EA4CCE166FF3}" type="presOf" srcId="{6A05BD92-52EB-4457-94A7-3EC64F3B7D0C}" destId="{574980BE-A20D-4FE4-9A1C-1A08234870DD}" srcOrd="0" destOrd="0" presId="urn:microsoft.com/office/officeart/2005/8/layout/pyramid1"/>
    <dgm:cxn modelId="{C261F0D2-B38B-E241-806F-6598C4E82698}" type="presOf" srcId="{48472688-9531-4541-A251-E0C471AC9338}" destId="{6F397839-8397-47E2-9C28-1D1E87FE62B1}" srcOrd="0" destOrd="0" presId="urn:microsoft.com/office/officeart/2005/8/layout/pyramid1"/>
    <dgm:cxn modelId="{9D5D2A8F-E008-43B2-8951-E86BF30525FF}" srcId="{EFF7ACFB-8017-4775-8EBD-B8C2E05D42FA}" destId="{48472688-9531-4541-A251-E0C471AC9338}" srcOrd="3" destOrd="0" parTransId="{B2557022-248B-411A-954A-774861D6588B}" sibTransId="{D7879489-E901-4B4B-B682-4A86C91EDF9A}"/>
    <dgm:cxn modelId="{502B4225-FCFB-8246-B816-019D4C15D5B5}" type="presOf" srcId="{6A05BD92-52EB-4457-94A7-3EC64F3B7D0C}" destId="{6FBDEAFF-000E-49DA-B3F5-E97CDC599302}" srcOrd="1" destOrd="0" presId="urn:microsoft.com/office/officeart/2005/8/layout/pyramid1"/>
    <dgm:cxn modelId="{D5476296-E23C-394B-B909-7ACEDF4F423F}" type="presOf" srcId="{F25B992F-28DC-4FCF-949D-30B15CD8C8D2}" destId="{DEA48060-AC16-4DE6-837E-EB33ED494486}" srcOrd="1" destOrd="0" presId="urn:microsoft.com/office/officeart/2005/8/layout/pyramid1"/>
    <dgm:cxn modelId="{354AEC40-2EA7-074C-A4DB-85442993FF93}" type="presParOf" srcId="{6D93E291-7B17-41F2-85D7-C8C518BEF674}" destId="{70864DCE-62ED-40A0-BC40-39B22F7AF140}" srcOrd="0" destOrd="0" presId="urn:microsoft.com/office/officeart/2005/8/layout/pyramid1"/>
    <dgm:cxn modelId="{89AC3249-FBBA-E441-8FB8-1981711704A8}" type="presParOf" srcId="{70864DCE-62ED-40A0-BC40-39B22F7AF140}" destId="{C179E9ED-2F31-4D78-89F7-49C68FAEAFEC}" srcOrd="0" destOrd="0" presId="urn:microsoft.com/office/officeart/2005/8/layout/pyramid1"/>
    <dgm:cxn modelId="{67A89ADE-2445-864D-8022-8D22D55118A0}" type="presParOf" srcId="{70864DCE-62ED-40A0-BC40-39B22F7AF140}" destId="{DEA48060-AC16-4DE6-837E-EB33ED494486}" srcOrd="1" destOrd="0" presId="urn:microsoft.com/office/officeart/2005/8/layout/pyramid1"/>
    <dgm:cxn modelId="{BD24C099-FF17-1944-AF58-02BE018CC9E2}" type="presParOf" srcId="{6D93E291-7B17-41F2-85D7-C8C518BEF674}" destId="{DD397874-7D48-46E0-AB54-8A66BBFA754A}" srcOrd="1" destOrd="0" presId="urn:microsoft.com/office/officeart/2005/8/layout/pyramid1"/>
    <dgm:cxn modelId="{4842AFCD-58E9-E440-8D20-8EC3BE6B4EEF}" type="presParOf" srcId="{DD397874-7D48-46E0-AB54-8A66BBFA754A}" destId="{08BCA65F-3D6A-47A9-9412-B9E4DD5C773C}" srcOrd="0" destOrd="0" presId="urn:microsoft.com/office/officeart/2005/8/layout/pyramid1"/>
    <dgm:cxn modelId="{8D0239B5-10E8-CE4E-A186-DF85A3D8EDE0}" type="presParOf" srcId="{DD397874-7D48-46E0-AB54-8A66BBFA754A}" destId="{BE46BD3D-2C46-4554-8E5D-36C1D4CE3FE6}" srcOrd="1" destOrd="0" presId="urn:microsoft.com/office/officeart/2005/8/layout/pyramid1"/>
    <dgm:cxn modelId="{13DEC45B-D217-3A47-A2FE-2A02929813F1}" type="presParOf" srcId="{6D93E291-7B17-41F2-85D7-C8C518BEF674}" destId="{F994F099-1486-4FA4-8DE1-55E7BF0040D0}" srcOrd="2" destOrd="0" presId="urn:microsoft.com/office/officeart/2005/8/layout/pyramid1"/>
    <dgm:cxn modelId="{0AC014E1-F5D7-F543-9294-D3A392ED291E}" type="presParOf" srcId="{F994F099-1486-4FA4-8DE1-55E7BF0040D0}" destId="{14FA8A38-CF1B-4FDA-A93E-8BF8A8E5DBD7}" srcOrd="0" destOrd="0" presId="urn:microsoft.com/office/officeart/2005/8/layout/pyramid1"/>
    <dgm:cxn modelId="{4F801002-FFBC-4746-8A35-21BCD2DE9245}" type="presParOf" srcId="{F994F099-1486-4FA4-8DE1-55E7BF0040D0}" destId="{EB5C3DA4-8685-4DAD-A9D2-D8A98F43AC61}" srcOrd="1" destOrd="0" presId="urn:microsoft.com/office/officeart/2005/8/layout/pyramid1"/>
    <dgm:cxn modelId="{AEFBF136-7FD3-054F-83C5-6B72EDEA74A8}" type="presParOf" srcId="{6D93E291-7B17-41F2-85D7-C8C518BEF674}" destId="{E75968BF-50A3-414F-BC17-7ED822AF6727}" srcOrd="3" destOrd="0" presId="urn:microsoft.com/office/officeart/2005/8/layout/pyramid1"/>
    <dgm:cxn modelId="{25FBC4C2-E084-7247-8C3F-DFDD34E09F7D}" type="presParOf" srcId="{E75968BF-50A3-414F-BC17-7ED822AF6727}" destId="{6F397839-8397-47E2-9C28-1D1E87FE62B1}" srcOrd="0" destOrd="0" presId="urn:microsoft.com/office/officeart/2005/8/layout/pyramid1"/>
    <dgm:cxn modelId="{66DDAE94-A6E6-8249-9DA6-AA20AD89B179}" type="presParOf" srcId="{E75968BF-50A3-414F-BC17-7ED822AF6727}" destId="{8A451094-271F-4537-BD0B-6F1E0A391BBE}" srcOrd="1" destOrd="0" presId="urn:microsoft.com/office/officeart/2005/8/layout/pyramid1"/>
    <dgm:cxn modelId="{8337A214-FBDF-7C45-98D5-03CB8A8946A5}" type="presParOf" srcId="{6D93E291-7B17-41F2-85D7-C8C518BEF674}" destId="{8141D8BA-D095-4A97-9C19-E71F9342C581}" srcOrd="4" destOrd="0" presId="urn:microsoft.com/office/officeart/2005/8/layout/pyramid1"/>
    <dgm:cxn modelId="{6667E9C8-C8DC-ED46-B299-A340243149EA}" type="presParOf" srcId="{8141D8BA-D095-4A97-9C19-E71F9342C581}" destId="{574980BE-A20D-4FE4-9A1C-1A08234870DD}" srcOrd="0" destOrd="0" presId="urn:microsoft.com/office/officeart/2005/8/layout/pyramid1"/>
    <dgm:cxn modelId="{7C6D34D0-A4A5-734A-9BF8-707C2A3FD7D1}" type="presParOf" srcId="{8141D8BA-D095-4A97-9C19-E71F9342C581}" destId="{6FBDEAFF-000E-49DA-B3F5-E97CDC59930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3E62ED-A135-4AC8-9652-C1C2B14DC2F7}" type="doc">
      <dgm:prSet loTypeId="urn:microsoft.com/office/officeart/2005/8/layout/radial6" loCatId="cycle" qsTypeId="urn:microsoft.com/office/officeart/2005/8/quickstyle/simple1#6" qsCatId="simple" csTypeId="urn:microsoft.com/office/officeart/2005/8/colors/accent1_2#6" csCatId="accent1" phldr="1"/>
      <dgm:spPr/>
      <dgm:t>
        <a:bodyPr/>
        <a:lstStyle/>
        <a:p>
          <a:endParaRPr lang="en-GB"/>
        </a:p>
      </dgm:t>
    </dgm:pt>
    <dgm:pt modelId="{ED3AA806-D447-4A49-BEF4-3C466AFB25C1}">
      <dgm:prSet phldrT="[Text]" custT="1"/>
      <dgm:spPr/>
      <dgm:t>
        <a:bodyPr/>
        <a:lstStyle/>
        <a:p>
          <a:r>
            <a:rPr lang="en-GB" sz="1200" dirty="0" smtClean="0"/>
            <a:t>The</a:t>
          </a:r>
        </a:p>
        <a:p>
          <a:r>
            <a:rPr lang="en-GB" sz="1200" dirty="0" smtClean="0"/>
            <a:t>CONTINGENTLY</a:t>
          </a:r>
          <a:br>
            <a:rPr lang="en-GB" sz="1200" dirty="0" smtClean="0"/>
          </a:br>
          <a:r>
            <a:rPr lang="en-GB" sz="1200" dirty="0" smtClean="0"/>
            <a:t>LIVED</a:t>
          </a:r>
          <a:br>
            <a:rPr lang="en-GB" sz="1200" dirty="0" smtClean="0"/>
          </a:br>
          <a:r>
            <a:rPr lang="en-GB" sz="1200" dirty="0" smtClean="0"/>
            <a:t>LIFE</a:t>
          </a:r>
          <a:endParaRPr lang="en-GB" sz="1200" dirty="0"/>
        </a:p>
      </dgm:t>
    </dgm:pt>
    <dgm:pt modelId="{4D32D628-BB7A-454F-8AE1-726A20058C37}" type="parTrans" cxnId="{58CB18D2-DC4F-4450-90C0-4C6B5C1FD746}">
      <dgm:prSet/>
      <dgm:spPr/>
      <dgm:t>
        <a:bodyPr/>
        <a:lstStyle/>
        <a:p>
          <a:endParaRPr lang="en-GB"/>
        </a:p>
      </dgm:t>
    </dgm:pt>
    <dgm:pt modelId="{783E098D-4A8B-4B87-A8BD-578370D7ADCC}" type="sibTrans" cxnId="{58CB18D2-DC4F-4450-90C0-4C6B5C1FD746}">
      <dgm:prSet/>
      <dgm:spPr/>
      <dgm:t>
        <a:bodyPr/>
        <a:lstStyle/>
        <a:p>
          <a:endParaRPr lang="en-GB"/>
        </a:p>
      </dgm:t>
    </dgm:pt>
    <dgm:pt modelId="{B3D9B738-52EA-4D8C-911C-1345AF4884BC}">
      <dgm:prSet phldrT="[Text]"/>
      <dgm:spPr/>
      <dgm:t>
        <a:bodyPr/>
        <a:lstStyle/>
        <a:p>
          <a:r>
            <a:rPr lang="en-GB" dirty="0" smtClean="0"/>
            <a:t>Bodily </a:t>
          </a:r>
        </a:p>
        <a:p>
          <a:r>
            <a:rPr lang="en-GB" dirty="0" smtClean="0"/>
            <a:t>‘</a:t>
          </a:r>
          <a:r>
            <a:rPr lang="en-GB" dirty="0" err="1" smtClean="0"/>
            <a:t>thereness</a:t>
          </a:r>
          <a:r>
            <a:rPr lang="en-GB" dirty="0" smtClean="0"/>
            <a:t>’</a:t>
          </a:r>
        </a:p>
      </dgm:t>
    </dgm:pt>
    <dgm:pt modelId="{07E1F58C-BAF6-4706-BD0D-57B385DC6933}" type="parTrans" cxnId="{1BC50B47-69C8-45EE-9EA5-4AAED2DCA5EE}">
      <dgm:prSet/>
      <dgm:spPr/>
      <dgm:t>
        <a:bodyPr/>
        <a:lstStyle/>
        <a:p>
          <a:endParaRPr lang="en-GB"/>
        </a:p>
      </dgm:t>
    </dgm:pt>
    <dgm:pt modelId="{EE6BEF22-0438-472F-A058-8EADCDE41006}" type="sibTrans" cxnId="{1BC50B47-69C8-45EE-9EA5-4AAED2DCA5EE}">
      <dgm:prSet/>
      <dgm:spPr/>
      <dgm:t>
        <a:bodyPr/>
        <a:lstStyle/>
        <a:p>
          <a:endParaRPr lang="en-GB"/>
        </a:p>
      </dgm:t>
    </dgm:pt>
    <dgm:pt modelId="{4823B9D5-A110-4FF1-AFC2-16C64FFC1F55}">
      <dgm:prSet phldrT="[Text]"/>
      <dgm:spPr/>
      <dgm:t>
        <a:bodyPr/>
        <a:lstStyle/>
        <a:p>
          <a:r>
            <a:rPr lang="en-GB" dirty="0" smtClean="0"/>
            <a:t>Interpretive acts</a:t>
          </a:r>
          <a:endParaRPr lang="en-GB" dirty="0"/>
        </a:p>
      </dgm:t>
    </dgm:pt>
    <dgm:pt modelId="{F496180A-F689-4214-93F2-162C42B4076E}" type="parTrans" cxnId="{C417AE04-DC8F-4C65-AFC9-F6C117B7B36A}">
      <dgm:prSet/>
      <dgm:spPr/>
      <dgm:t>
        <a:bodyPr/>
        <a:lstStyle/>
        <a:p>
          <a:endParaRPr lang="en-GB"/>
        </a:p>
      </dgm:t>
    </dgm:pt>
    <dgm:pt modelId="{F4C7458C-DAAA-4484-AB4C-08CFCDAAB6EF}" type="sibTrans" cxnId="{C417AE04-DC8F-4C65-AFC9-F6C117B7B36A}">
      <dgm:prSet/>
      <dgm:spPr/>
      <dgm:t>
        <a:bodyPr/>
        <a:lstStyle/>
        <a:p>
          <a:endParaRPr lang="en-GB"/>
        </a:p>
      </dgm:t>
    </dgm:pt>
    <dgm:pt modelId="{12D0F9CD-6B5D-44A0-9D2B-69BCEA6DB45F}">
      <dgm:prSet phldrT="[Text]"/>
      <dgm:spPr/>
      <dgm:t>
        <a:bodyPr/>
        <a:lstStyle/>
        <a:p>
          <a:r>
            <a:rPr lang="en-GB" dirty="0" err="1" smtClean="0"/>
            <a:t>Sensous</a:t>
          </a:r>
          <a:r>
            <a:rPr lang="en-GB" dirty="0" smtClean="0"/>
            <a:t> </a:t>
          </a:r>
        </a:p>
        <a:p>
          <a:r>
            <a:rPr lang="en-GB" dirty="0" err="1" smtClean="0"/>
            <a:t>presesences</a:t>
          </a:r>
          <a:endParaRPr lang="en-GB" dirty="0"/>
        </a:p>
      </dgm:t>
    </dgm:pt>
    <dgm:pt modelId="{4B3D140C-4DA5-49BF-BA9D-2147487246DE}" type="parTrans" cxnId="{8CDDE24A-F653-47FF-9D79-D7B9103CD00A}">
      <dgm:prSet/>
      <dgm:spPr/>
      <dgm:t>
        <a:bodyPr/>
        <a:lstStyle/>
        <a:p>
          <a:endParaRPr lang="en-GB"/>
        </a:p>
      </dgm:t>
    </dgm:pt>
    <dgm:pt modelId="{E8C6E5C1-154C-4AEF-A7A8-2D3DA29544FE}" type="sibTrans" cxnId="{8CDDE24A-F653-47FF-9D79-D7B9103CD00A}">
      <dgm:prSet/>
      <dgm:spPr/>
      <dgm:t>
        <a:bodyPr/>
        <a:lstStyle/>
        <a:p>
          <a:endParaRPr lang="en-GB"/>
        </a:p>
      </dgm:t>
    </dgm:pt>
    <dgm:pt modelId="{738CB39A-E036-42CF-95B5-9218CD93D3A2}">
      <dgm:prSet phldrT="[Text]"/>
      <dgm:spPr/>
      <dgm:t>
        <a:bodyPr/>
        <a:lstStyle/>
        <a:p>
          <a:r>
            <a:rPr lang="en-GB" dirty="0" smtClean="0"/>
            <a:t>Social moments </a:t>
          </a:r>
          <a:endParaRPr lang="en-GB" dirty="0"/>
        </a:p>
      </dgm:t>
    </dgm:pt>
    <dgm:pt modelId="{C053CA84-D6EC-4760-8449-95B9605ED49F}" type="parTrans" cxnId="{E21BBC45-116A-4B0B-8AA7-9A3330D1CDD0}">
      <dgm:prSet/>
      <dgm:spPr/>
      <dgm:t>
        <a:bodyPr/>
        <a:lstStyle/>
        <a:p>
          <a:endParaRPr lang="en-GB"/>
        </a:p>
      </dgm:t>
    </dgm:pt>
    <dgm:pt modelId="{4CD191DB-739D-4F0C-9ED4-255803279EB1}" type="sibTrans" cxnId="{E21BBC45-116A-4B0B-8AA7-9A3330D1CDD0}">
      <dgm:prSet/>
      <dgm:spPr/>
      <dgm:t>
        <a:bodyPr/>
        <a:lstStyle/>
        <a:p>
          <a:endParaRPr lang="en-GB"/>
        </a:p>
      </dgm:t>
    </dgm:pt>
    <dgm:pt modelId="{F154D998-8B5C-4143-B105-177104410043}" type="pres">
      <dgm:prSet presAssocID="{033E62ED-A135-4AC8-9652-C1C2B14DC2F7}" presName="Name0" presStyleCnt="0">
        <dgm:presLayoutVars>
          <dgm:chMax val="1"/>
          <dgm:dir/>
          <dgm:animLvl val="ctr"/>
          <dgm:resizeHandles val="exact"/>
        </dgm:presLayoutVars>
      </dgm:prSet>
      <dgm:spPr/>
      <dgm:t>
        <a:bodyPr/>
        <a:lstStyle/>
        <a:p>
          <a:endParaRPr lang="en-GB"/>
        </a:p>
      </dgm:t>
    </dgm:pt>
    <dgm:pt modelId="{97AB7F23-1391-42D2-94B3-02850839D960}" type="pres">
      <dgm:prSet presAssocID="{ED3AA806-D447-4A49-BEF4-3C466AFB25C1}" presName="centerShape" presStyleLbl="node0" presStyleIdx="0" presStyleCnt="1" custScaleX="215847" custLinFactNeighborX="4705" custLinFactNeighborY="-14423"/>
      <dgm:spPr/>
      <dgm:t>
        <a:bodyPr/>
        <a:lstStyle/>
        <a:p>
          <a:endParaRPr lang="en-GB"/>
        </a:p>
      </dgm:t>
    </dgm:pt>
    <dgm:pt modelId="{24F8B301-362D-4365-B92E-56F8EAB65C3E}" type="pres">
      <dgm:prSet presAssocID="{B3D9B738-52EA-4D8C-911C-1345AF4884BC}" presName="node" presStyleLbl="node1" presStyleIdx="0" presStyleCnt="4" custRadScaleRad="103207" custRadScaleInc="6649">
        <dgm:presLayoutVars>
          <dgm:bulletEnabled val="1"/>
        </dgm:presLayoutVars>
      </dgm:prSet>
      <dgm:spPr/>
      <dgm:t>
        <a:bodyPr/>
        <a:lstStyle/>
        <a:p>
          <a:endParaRPr lang="en-GB"/>
        </a:p>
      </dgm:t>
    </dgm:pt>
    <dgm:pt modelId="{B1E2C8AD-5DDC-4370-B5E0-F4B76CD8034B}" type="pres">
      <dgm:prSet presAssocID="{B3D9B738-52EA-4D8C-911C-1345AF4884BC}" presName="dummy" presStyleCnt="0"/>
      <dgm:spPr/>
    </dgm:pt>
    <dgm:pt modelId="{2843ACA5-76FB-484E-B31D-2AAD290CFC44}" type="pres">
      <dgm:prSet presAssocID="{EE6BEF22-0438-472F-A058-8EADCDE41006}" presName="sibTrans" presStyleLbl="sibTrans2D1" presStyleIdx="0" presStyleCnt="4"/>
      <dgm:spPr/>
      <dgm:t>
        <a:bodyPr/>
        <a:lstStyle/>
        <a:p>
          <a:endParaRPr lang="en-GB"/>
        </a:p>
      </dgm:t>
    </dgm:pt>
    <dgm:pt modelId="{80EAADA3-0734-4C75-9E88-976B454C03BA}" type="pres">
      <dgm:prSet presAssocID="{4823B9D5-A110-4FF1-AFC2-16C64FFC1F55}" presName="node" presStyleLbl="node1" presStyleIdx="1" presStyleCnt="4">
        <dgm:presLayoutVars>
          <dgm:bulletEnabled val="1"/>
        </dgm:presLayoutVars>
      </dgm:prSet>
      <dgm:spPr/>
      <dgm:t>
        <a:bodyPr/>
        <a:lstStyle/>
        <a:p>
          <a:endParaRPr lang="en-GB"/>
        </a:p>
      </dgm:t>
    </dgm:pt>
    <dgm:pt modelId="{72125E52-1141-4B78-8658-26C3AD3D4908}" type="pres">
      <dgm:prSet presAssocID="{4823B9D5-A110-4FF1-AFC2-16C64FFC1F55}" presName="dummy" presStyleCnt="0"/>
      <dgm:spPr/>
    </dgm:pt>
    <dgm:pt modelId="{22D98C78-74E2-4421-B3B6-43D46E52B819}" type="pres">
      <dgm:prSet presAssocID="{F4C7458C-DAAA-4484-AB4C-08CFCDAAB6EF}" presName="sibTrans" presStyleLbl="sibTrans2D1" presStyleIdx="1" presStyleCnt="4"/>
      <dgm:spPr/>
      <dgm:t>
        <a:bodyPr/>
        <a:lstStyle/>
        <a:p>
          <a:endParaRPr lang="en-GB"/>
        </a:p>
      </dgm:t>
    </dgm:pt>
    <dgm:pt modelId="{92D7D049-5538-426D-9B50-E7648DA62B29}" type="pres">
      <dgm:prSet presAssocID="{12D0F9CD-6B5D-44A0-9D2B-69BCEA6DB45F}" presName="node" presStyleLbl="node1" presStyleIdx="2" presStyleCnt="4" custRadScaleRad="45480" custRadScaleInc="-50967">
        <dgm:presLayoutVars>
          <dgm:bulletEnabled val="1"/>
        </dgm:presLayoutVars>
      </dgm:prSet>
      <dgm:spPr/>
      <dgm:t>
        <a:bodyPr/>
        <a:lstStyle/>
        <a:p>
          <a:endParaRPr lang="en-GB"/>
        </a:p>
      </dgm:t>
    </dgm:pt>
    <dgm:pt modelId="{406D1DF3-AB14-4E8D-83CA-48FBD45ED7FD}" type="pres">
      <dgm:prSet presAssocID="{12D0F9CD-6B5D-44A0-9D2B-69BCEA6DB45F}" presName="dummy" presStyleCnt="0"/>
      <dgm:spPr/>
    </dgm:pt>
    <dgm:pt modelId="{FB083067-9F4B-451E-8A73-009651B7BB7F}" type="pres">
      <dgm:prSet presAssocID="{E8C6E5C1-154C-4AEF-A7A8-2D3DA29544FE}" presName="sibTrans" presStyleLbl="sibTrans2D1" presStyleIdx="2" presStyleCnt="4"/>
      <dgm:spPr/>
      <dgm:t>
        <a:bodyPr/>
        <a:lstStyle/>
        <a:p>
          <a:endParaRPr lang="en-GB"/>
        </a:p>
      </dgm:t>
    </dgm:pt>
    <dgm:pt modelId="{76878F10-5785-439F-90DC-9379AE7735F0}" type="pres">
      <dgm:prSet presAssocID="{738CB39A-E036-42CF-95B5-9218CD93D3A2}" presName="node" presStyleLbl="node1" presStyleIdx="3" presStyleCnt="4" custRadScaleRad="93036" custRadScaleInc="-3830">
        <dgm:presLayoutVars>
          <dgm:bulletEnabled val="1"/>
        </dgm:presLayoutVars>
      </dgm:prSet>
      <dgm:spPr/>
      <dgm:t>
        <a:bodyPr/>
        <a:lstStyle/>
        <a:p>
          <a:endParaRPr lang="en-GB"/>
        </a:p>
      </dgm:t>
    </dgm:pt>
    <dgm:pt modelId="{F14948E9-0FA4-4916-81A2-B719326B496F}" type="pres">
      <dgm:prSet presAssocID="{738CB39A-E036-42CF-95B5-9218CD93D3A2}" presName="dummy" presStyleCnt="0"/>
      <dgm:spPr/>
    </dgm:pt>
    <dgm:pt modelId="{BCCDBD50-D3D7-41FA-AD01-1703ECD059A4}" type="pres">
      <dgm:prSet presAssocID="{4CD191DB-739D-4F0C-9ED4-255803279EB1}" presName="sibTrans" presStyleLbl="sibTrans2D1" presStyleIdx="3" presStyleCnt="4"/>
      <dgm:spPr/>
      <dgm:t>
        <a:bodyPr/>
        <a:lstStyle/>
        <a:p>
          <a:endParaRPr lang="en-GB"/>
        </a:p>
      </dgm:t>
    </dgm:pt>
  </dgm:ptLst>
  <dgm:cxnLst>
    <dgm:cxn modelId="{49CEB904-7EDE-C646-9258-8143C597012A}" type="presOf" srcId="{033E62ED-A135-4AC8-9652-C1C2B14DC2F7}" destId="{F154D998-8B5C-4143-B105-177104410043}" srcOrd="0" destOrd="0" presId="urn:microsoft.com/office/officeart/2005/8/layout/radial6"/>
    <dgm:cxn modelId="{56473459-D4B1-5C4E-B3CD-9AD90678D68B}" type="presOf" srcId="{4823B9D5-A110-4FF1-AFC2-16C64FFC1F55}" destId="{80EAADA3-0734-4C75-9E88-976B454C03BA}" srcOrd="0" destOrd="0" presId="urn:microsoft.com/office/officeart/2005/8/layout/radial6"/>
    <dgm:cxn modelId="{58CB18D2-DC4F-4450-90C0-4C6B5C1FD746}" srcId="{033E62ED-A135-4AC8-9652-C1C2B14DC2F7}" destId="{ED3AA806-D447-4A49-BEF4-3C466AFB25C1}" srcOrd="0" destOrd="0" parTransId="{4D32D628-BB7A-454F-8AE1-726A20058C37}" sibTransId="{783E098D-4A8B-4B87-A8BD-578370D7ADCC}"/>
    <dgm:cxn modelId="{ACD088E3-677B-CF46-AF7E-D14ADCFDBA78}" type="presOf" srcId="{EE6BEF22-0438-472F-A058-8EADCDE41006}" destId="{2843ACA5-76FB-484E-B31D-2AAD290CFC44}" srcOrd="0" destOrd="0" presId="urn:microsoft.com/office/officeart/2005/8/layout/radial6"/>
    <dgm:cxn modelId="{E21BBC45-116A-4B0B-8AA7-9A3330D1CDD0}" srcId="{ED3AA806-D447-4A49-BEF4-3C466AFB25C1}" destId="{738CB39A-E036-42CF-95B5-9218CD93D3A2}" srcOrd="3" destOrd="0" parTransId="{C053CA84-D6EC-4760-8449-95B9605ED49F}" sibTransId="{4CD191DB-739D-4F0C-9ED4-255803279EB1}"/>
    <dgm:cxn modelId="{9A1DB5CC-CC1C-2045-9BF3-CED32CBED419}" type="presOf" srcId="{ED3AA806-D447-4A49-BEF4-3C466AFB25C1}" destId="{97AB7F23-1391-42D2-94B3-02850839D960}" srcOrd="0" destOrd="0" presId="urn:microsoft.com/office/officeart/2005/8/layout/radial6"/>
    <dgm:cxn modelId="{21957D6A-34C2-5949-BCB9-5302CF1669C6}" type="presOf" srcId="{738CB39A-E036-42CF-95B5-9218CD93D3A2}" destId="{76878F10-5785-439F-90DC-9379AE7735F0}" srcOrd="0" destOrd="0" presId="urn:microsoft.com/office/officeart/2005/8/layout/radial6"/>
    <dgm:cxn modelId="{1BC50B47-69C8-45EE-9EA5-4AAED2DCA5EE}" srcId="{ED3AA806-D447-4A49-BEF4-3C466AFB25C1}" destId="{B3D9B738-52EA-4D8C-911C-1345AF4884BC}" srcOrd="0" destOrd="0" parTransId="{07E1F58C-BAF6-4706-BD0D-57B385DC6933}" sibTransId="{EE6BEF22-0438-472F-A058-8EADCDE41006}"/>
    <dgm:cxn modelId="{5B7D55CB-C707-C84B-8581-43B55657BEC7}" type="presOf" srcId="{4CD191DB-739D-4F0C-9ED4-255803279EB1}" destId="{BCCDBD50-D3D7-41FA-AD01-1703ECD059A4}" srcOrd="0" destOrd="0" presId="urn:microsoft.com/office/officeart/2005/8/layout/radial6"/>
    <dgm:cxn modelId="{0F53F327-BF89-7E43-B22F-6646E8B4D738}" type="presOf" srcId="{F4C7458C-DAAA-4484-AB4C-08CFCDAAB6EF}" destId="{22D98C78-74E2-4421-B3B6-43D46E52B819}" srcOrd="0" destOrd="0" presId="urn:microsoft.com/office/officeart/2005/8/layout/radial6"/>
    <dgm:cxn modelId="{81E65D70-6A9F-204E-BD57-BD0B55DC56F7}" type="presOf" srcId="{12D0F9CD-6B5D-44A0-9D2B-69BCEA6DB45F}" destId="{92D7D049-5538-426D-9B50-E7648DA62B29}" srcOrd="0" destOrd="0" presId="urn:microsoft.com/office/officeart/2005/8/layout/radial6"/>
    <dgm:cxn modelId="{C417AE04-DC8F-4C65-AFC9-F6C117B7B36A}" srcId="{ED3AA806-D447-4A49-BEF4-3C466AFB25C1}" destId="{4823B9D5-A110-4FF1-AFC2-16C64FFC1F55}" srcOrd="1" destOrd="0" parTransId="{F496180A-F689-4214-93F2-162C42B4076E}" sibTransId="{F4C7458C-DAAA-4484-AB4C-08CFCDAAB6EF}"/>
    <dgm:cxn modelId="{8CDDE24A-F653-47FF-9D79-D7B9103CD00A}" srcId="{ED3AA806-D447-4A49-BEF4-3C466AFB25C1}" destId="{12D0F9CD-6B5D-44A0-9D2B-69BCEA6DB45F}" srcOrd="2" destOrd="0" parTransId="{4B3D140C-4DA5-49BF-BA9D-2147487246DE}" sibTransId="{E8C6E5C1-154C-4AEF-A7A8-2D3DA29544FE}"/>
    <dgm:cxn modelId="{9C2BC807-87D9-B84A-9E4A-EBB88B586B33}" type="presOf" srcId="{B3D9B738-52EA-4D8C-911C-1345AF4884BC}" destId="{24F8B301-362D-4365-B92E-56F8EAB65C3E}" srcOrd="0" destOrd="0" presId="urn:microsoft.com/office/officeart/2005/8/layout/radial6"/>
    <dgm:cxn modelId="{5068812E-A9C2-864A-A0CA-F761BA07B312}" type="presOf" srcId="{E8C6E5C1-154C-4AEF-A7A8-2D3DA29544FE}" destId="{FB083067-9F4B-451E-8A73-009651B7BB7F}" srcOrd="0" destOrd="0" presId="urn:microsoft.com/office/officeart/2005/8/layout/radial6"/>
    <dgm:cxn modelId="{EE30E3CB-F642-5449-94C9-7A46B6BA0ECB}" type="presParOf" srcId="{F154D998-8B5C-4143-B105-177104410043}" destId="{97AB7F23-1391-42D2-94B3-02850839D960}" srcOrd="0" destOrd="0" presId="urn:microsoft.com/office/officeart/2005/8/layout/radial6"/>
    <dgm:cxn modelId="{7E963C96-63A6-1E44-9812-1F51D32B070A}" type="presParOf" srcId="{F154D998-8B5C-4143-B105-177104410043}" destId="{24F8B301-362D-4365-B92E-56F8EAB65C3E}" srcOrd="1" destOrd="0" presId="urn:microsoft.com/office/officeart/2005/8/layout/radial6"/>
    <dgm:cxn modelId="{A8893DB7-2BA9-CA4B-9938-C0B0A4060BF4}" type="presParOf" srcId="{F154D998-8B5C-4143-B105-177104410043}" destId="{B1E2C8AD-5DDC-4370-B5E0-F4B76CD8034B}" srcOrd="2" destOrd="0" presId="urn:microsoft.com/office/officeart/2005/8/layout/radial6"/>
    <dgm:cxn modelId="{BEF022F8-20D9-FD4C-B58D-F8D0D9FB356D}" type="presParOf" srcId="{F154D998-8B5C-4143-B105-177104410043}" destId="{2843ACA5-76FB-484E-B31D-2AAD290CFC44}" srcOrd="3" destOrd="0" presId="urn:microsoft.com/office/officeart/2005/8/layout/radial6"/>
    <dgm:cxn modelId="{3ED00E4C-C557-064D-96D3-B48A423ECB7F}" type="presParOf" srcId="{F154D998-8B5C-4143-B105-177104410043}" destId="{80EAADA3-0734-4C75-9E88-976B454C03BA}" srcOrd="4" destOrd="0" presId="urn:microsoft.com/office/officeart/2005/8/layout/radial6"/>
    <dgm:cxn modelId="{6E956C88-176D-0646-8926-80A6F46612F2}" type="presParOf" srcId="{F154D998-8B5C-4143-B105-177104410043}" destId="{72125E52-1141-4B78-8658-26C3AD3D4908}" srcOrd="5" destOrd="0" presId="urn:microsoft.com/office/officeart/2005/8/layout/radial6"/>
    <dgm:cxn modelId="{899A5244-0FD0-6F44-B50D-C35E1A97193E}" type="presParOf" srcId="{F154D998-8B5C-4143-B105-177104410043}" destId="{22D98C78-74E2-4421-B3B6-43D46E52B819}" srcOrd="6" destOrd="0" presId="urn:microsoft.com/office/officeart/2005/8/layout/radial6"/>
    <dgm:cxn modelId="{6D973679-2D0B-4D43-B805-0D502C42041B}" type="presParOf" srcId="{F154D998-8B5C-4143-B105-177104410043}" destId="{92D7D049-5538-426D-9B50-E7648DA62B29}" srcOrd="7" destOrd="0" presId="urn:microsoft.com/office/officeart/2005/8/layout/radial6"/>
    <dgm:cxn modelId="{40B7331F-FA91-C04B-8116-69CAF0291A19}" type="presParOf" srcId="{F154D998-8B5C-4143-B105-177104410043}" destId="{406D1DF3-AB14-4E8D-83CA-48FBD45ED7FD}" srcOrd="8" destOrd="0" presId="urn:microsoft.com/office/officeart/2005/8/layout/radial6"/>
    <dgm:cxn modelId="{B1055A2B-9BF1-0A45-8E8F-7DD035C14E88}" type="presParOf" srcId="{F154D998-8B5C-4143-B105-177104410043}" destId="{FB083067-9F4B-451E-8A73-009651B7BB7F}" srcOrd="9" destOrd="0" presId="urn:microsoft.com/office/officeart/2005/8/layout/radial6"/>
    <dgm:cxn modelId="{A8D32AC5-7532-BE45-8CD9-9D6BFB34B2E7}" type="presParOf" srcId="{F154D998-8B5C-4143-B105-177104410043}" destId="{76878F10-5785-439F-90DC-9379AE7735F0}" srcOrd="10" destOrd="0" presId="urn:microsoft.com/office/officeart/2005/8/layout/radial6"/>
    <dgm:cxn modelId="{06E0BA68-068B-A445-9639-74588C1E8D7F}" type="presParOf" srcId="{F154D998-8B5C-4143-B105-177104410043}" destId="{F14948E9-0FA4-4916-81A2-B719326B496F}" srcOrd="11" destOrd="0" presId="urn:microsoft.com/office/officeart/2005/8/layout/radial6"/>
    <dgm:cxn modelId="{F2DA2C1D-46CA-7947-B16C-94F017B53FB2}" type="presParOf" srcId="{F154D998-8B5C-4143-B105-177104410043}" destId="{BCCDBD50-D3D7-41FA-AD01-1703ECD059A4}"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3E62ED-A135-4AC8-9652-C1C2B14DC2F7}" type="doc">
      <dgm:prSet loTypeId="urn:microsoft.com/office/officeart/2005/8/layout/radial6" loCatId="cycle" qsTypeId="urn:microsoft.com/office/officeart/2005/8/quickstyle/simple1#7" qsCatId="simple" csTypeId="urn:microsoft.com/office/officeart/2005/8/colors/accent1_2#7" csCatId="accent1" phldr="1"/>
      <dgm:spPr/>
      <dgm:t>
        <a:bodyPr/>
        <a:lstStyle/>
        <a:p>
          <a:endParaRPr lang="en-GB"/>
        </a:p>
      </dgm:t>
    </dgm:pt>
    <dgm:pt modelId="{ED3AA806-D447-4A49-BEF4-3C466AFB25C1}">
      <dgm:prSet phldrT="[Text]" custT="1"/>
      <dgm:spPr/>
      <dgm:t>
        <a:bodyPr/>
        <a:lstStyle/>
        <a:p>
          <a:r>
            <a:rPr lang="en-GB" sz="1200" dirty="0" smtClean="0"/>
            <a:t>The</a:t>
          </a:r>
        </a:p>
        <a:p>
          <a:r>
            <a:rPr lang="en-GB" sz="1200" dirty="0" smtClean="0"/>
            <a:t>CONTINGENTLY</a:t>
          </a:r>
          <a:br>
            <a:rPr lang="en-GB" sz="1200" dirty="0" smtClean="0"/>
          </a:br>
          <a:r>
            <a:rPr lang="en-GB" sz="1200" dirty="0" smtClean="0"/>
            <a:t>LIVED HUMAN</a:t>
          </a:r>
          <a:br>
            <a:rPr lang="en-GB" sz="1200" dirty="0" smtClean="0"/>
          </a:br>
          <a:r>
            <a:rPr lang="en-GB" sz="1200" dirty="0" smtClean="0"/>
            <a:t>LIFE</a:t>
          </a:r>
          <a:endParaRPr lang="en-GB" sz="1200" dirty="0"/>
        </a:p>
      </dgm:t>
    </dgm:pt>
    <dgm:pt modelId="{4D32D628-BB7A-454F-8AE1-726A20058C37}" type="parTrans" cxnId="{58CB18D2-DC4F-4450-90C0-4C6B5C1FD746}">
      <dgm:prSet/>
      <dgm:spPr/>
      <dgm:t>
        <a:bodyPr/>
        <a:lstStyle/>
        <a:p>
          <a:endParaRPr lang="en-GB"/>
        </a:p>
      </dgm:t>
    </dgm:pt>
    <dgm:pt modelId="{783E098D-4A8B-4B87-A8BD-578370D7ADCC}" type="sibTrans" cxnId="{58CB18D2-DC4F-4450-90C0-4C6B5C1FD746}">
      <dgm:prSet/>
      <dgm:spPr/>
      <dgm:t>
        <a:bodyPr/>
        <a:lstStyle/>
        <a:p>
          <a:endParaRPr lang="en-GB"/>
        </a:p>
      </dgm:t>
    </dgm:pt>
    <dgm:pt modelId="{B3D9B738-52EA-4D8C-911C-1345AF4884BC}">
      <dgm:prSet phldrT="[Text]"/>
      <dgm:spPr/>
      <dgm:t>
        <a:bodyPr/>
        <a:lstStyle/>
        <a:p>
          <a:r>
            <a:rPr lang="en-GB" dirty="0" smtClean="0"/>
            <a:t>Bodily </a:t>
          </a:r>
        </a:p>
        <a:p>
          <a:r>
            <a:rPr lang="en-GB" dirty="0" smtClean="0"/>
            <a:t>‘</a:t>
          </a:r>
          <a:r>
            <a:rPr lang="en-GB" dirty="0" err="1" smtClean="0"/>
            <a:t>thereness</a:t>
          </a:r>
          <a:r>
            <a:rPr lang="en-GB" dirty="0" smtClean="0"/>
            <a:t>’</a:t>
          </a:r>
        </a:p>
      </dgm:t>
    </dgm:pt>
    <dgm:pt modelId="{07E1F58C-BAF6-4706-BD0D-57B385DC6933}" type="parTrans" cxnId="{1BC50B47-69C8-45EE-9EA5-4AAED2DCA5EE}">
      <dgm:prSet/>
      <dgm:spPr/>
      <dgm:t>
        <a:bodyPr/>
        <a:lstStyle/>
        <a:p>
          <a:endParaRPr lang="en-GB"/>
        </a:p>
      </dgm:t>
    </dgm:pt>
    <dgm:pt modelId="{EE6BEF22-0438-472F-A058-8EADCDE41006}" type="sibTrans" cxnId="{1BC50B47-69C8-45EE-9EA5-4AAED2DCA5EE}">
      <dgm:prSet/>
      <dgm:spPr/>
      <dgm:t>
        <a:bodyPr/>
        <a:lstStyle/>
        <a:p>
          <a:endParaRPr lang="en-GB"/>
        </a:p>
      </dgm:t>
    </dgm:pt>
    <dgm:pt modelId="{4823B9D5-A110-4FF1-AFC2-16C64FFC1F55}">
      <dgm:prSet phldrT="[Text]"/>
      <dgm:spPr/>
      <dgm:t>
        <a:bodyPr/>
        <a:lstStyle/>
        <a:p>
          <a:r>
            <a:rPr lang="en-GB" dirty="0" smtClean="0"/>
            <a:t>Interpretive acts and self</a:t>
          </a:r>
          <a:endParaRPr lang="en-GB" dirty="0"/>
        </a:p>
      </dgm:t>
    </dgm:pt>
    <dgm:pt modelId="{F496180A-F689-4214-93F2-162C42B4076E}" type="parTrans" cxnId="{C417AE04-DC8F-4C65-AFC9-F6C117B7B36A}">
      <dgm:prSet/>
      <dgm:spPr/>
      <dgm:t>
        <a:bodyPr/>
        <a:lstStyle/>
        <a:p>
          <a:endParaRPr lang="en-GB"/>
        </a:p>
      </dgm:t>
    </dgm:pt>
    <dgm:pt modelId="{F4C7458C-DAAA-4484-AB4C-08CFCDAAB6EF}" type="sibTrans" cxnId="{C417AE04-DC8F-4C65-AFC9-F6C117B7B36A}">
      <dgm:prSet/>
      <dgm:spPr/>
      <dgm:t>
        <a:bodyPr/>
        <a:lstStyle/>
        <a:p>
          <a:endParaRPr lang="en-GB"/>
        </a:p>
      </dgm:t>
    </dgm:pt>
    <dgm:pt modelId="{12D0F9CD-6B5D-44A0-9D2B-69BCEA6DB45F}">
      <dgm:prSet phldrT="[Text]"/>
      <dgm:spPr/>
      <dgm:t>
        <a:bodyPr/>
        <a:lstStyle/>
        <a:p>
          <a:r>
            <a:rPr lang="en-GB" dirty="0" err="1" smtClean="0"/>
            <a:t>Sensous</a:t>
          </a:r>
          <a:r>
            <a:rPr lang="en-GB" dirty="0" smtClean="0"/>
            <a:t> </a:t>
          </a:r>
        </a:p>
        <a:p>
          <a:r>
            <a:rPr lang="en-GB" dirty="0" smtClean="0"/>
            <a:t>Presences</a:t>
          </a:r>
          <a:endParaRPr lang="en-GB" dirty="0"/>
        </a:p>
      </dgm:t>
    </dgm:pt>
    <dgm:pt modelId="{4B3D140C-4DA5-49BF-BA9D-2147487246DE}" type="parTrans" cxnId="{8CDDE24A-F653-47FF-9D79-D7B9103CD00A}">
      <dgm:prSet/>
      <dgm:spPr/>
      <dgm:t>
        <a:bodyPr/>
        <a:lstStyle/>
        <a:p>
          <a:endParaRPr lang="en-GB"/>
        </a:p>
      </dgm:t>
    </dgm:pt>
    <dgm:pt modelId="{E8C6E5C1-154C-4AEF-A7A8-2D3DA29544FE}" type="sibTrans" cxnId="{8CDDE24A-F653-47FF-9D79-D7B9103CD00A}">
      <dgm:prSet/>
      <dgm:spPr/>
      <dgm:t>
        <a:bodyPr/>
        <a:lstStyle/>
        <a:p>
          <a:endParaRPr lang="en-GB"/>
        </a:p>
      </dgm:t>
    </dgm:pt>
    <dgm:pt modelId="{738CB39A-E036-42CF-95B5-9218CD93D3A2}">
      <dgm:prSet phldrT="[Text]"/>
      <dgm:spPr/>
      <dgm:t>
        <a:bodyPr/>
        <a:lstStyle/>
        <a:p>
          <a:r>
            <a:rPr lang="en-GB" dirty="0" smtClean="0"/>
            <a:t>Social moments / social encounters</a:t>
          </a:r>
          <a:endParaRPr lang="en-GB" dirty="0"/>
        </a:p>
      </dgm:t>
    </dgm:pt>
    <dgm:pt modelId="{C053CA84-D6EC-4760-8449-95B9605ED49F}" type="parTrans" cxnId="{E21BBC45-116A-4B0B-8AA7-9A3330D1CDD0}">
      <dgm:prSet/>
      <dgm:spPr/>
      <dgm:t>
        <a:bodyPr/>
        <a:lstStyle/>
        <a:p>
          <a:endParaRPr lang="en-GB"/>
        </a:p>
      </dgm:t>
    </dgm:pt>
    <dgm:pt modelId="{4CD191DB-739D-4F0C-9ED4-255803279EB1}" type="sibTrans" cxnId="{E21BBC45-116A-4B0B-8AA7-9A3330D1CDD0}">
      <dgm:prSet/>
      <dgm:spPr/>
      <dgm:t>
        <a:bodyPr/>
        <a:lstStyle/>
        <a:p>
          <a:endParaRPr lang="en-GB"/>
        </a:p>
      </dgm:t>
    </dgm:pt>
    <dgm:pt modelId="{9701FB1E-315D-4B94-8051-2D6B71ECC6A7}">
      <dgm:prSet phldrT="[Text]"/>
      <dgm:spPr/>
      <dgm:t>
        <a:bodyPr/>
        <a:lstStyle/>
        <a:p>
          <a:r>
            <a:rPr lang="en-GB" dirty="0" smtClean="0"/>
            <a:t>THE PRESENCE OF OTHERS</a:t>
          </a:r>
        </a:p>
      </dgm:t>
    </dgm:pt>
    <dgm:pt modelId="{33AA53FB-6BF7-476D-8A73-F20F3857717A}" type="parTrans" cxnId="{B7B33DEF-4F64-4C36-A17C-BDC8D2C5A870}">
      <dgm:prSet/>
      <dgm:spPr/>
      <dgm:t>
        <a:bodyPr/>
        <a:lstStyle/>
        <a:p>
          <a:endParaRPr lang="en-GB"/>
        </a:p>
      </dgm:t>
    </dgm:pt>
    <dgm:pt modelId="{95F579BE-956B-46E2-B96F-C317A5BF13C9}" type="sibTrans" cxnId="{B7B33DEF-4F64-4C36-A17C-BDC8D2C5A870}">
      <dgm:prSet/>
      <dgm:spPr/>
      <dgm:t>
        <a:bodyPr/>
        <a:lstStyle/>
        <a:p>
          <a:endParaRPr lang="en-GB"/>
        </a:p>
      </dgm:t>
    </dgm:pt>
    <dgm:pt modelId="{47BA5DE6-3B78-4A4F-BD98-3D3CE0B66195}">
      <dgm:prSet phldrT="[Text]"/>
      <dgm:spPr/>
      <dgm:t>
        <a:bodyPr/>
        <a:lstStyle/>
        <a:p>
          <a:r>
            <a:rPr lang="en-GB" dirty="0" smtClean="0"/>
            <a:t>THE EVER NEGOTIATED SOCIAL STRUCTURE IN ACTION</a:t>
          </a:r>
          <a:endParaRPr lang="en-GB" dirty="0"/>
        </a:p>
      </dgm:t>
    </dgm:pt>
    <dgm:pt modelId="{52CFF5AB-A7BF-491B-9E29-44AF0C292DDB}" type="parTrans" cxnId="{13CF1918-21F5-45FF-877B-08A50CB51742}">
      <dgm:prSet/>
      <dgm:spPr/>
      <dgm:t>
        <a:bodyPr/>
        <a:lstStyle/>
        <a:p>
          <a:endParaRPr lang="en-GB"/>
        </a:p>
      </dgm:t>
    </dgm:pt>
    <dgm:pt modelId="{838828B3-4EDE-4962-A282-3A9EE3F0F72C}" type="sibTrans" cxnId="{13CF1918-21F5-45FF-877B-08A50CB51742}">
      <dgm:prSet/>
      <dgm:spPr/>
      <dgm:t>
        <a:bodyPr/>
        <a:lstStyle/>
        <a:p>
          <a:endParaRPr lang="en-GB"/>
        </a:p>
      </dgm:t>
    </dgm:pt>
    <dgm:pt modelId="{F154D998-8B5C-4143-B105-177104410043}" type="pres">
      <dgm:prSet presAssocID="{033E62ED-A135-4AC8-9652-C1C2B14DC2F7}" presName="Name0" presStyleCnt="0">
        <dgm:presLayoutVars>
          <dgm:chMax val="1"/>
          <dgm:dir/>
          <dgm:animLvl val="ctr"/>
          <dgm:resizeHandles val="exact"/>
        </dgm:presLayoutVars>
      </dgm:prSet>
      <dgm:spPr/>
      <dgm:t>
        <a:bodyPr/>
        <a:lstStyle/>
        <a:p>
          <a:endParaRPr lang="en-GB"/>
        </a:p>
      </dgm:t>
    </dgm:pt>
    <dgm:pt modelId="{97AB7F23-1391-42D2-94B3-02850839D960}" type="pres">
      <dgm:prSet presAssocID="{ED3AA806-D447-4A49-BEF4-3C466AFB25C1}" presName="centerShape" presStyleLbl="node0" presStyleIdx="0" presStyleCnt="1" custScaleX="215847" custLinFactNeighborX="4705" custLinFactNeighborY="-14423"/>
      <dgm:spPr/>
      <dgm:t>
        <a:bodyPr/>
        <a:lstStyle/>
        <a:p>
          <a:endParaRPr lang="en-GB"/>
        </a:p>
      </dgm:t>
    </dgm:pt>
    <dgm:pt modelId="{24F8B301-362D-4365-B92E-56F8EAB65C3E}" type="pres">
      <dgm:prSet presAssocID="{B3D9B738-52EA-4D8C-911C-1345AF4884BC}" presName="node" presStyleLbl="node1" presStyleIdx="0" presStyleCnt="6" custRadScaleRad="88781" custRadScaleInc="18976">
        <dgm:presLayoutVars>
          <dgm:bulletEnabled val="1"/>
        </dgm:presLayoutVars>
      </dgm:prSet>
      <dgm:spPr/>
      <dgm:t>
        <a:bodyPr/>
        <a:lstStyle/>
        <a:p>
          <a:endParaRPr lang="en-GB"/>
        </a:p>
      </dgm:t>
    </dgm:pt>
    <dgm:pt modelId="{B1E2C8AD-5DDC-4370-B5E0-F4B76CD8034B}" type="pres">
      <dgm:prSet presAssocID="{B3D9B738-52EA-4D8C-911C-1345AF4884BC}" presName="dummy" presStyleCnt="0"/>
      <dgm:spPr/>
    </dgm:pt>
    <dgm:pt modelId="{2843ACA5-76FB-484E-B31D-2AAD290CFC44}" type="pres">
      <dgm:prSet presAssocID="{EE6BEF22-0438-472F-A058-8EADCDE41006}" presName="sibTrans" presStyleLbl="sibTrans2D1" presStyleIdx="0" presStyleCnt="6"/>
      <dgm:spPr/>
      <dgm:t>
        <a:bodyPr/>
        <a:lstStyle/>
        <a:p>
          <a:endParaRPr lang="en-GB"/>
        </a:p>
      </dgm:t>
    </dgm:pt>
    <dgm:pt modelId="{C73E1DEA-B78B-4128-8B84-50AFA4837371}" type="pres">
      <dgm:prSet presAssocID="{9701FB1E-315D-4B94-8051-2D6B71ECC6A7}" presName="node" presStyleLbl="node1" presStyleIdx="1" presStyleCnt="6">
        <dgm:presLayoutVars>
          <dgm:bulletEnabled val="1"/>
        </dgm:presLayoutVars>
      </dgm:prSet>
      <dgm:spPr/>
      <dgm:t>
        <a:bodyPr/>
        <a:lstStyle/>
        <a:p>
          <a:endParaRPr lang="en-GB"/>
        </a:p>
      </dgm:t>
    </dgm:pt>
    <dgm:pt modelId="{23EE22F4-956B-4ABD-8294-49FE258126CA}" type="pres">
      <dgm:prSet presAssocID="{9701FB1E-315D-4B94-8051-2D6B71ECC6A7}" presName="dummy" presStyleCnt="0"/>
      <dgm:spPr/>
    </dgm:pt>
    <dgm:pt modelId="{97B78E38-589C-45C2-A664-26B54911DA4E}" type="pres">
      <dgm:prSet presAssocID="{95F579BE-956B-46E2-B96F-C317A5BF13C9}" presName="sibTrans" presStyleLbl="sibTrans2D1" presStyleIdx="1" presStyleCnt="6"/>
      <dgm:spPr/>
      <dgm:t>
        <a:bodyPr/>
        <a:lstStyle/>
        <a:p>
          <a:endParaRPr lang="en-GB"/>
        </a:p>
      </dgm:t>
    </dgm:pt>
    <dgm:pt modelId="{80EAADA3-0734-4C75-9E88-976B454C03BA}" type="pres">
      <dgm:prSet presAssocID="{4823B9D5-A110-4FF1-AFC2-16C64FFC1F55}" presName="node" presStyleLbl="node1" presStyleIdx="2" presStyleCnt="6">
        <dgm:presLayoutVars>
          <dgm:bulletEnabled val="1"/>
        </dgm:presLayoutVars>
      </dgm:prSet>
      <dgm:spPr/>
      <dgm:t>
        <a:bodyPr/>
        <a:lstStyle/>
        <a:p>
          <a:endParaRPr lang="en-GB"/>
        </a:p>
      </dgm:t>
    </dgm:pt>
    <dgm:pt modelId="{72125E52-1141-4B78-8658-26C3AD3D4908}" type="pres">
      <dgm:prSet presAssocID="{4823B9D5-A110-4FF1-AFC2-16C64FFC1F55}" presName="dummy" presStyleCnt="0"/>
      <dgm:spPr/>
    </dgm:pt>
    <dgm:pt modelId="{22D98C78-74E2-4421-B3B6-43D46E52B819}" type="pres">
      <dgm:prSet presAssocID="{F4C7458C-DAAA-4484-AB4C-08CFCDAAB6EF}" presName="sibTrans" presStyleLbl="sibTrans2D1" presStyleIdx="2" presStyleCnt="6"/>
      <dgm:spPr/>
      <dgm:t>
        <a:bodyPr/>
        <a:lstStyle/>
        <a:p>
          <a:endParaRPr lang="en-GB"/>
        </a:p>
      </dgm:t>
    </dgm:pt>
    <dgm:pt modelId="{92D7D049-5538-426D-9B50-E7648DA62B29}" type="pres">
      <dgm:prSet presAssocID="{12D0F9CD-6B5D-44A0-9D2B-69BCEA6DB45F}" presName="node" presStyleLbl="node1" presStyleIdx="3" presStyleCnt="6" custRadScaleRad="45480" custRadScaleInc="-50967">
        <dgm:presLayoutVars>
          <dgm:bulletEnabled val="1"/>
        </dgm:presLayoutVars>
      </dgm:prSet>
      <dgm:spPr/>
      <dgm:t>
        <a:bodyPr/>
        <a:lstStyle/>
        <a:p>
          <a:endParaRPr lang="en-GB"/>
        </a:p>
      </dgm:t>
    </dgm:pt>
    <dgm:pt modelId="{406D1DF3-AB14-4E8D-83CA-48FBD45ED7FD}" type="pres">
      <dgm:prSet presAssocID="{12D0F9CD-6B5D-44A0-9D2B-69BCEA6DB45F}" presName="dummy" presStyleCnt="0"/>
      <dgm:spPr/>
    </dgm:pt>
    <dgm:pt modelId="{FB083067-9F4B-451E-8A73-009651B7BB7F}" type="pres">
      <dgm:prSet presAssocID="{E8C6E5C1-154C-4AEF-A7A8-2D3DA29544FE}" presName="sibTrans" presStyleLbl="sibTrans2D1" presStyleIdx="3" presStyleCnt="6"/>
      <dgm:spPr/>
      <dgm:t>
        <a:bodyPr/>
        <a:lstStyle/>
        <a:p>
          <a:endParaRPr lang="en-GB"/>
        </a:p>
      </dgm:t>
    </dgm:pt>
    <dgm:pt modelId="{97DCC525-D8B9-4E01-92BD-289C12B07558}" type="pres">
      <dgm:prSet presAssocID="{47BA5DE6-3B78-4A4F-BD98-3D3CE0B66195}" presName="node" presStyleLbl="node1" presStyleIdx="4" presStyleCnt="6">
        <dgm:presLayoutVars>
          <dgm:bulletEnabled val="1"/>
        </dgm:presLayoutVars>
      </dgm:prSet>
      <dgm:spPr/>
      <dgm:t>
        <a:bodyPr/>
        <a:lstStyle/>
        <a:p>
          <a:endParaRPr lang="en-GB"/>
        </a:p>
      </dgm:t>
    </dgm:pt>
    <dgm:pt modelId="{C2AF8DE4-F985-42E1-83B1-60794ED46049}" type="pres">
      <dgm:prSet presAssocID="{47BA5DE6-3B78-4A4F-BD98-3D3CE0B66195}" presName="dummy" presStyleCnt="0"/>
      <dgm:spPr/>
    </dgm:pt>
    <dgm:pt modelId="{91144D93-7181-4F0B-9703-93AD24859458}" type="pres">
      <dgm:prSet presAssocID="{838828B3-4EDE-4962-A282-3A9EE3F0F72C}" presName="sibTrans" presStyleLbl="sibTrans2D1" presStyleIdx="4" presStyleCnt="6"/>
      <dgm:spPr/>
      <dgm:t>
        <a:bodyPr/>
        <a:lstStyle/>
        <a:p>
          <a:endParaRPr lang="en-GB"/>
        </a:p>
      </dgm:t>
    </dgm:pt>
    <dgm:pt modelId="{76878F10-5785-439F-90DC-9379AE7735F0}" type="pres">
      <dgm:prSet presAssocID="{738CB39A-E036-42CF-95B5-9218CD93D3A2}" presName="node" presStyleLbl="node1" presStyleIdx="5" presStyleCnt="6" custRadScaleRad="93036" custRadScaleInc="-3830">
        <dgm:presLayoutVars>
          <dgm:bulletEnabled val="1"/>
        </dgm:presLayoutVars>
      </dgm:prSet>
      <dgm:spPr/>
      <dgm:t>
        <a:bodyPr/>
        <a:lstStyle/>
        <a:p>
          <a:endParaRPr lang="en-GB"/>
        </a:p>
      </dgm:t>
    </dgm:pt>
    <dgm:pt modelId="{F14948E9-0FA4-4916-81A2-B719326B496F}" type="pres">
      <dgm:prSet presAssocID="{738CB39A-E036-42CF-95B5-9218CD93D3A2}" presName="dummy" presStyleCnt="0"/>
      <dgm:spPr/>
    </dgm:pt>
    <dgm:pt modelId="{BCCDBD50-D3D7-41FA-AD01-1703ECD059A4}" type="pres">
      <dgm:prSet presAssocID="{4CD191DB-739D-4F0C-9ED4-255803279EB1}" presName="sibTrans" presStyleLbl="sibTrans2D1" presStyleIdx="5" presStyleCnt="6"/>
      <dgm:spPr/>
      <dgm:t>
        <a:bodyPr/>
        <a:lstStyle/>
        <a:p>
          <a:endParaRPr lang="en-GB"/>
        </a:p>
      </dgm:t>
    </dgm:pt>
  </dgm:ptLst>
  <dgm:cxnLst>
    <dgm:cxn modelId="{2EB84C4E-9474-4642-9B12-2BD5D4E6A826}" type="presOf" srcId="{E8C6E5C1-154C-4AEF-A7A8-2D3DA29544FE}" destId="{FB083067-9F4B-451E-8A73-009651B7BB7F}" srcOrd="0" destOrd="0" presId="urn:microsoft.com/office/officeart/2005/8/layout/radial6"/>
    <dgm:cxn modelId="{E21BBC45-116A-4B0B-8AA7-9A3330D1CDD0}" srcId="{ED3AA806-D447-4A49-BEF4-3C466AFB25C1}" destId="{738CB39A-E036-42CF-95B5-9218CD93D3A2}" srcOrd="5" destOrd="0" parTransId="{C053CA84-D6EC-4760-8449-95B9605ED49F}" sibTransId="{4CD191DB-739D-4F0C-9ED4-255803279EB1}"/>
    <dgm:cxn modelId="{CED023F4-E131-A141-9DDA-9036D9BB307C}" type="presOf" srcId="{4823B9D5-A110-4FF1-AFC2-16C64FFC1F55}" destId="{80EAADA3-0734-4C75-9E88-976B454C03BA}" srcOrd="0" destOrd="0" presId="urn:microsoft.com/office/officeart/2005/8/layout/radial6"/>
    <dgm:cxn modelId="{8CDDE24A-F653-47FF-9D79-D7B9103CD00A}" srcId="{ED3AA806-D447-4A49-BEF4-3C466AFB25C1}" destId="{12D0F9CD-6B5D-44A0-9D2B-69BCEA6DB45F}" srcOrd="3" destOrd="0" parTransId="{4B3D140C-4DA5-49BF-BA9D-2147487246DE}" sibTransId="{E8C6E5C1-154C-4AEF-A7A8-2D3DA29544FE}"/>
    <dgm:cxn modelId="{9468FEA1-9E0F-1748-B5C6-C8840998E078}" type="presOf" srcId="{95F579BE-956B-46E2-B96F-C317A5BF13C9}" destId="{97B78E38-589C-45C2-A664-26B54911DA4E}" srcOrd="0" destOrd="0" presId="urn:microsoft.com/office/officeart/2005/8/layout/radial6"/>
    <dgm:cxn modelId="{1BC50B47-69C8-45EE-9EA5-4AAED2DCA5EE}" srcId="{ED3AA806-D447-4A49-BEF4-3C466AFB25C1}" destId="{B3D9B738-52EA-4D8C-911C-1345AF4884BC}" srcOrd="0" destOrd="0" parTransId="{07E1F58C-BAF6-4706-BD0D-57B385DC6933}" sibTransId="{EE6BEF22-0438-472F-A058-8EADCDE41006}"/>
    <dgm:cxn modelId="{13CF1918-21F5-45FF-877B-08A50CB51742}" srcId="{ED3AA806-D447-4A49-BEF4-3C466AFB25C1}" destId="{47BA5DE6-3B78-4A4F-BD98-3D3CE0B66195}" srcOrd="4" destOrd="0" parTransId="{52CFF5AB-A7BF-491B-9E29-44AF0C292DDB}" sibTransId="{838828B3-4EDE-4962-A282-3A9EE3F0F72C}"/>
    <dgm:cxn modelId="{693A4E72-348D-0046-AD3A-FB03B34C8EC6}" type="presOf" srcId="{EE6BEF22-0438-472F-A058-8EADCDE41006}" destId="{2843ACA5-76FB-484E-B31D-2AAD290CFC44}" srcOrd="0" destOrd="0" presId="urn:microsoft.com/office/officeart/2005/8/layout/radial6"/>
    <dgm:cxn modelId="{1AB68C89-E7C0-AD41-92E8-5F76E36DD2A7}" type="presOf" srcId="{B3D9B738-52EA-4D8C-911C-1345AF4884BC}" destId="{24F8B301-362D-4365-B92E-56F8EAB65C3E}" srcOrd="0" destOrd="0" presId="urn:microsoft.com/office/officeart/2005/8/layout/radial6"/>
    <dgm:cxn modelId="{A5909FD3-2EA9-2442-9FBC-2FFF6829C8D4}" type="presOf" srcId="{12D0F9CD-6B5D-44A0-9D2B-69BCEA6DB45F}" destId="{92D7D049-5538-426D-9B50-E7648DA62B29}" srcOrd="0" destOrd="0" presId="urn:microsoft.com/office/officeart/2005/8/layout/radial6"/>
    <dgm:cxn modelId="{B7B33DEF-4F64-4C36-A17C-BDC8D2C5A870}" srcId="{ED3AA806-D447-4A49-BEF4-3C466AFB25C1}" destId="{9701FB1E-315D-4B94-8051-2D6B71ECC6A7}" srcOrd="1" destOrd="0" parTransId="{33AA53FB-6BF7-476D-8A73-F20F3857717A}" sibTransId="{95F579BE-956B-46E2-B96F-C317A5BF13C9}"/>
    <dgm:cxn modelId="{E2012B67-DAEE-6A47-B1A9-70BF0C56D7A7}" type="presOf" srcId="{F4C7458C-DAAA-4484-AB4C-08CFCDAAB6EF}" destId="{22D98C78-74E2-4421-B3B6-43D46E52B819}" srcOrd="0" destOrd="0" presId="urn:microsoft.com/office/officeart/2005/8/layout/radial6"/>
    <dgm:cxn modelId="{C8D3526A-9E06-A24E-8DEA-AB4B9439CE21}" type="presOf" srcId="{838828B3-4EDE-4962-A282-3A9EE3F0F72C}" destId="{91144D93-7181-4F0B-9703-93AD24859458}" srcOrd="0" destOrd="0" presId="urn:microsoft.com/office/officeart/2005/8/layout/radial6"/>
    <dgm:cxn modelId="{16F448BC-1AC6-CD41-9B4A-1FDB2B8E8273}" type="presOf" srcId="{ED3AA806-D447-4A49-BEF4-3C466AFB25C1}" destId="{97AB7F23-1391-42D2-94B3-02850839D960}" srcOrd="0" destOrd="0" presId="urn:microsoft.com/office/officeart/2005/8/layout/radial6"/>
    <dgm:cxn modelId="{58CB18D2-DC4F-4450-90C0-4C6B5C1FD746}" srcId="{033E62ED-A135-4AC8-9652-C1C2B14DC2F7}" destId="{ED3AA806-D447-4A49-BEF4-3C466AFB25C1}" srcOrd="0" destOrd="0" parTransId="{4D32D628-BB7A-454F-8AE1-726A20058C37}" sibTransId="{783E098D-4A8B-4B87-A8BD-578370D7ADCC}"/>
    <dgm:cxn modelId="{C417AE04-DC8F-4C65-AFC9-F6C117B7B36A}" srcId="{ED3AA806-D447-4A49-BEF4-3C466AFB25C1}" destId="{4823B9D5-A110-4FF1-AFC2-16C64FFC1F55}" srcOrd="2" destOrd="0" parTransId="{F496180A-F689-4214-93F2-162C42B4076E}" sibTransId="{F4C7458C-DAAA-4484-AB4C-08CFCDAAB6EF}"/>
    <dgm:cxn modelId="{1D2DC473-76DB-4548-B92F-ADF775A7C1B1}" type="presOf" srcId="{033E62ED-A135-4AC8-9652-C1C2B14DC2F7}" destId="{F154D998-8B5C-4143-B105-177104410043}" srcOrd="0" destOrd="0" presId="urn:microsoft.com/office/officeart/2005/8/layout/radial6"/>
    <dgm:cxn modelId="{D3FC310E-90EA-2041-948A-044B79B841FD}" type="presOf" srcId="{4CD191DB-739D-4F0C-9ED4-255803279EB1}" destId="{BCCDBD50-D3D7-41FA-AD01-1703ECD059A4}" srcOrd="0" destOrd="0" presId="urn:microsoft.com/office/officeart/2005/8/layout/radial6"/>
    <dgm:cxn modelId="{58B10555-2A06-5047-BCB8-582D7D95236B}" type="presOf" srcId="{9701FB1E-315D-4B94-8051-2D6B71ECC6A7}" destId="{C73E1DEA-B78B-4128-8B84-50AFA4837371}" srcOrd="0" destOrd="0" presId="urn:microsoft.com/office/officeart/2005/8/layout/radial6"/>
    <dgm:cxn modelId="{F8BCFE62-CD9F-D645-BDD9-138E9171A13D}" type="presOf" srcId="{47BA5DE6-3B78-4A4F-BD98-3D3CE0B66195}" destId="{97DCC525-D8B9-4E01-92BD-289C12B07558}" srcOrd="0" destOrd="0" presId="urn:microsoft.com/office/officeart/2005/8/layout/radial6"/>
    <dgm:cxn modelId="{E517DBC6-7A83-DC49-903A-BE910109B577}" type="presOf" srcId="{738CB39A-E036-42CF-95B5-9218CD93D3A2}" destId="{76878F10-5785-439F-90DC-9379AE7735F0}" srcOrd="0" destOrd="0" presId="urn:microsoft.com/office/officeart/2005/8/layout/radial6"/>
    <dgm:cxn modelId="{526BEB0C-C90C-404E-83BD-FE3B34A2DF77}" type="presParOf" srcId="{F154D998-8B5C-4143-B105-177104410043}" destId="{97AB7F23-1391-42D2-94B3-02850839D960}" srcOrd="0" destOrd="0" presId="urn:microsoft.com/office/officeart/2005/8/layout/radial6"/>
    <dgm:cxn modelId="{E3AA67B4-49BF-A44D-9388-99075AB3F286}" type="presParOf" srcId="{F154D998-8B5C-4143-B105-177104410043}" destId="{24F8B301-362D-4365-B92E-56F8EAB65C3E}" srcOrd="1" destOrd="0" presId="urn:microsoft.com/office/officeart/2005/8/layout/radial6"/>
    <dgm:cxn modelId="{E76D3C1D-5FDD-6A48-BED6-722CD9A309E9}" type="presParOf" srcId="{F154D998-8B5C-4143-B105-177104410043}" destId="{B1E2C8AD-5DDC-4370-B5E0-F4B76CD8034B}" srcOrd="2" destOrd="0" presId="urn:microsoft.com/office/officeart/2005/8/layout/radial6"/>
    <dgm:cxn modelId="{754B5D65-AF80-6349-8200-712F1EBC3AEE}" type="presParOf" srcId="{F154D998-8B5C-4143-B105-177104410043}" destId="{2843ACA5-76FB-484E-B31D-2AAD290CFC44}" srcOrd="3" destOrd="0" presId="urn:microsoft.com/office/officeart/2005/8/layout/radial6"/>
    <dgm:cxn modelId="{A6B5E68B-78FB-DB46-BF7A-FAC9B1E6E4C1}" type="presParOf" srcId="{F154D998-8B5C-4143-B105-177104410043}" destId="{C73E1DEA-B78B-4128-8B84-50AFA4837371}" srcOrd="4" destOrd="0" presId="urn:microsoft.com/office/officeart/2005/8/layout/radial6"/>
    <dgm:cxn modelId="{70B2FB91-505E-074F-A612-49A10BC6D0D3}" type="presParOf" srcId="{F154D998-8B5C-4143-B105-177104410043}" destId="{23EE22F4-956B-4ABD-8294-49FE258126CA}" srcOrd="5" destOrd="0" presId="urn:microsoft.com/office/officeart/2005/8/layout/radial6"/>
    <dgm:cxn modelId="{E826E70E-280A-224E-A8B4-5CABC8A30BD9}" type="presParOf" srcId="{F154D998-8B5C-4143-B105-177104410043}" destId="{97B78E38-589C-45C2-A664-26B54911DA4E}" srcOrd="6" destOrd="0" presId="urn:microsoft.com/office/officeart/2005/8/layout/radial6"/>
    <dgm:cxn modelId="{003EC7CD-5BAF-9F49-A1BD-85964E173EFB}" type="presParOf" srcId="{F154D998-8B5C-4143-B105-177104410043}" destId="{80EAADA3-0734-4C75-9E88-976B454C03BA}" srcOrd="7" destOrd="0" presId="urn:microsoft.com/office/officeart/2005/8/layout/radial6"/>
    <dgm:cxn modelId="{2ED9289A-BA36-FF4C-9A8C-2BBFA4A37ECE}" type="presParOf" srcId="{F154D998-8B5C-4143-B105-177104410043}" destId="{72125E52-1141-4B78-8658-26C3AD3D4908}" srcOrd="8" destOrd="0" presId="urn:microsoft.com/office/officeart/2005/8/layout/radial6"/>
    <dgm:cxn modelId="{8547142D-E9CF-B048-8B22-942B8272C6B8}" type="presParOf" srcId="{F154D998-8B5C-4143-B105-177104410043}" destId="{22D98C78-74E2-4421-B3B6-43D46E52B819}" srcOrd="9" destOrd="0" presId="urn:microsoft.com/office/officeart/2005/8/layout/radial6"/>
    <dgm:cxn modelId="{E8AAC62D-5780-D24C-906C-C20283B1F92B}" type="presParOf" srcId="{F154D998-8B5C-4143-B105-177104410043}" destId="{92D7D049-5538-426D-9B50-E7648DA62B29}" srcOrd="10" destOrd="0" presId="urn:microsoft.com/office/officeart/2005/8/layout/radial6"/>
    <dgm:cxn modelId="{D48373AD-4372-1949-A73F-2BD35068ED01}" type="presParOf" srcId="{F154D998-8B5C-4143-B105-177104410043}" destId="{406D1DF3-AB14-4E8D-83CA-48FBD45ED7FD}" srcOrd="11" destOrd="0" presId="urn:microsoft.com/office/officeart/2005/8/layout/radial6"/>
    <dgm:cxn modelId="{9B11BA8B-9E37-EF4C-ACD1-015C0C5DBF38}" type="presParOf" srcId="{F154D998-8B5C-4143-B105-177104410043}" destId="{FB083067-9F4B-451E-8A73-009651B7BB7F}" srcOrd="12" destOrd="0" presId="urn:microsoft.com/office/officeart/2005/8/layout/radial6"/>
    <dgm:cxn modelId="{E7E5F1D1-E71A-0244-95A9-831A4B21FB6A}" type="presParOf" srcId="{F154D998-8B5C-4143-B105-177104410043}" destId="{97DCC525-D8B9-4E01-92BD-289C12B07558}" srcOrd="13" destOrd="0" presId="urn:microsoft.com/office/officeart/2005/8/layout/radial6"/>
    <dgm:cxn modelId="{1CF57BF2-B3D8-894E-AC2F-1E972C83415C}" type="presParOf" srcId="{F154D998-8B5C-4143-B105-177104410043}" destId="{C2AF8DE4-F985-42E1-83B1-60794ED46049}" srcOrd="14" destOrd="0" presId="urn:microsoft.com/office/officeart/2005/8/layout/radial6"/>
    <dgm:cxn modelId="{5A666B09-1FBB-D346-991F-E50D87E61FFE}" type="presParOf" srcId="{F154D998-8B5C-4143-B105-177104410043}" destId="{91144D93-7181-4F0B-9703-93AD24859458}" srcOrd="15" destOrd="0" presId="urn:microsoft.com/office/officeart/2005/8/layout/radial6"/>
    <dgm:cxn modelId="{2EE11D0F-EB30-B848-B768-B2BDBD13A05B}" type="presParOf" srcId="{F154D998-8B5C-4143-B105-177104410043}" destId="{76878F10-5785-439F-90DC-9379AE7735F0}" srcOrd="16" destOrd="0" presId="urn:microsoft.com/office/officeart/2005/8/layout/radial6"/>
    <dgm:cxn modelId="{1FF5263A-891F-5A4D-A761-9AD8CF885FF6}" type="presParOf" srcId="{F154D998-8B5C-4143-B105-177104410043}" destId="{F14948E9-0FA4-4916-81A2-B719326B496F}" srcOrd="17" destOrd="0" presId="urn:microsoft.com/office/officeart/2005/8/layout/radial6"/>
    <dgm:cxn modelId="{27B8BEB4-DAEF-6744-82FB-6D5EC91B7E79}" type="presParOf" srcId="{F154D998-8B5C-4143-B105-177104410043}" destId="{BCCDBD50-D3D7-41FA-AD01-1703ECD059A4}"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0"/>
                <a:cs typeface="Arial" charset="0"/>
              </a:defRPr>
            </a:lvl1pPr>
          </a:lstStyle>
          <a:p>
            <a:pPr>
              <a:defRPr/>
            </a:pPr>
            <a:fld id="{C6D037C6-0B54-4DB5-AB65-79345749E0B7}" type="datetimeFigureOut">
              <a:rPr lang="en-US"/>
              <a:pPr>
                <a:defRPr/>
              </a:pPr>
              <a:t>6/6/2016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0"/>
                <a:cs typeface="Arial" charset="0"/>
              </a:defRPr>
            </a:lvl1pPr>
          </a:lstStyle>
          <a:p>
            <a:pPr>
              <a:defRPr/>
            </a:pPr>
            <a:fld id="{7B221E28-0A68-4F58-AEFD-372F29A686FB}" type="slidenum">
              <a:rPr lang="en-GB"/>
              <a:pPr>
                <a:defRPr/>
              </a:pPr>
              <a:t>‹#›</a:t>
            </a:fld>
            <a:endParaRPr lang="en-GB"/>
          </a:p>
        </p:txBody>
      </p:sp>
    </p:spTree>
    <p:extLst>
      <p:ext uri="{BB962C8B-B14F-4D97-AF65-F5344CB8AC3E}">
        <p14:creationId xmlns:p14="http://schemas.microsoft.com/office/powerpoint/2010/main" val="11383737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ＭＳ Ｐゴシック"/>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ＭＳ Ｐゴシック"/>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ＭＳ Ｐゴシック"/>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ＭＳ Ｐゴシック"/>
              <a:cs typeface="ＭＳ Ｐゴシック"/>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810E9D18-4D33-4B4C-B9D3-951BC07F4630}" type="slidenum">
              <a:rPr lang="en-US" smtClean="0">
                <a:latin typeface="Arial" pitchFamily="34" charset="0"/>
                <a:ea typeface="ＭＳ Ｐゴシック"/>
                <a:cs typeface="ＭＳ Ｐゴシック"/>
              </a:rPr>
              <a:pPr/>
              <a:t>3</a:t>
            </a:fld>
            <a:endParaRPr lang="en-US"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428203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106499" name="Slide Number Placeholder 3"/>
          <p:cNvSpPr>
            <a:spLocks noGrp="1"/>
          </p:cNvSpPr>
          <p:nvPr>
            <p:ph type="sldNum" sz="quarter" idx="5"/>
          </p:nvPr>
        </p:nvSpPr>
        <p:spPr bwMode="auto">
          <a:noFill/>
          <a:ln>
            <a:miter lim="800000"/>
            <a:headEnd/>
            <a:tailEnd/>
          </a:ln>
        </p:spPr>
        <p:txBody>
          <a:bodyPr/>
          <a:lstStyle/>
          <a:p>
            <a:fld id="{968512A9-D42C-458F-817C-5D35F8696943}" type="slidenum">
              <a:rPr lang="en-US" smtClean="0">
                <a:latin typeface="Calibri" pitchFamily="34" charset="0"/>
                <a:ea typeface="ＭＳ Ｐゴシック"/>
                <a:cs typeface="ＭＳ Ｐゴシック"/>
              </a:rPr>
              <a:pPr/>
              <a:t>78</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1457794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ＭＳ Ｐゴシック"/>
              <a:cs typeface="ＭＳ Ｐゴシック"/>
            </a:endParaRPr>
          </a:p>
        </p:txBody>
      </p:sp>
      <p:sp>
        <p:nvSpPr>
          <p:cNvPr id="117763" name="Slide Number Placeholder 3"/>
          <p:cNvSpPr>
            <a:spLocks noGrp="1"/>
          </p:cNvSpPr>
          <p:nvPr>
            <p:ph type="sldNum" sz="quarter" idx="5"/>
          </p:nvPr>
        </p:nvSpPr>
        <p:spPr bwMode="auto">
          <a:noFill/>
          <a:ln>
            <a:miter lim="800000"/>
            <a:headEnd/>
            <a:tailEnd/>
          </a:ln>
        </p:spPr>
        <p:txBody>
          <a:bodyPr/>
          <a:lstStyle/>
          <a:p>
            <a:fld id="{26B51F99-E529-480A-BEA6-099966765ADF}" type="slidenum">
              <a:rPr lang="en-US" smtClean="0">
                <a:latin typeface="Arial" pitchFamily="34" charset="0"/>
                <a:ea typeface="ＭＳ Ｐゴシック"/>
                <a:cs typeface="ＭＳ Ｐゴシック"/>
              </a:rPr>
              <a:pPr/>
              <a:t>88</a:t>
            </a:fld>
            <a:endParaRPr lang="en-US"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408587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ＭＳ Ｐゴシック"/>
              <a:cs typeface="ＭＳ Ｐゴシック"/>
            </a:endParaRPr>
          </a:p>
        </p:txBody>
      </p:sp>
      <p:sp>
        <p:nvSpPr>
          <p:cNvPr id="28675" name="Slide Number Placeholder 3"/>
          <p:cNvSpPr>
            <a:spLocks noGrp="1"/>
          </p:cNvSpPr>
          <p:nvPr>
            <p:ph type="sldNum" sz="quarter" idx="5"/>
          </p:nvPr>
        </p:nvSpPr>
        <p:spPr bwMode="auto">
          <a:noFill/>
          <a:ln>
            <a:miter lim="800000"/>
            <a:headEnd/>
            <a:tailEnd/>
          </a:ln>
        </p:spPr>
        <p:txBody>
          <a:bodyPr/>
          <a:lstStyle/>
          <a:p>
            <a:fld id="{AC5E8071-C1EC-4F67-8322-864C0F2E0523}" type="slidenum">
              <a:rPr lang="en-GB" smtClean="0">
                <a:latin typeface="Arial" pitchFamily="34" charset="0"/>
                <a:ea typeface="ＭＳ Ｐゴシック"/>
                <a:cs typeface="ＭＳ Ｐゴシック"/>
              </a:rPr>
              <a:pPr/>
              <a:t>10</a:t>
            </a:fld>
            <a:endParaRPr lang="en-GB"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1761640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ea typeface="ＭＳ Ｐゴシック"/>
              <a:cs typeface="ＭＳ Ｐゴシック"/>
            </a:endParaRPr>
          </a:p>
        </p:txBody>
      </p:sp>
      <p:sp>
        <p:nvSpPr>
          <p:cNvPr id="49155" name="Slide Number Placeholder 3"/>
          <p:cNvSpPr>
            <a:spLocks noGrp="1"/>
          </p:cNvSpPr>
          <p:nvPr>
            <p:ph type="sldNum" sz="quarter" idx="5"/>
          </p:nvPr>
        </p:nvSpPr>
        <p:spPr bwMode="auto">
          <a:noFill/>
          <a:ln>
            <a:miter lim="800000"/>
            <a:headEnd/>
            <a:tailEnd/>
          </a:ln>
        </p:spPr>
        <p:txBody>
          <a:bodyPr/>
          <a:lstStyle/>
          <a:p>
            <a:fld id="{26ED249E-3E37-4090-AF5B-D5ACAEC9EA8D}" type="slidenum">
              <a:rPr lang="en-GB" smtClean="0">
                <a:latin typeface="Calibri" pitchFamily="34" charset="0"/>
                <a:ea typeface="ＭＳ Ｐゴシック"/>
                <a:cs typeface="Arial" pitchFamily="34" charset="0"/>
              </a:rPr>
              <a:pPr/>
              <a:t>29</a:t>
            </a:fld>
            <a:endParaRPr lang="en-GB" smtClean="0">
              <a:latin typeface="Calibri" pitchFamily="34" charset="0"/>
              <a:ea typeface="ＭＳ Ｐゴシック"/>
              <a:cs typeface="Arial" pitchFamily="34" charset="0"/>
            </a:endParaRPr>
          </a:p>
        </p:txBody>
      </p:sp>
    </p:spTree>
    <p:extLst>
      <p:ext uri="{BB962C8B-B14F-4D97-AF65-F5344CB8AC3E}">
        <p14:creationId xmlns:p14="http://schemas.microsoft.com/office/powerpoint/2010/main" val="219405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a:cs typeface="ＭＳ Ｐゴシック"/>
            </a:endParaRPr>
          </a:p>
        </p:txBody>
      </p:sp>
      <p:sp>
        <p:nvSpPr>
          <p:cNvPr id="55299" name="Slide Number Placeholder 3"/>
          <p:cNvSpPr>
            <a:spLocks noGrp="1"/>
          </p:cNvSpPr>
          <p:nvPr>
            <p:ph type="sldNum" sz="quarter" idx="5"/>
          </p:nvPr>
        </p:nvSpPr>
        <p:spPr bwMode="auto">
          <a:noFill/>
          <a:ln>
            <a:miter lim="800000"/>
            <a:headEnd/>
            <a:tailEnd/>
          </a:ln>
        </p:spPr>
        <p:txBody>
          <a:bodyPr/>
          <a:lstStyle/>
          <a:p>
            <a:fld id="{C82A61BF-A777-4FE8-8720-E452A0AF4B8A}" type="slidenum">
              <a:rPr lang="en-GB" smtClean="0">
                <a:latin typeface="Calibri" pitchFamily="34" charset="0"/>
                <a:ea typeface="ＭＳ Ｐゴシック"/>
                <a:cs typeface="Arial" pitchFamily="34" charset="0"/>
              </a:rPr>
              <a:pPr/>
              <a:t>34</a:t>
            </a:fld>
            <a:endParaRPr lang="en-GB" smtClean="0">
              <a:latin typeface="Calibri" pitchFamily="34" charset="0"/>
              <a:ea typeface="ＭＳ Ｐゴシック"/>
              <a:cs typeface="Arial" pitchFamily="34" charset="0"/>
            </a:endParaRPr>
          </a:p>
        </p:txBody>
      </p:sp>
    </p:spTree>
    <p:extLst>
      <p:ext uri="{BB962C8B-B14F-4D97-AF65-F5344CB8AC3E}">
        <p14:creationId xmlns:p14="http://schemas.microsoft.com/office/powerpoint/2010/main" val="4145989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a:cs typeface="ＭＳ Ｐゴシック"/>
            </a:endParaRPr>
          </a:p>
        </p:txBody>
      </p:sp>
      <p:sp>
        <p:nvSpPr>
          <p:cNvPr id="64515" name="Slide Number Placeholder 3"/>
          <p:cNvSpPr>
            <a:spLocks noGrp="1"/>
          </p:cNvSpPr>
          <p:nvPr>
            <p:ph type="sldNum" sz="quarter" idx="5"/>
          </p:nvPr>
        </p:nvSpPr>
        <p:spPr bwMode="auto">
          <a:noFill/>
          <a:ln>
            <a:miter lim="800000"/>
            <a:headEnd/>
            <a:tailEnd/>
          </a:ln>
        </p:spPr>
        <p:txBody>
          <a:bodyPr/>
          <a:lstStyle/>
          <a:p>
            <a:fld id="{169D0B01-C666-4617-A4C8-B040F20973F1}" type="slidenum">
              <a:rPr lang="en-GB" smtClean="0">
                <a:latin typeface="Calibri" pitchFamily="34" charset="0"/>
                <a:ea typeface="ＭＳ Ｐゴシック"/>
                <a:cs typeface="Arial" pitchFamily="34" charset="0"/>
              </a:rPr>
              <a:pPr/>
              <a:t>42</a:t>
            </a:fld>
            <a:endParaRPr lang="en-GB" smtClean="0">
              <a:latin typeface="Calibri" pitchFamily="34" charset="0"/>
              <a:ea typeface="ＭＳ Ｐゴシック"/>
              <a:cs typeface="Arial" pitchFamily="34" charset="0"/>
            </a:endParaRPr>
          </a:p>
        </p:txBody>
      </p:sp>
    </p:spTree>
    <p:extLst>
      <p:ext uri="{BB962C8B-B14F-4D97-AF65-F5344CB8AC3E}">
        <p14:creationId xmlns:p14="http://schemas.microsoft.com/office/powerpoint/2010/main" val="335057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a:cs typeface="ＭＳ Ｐゴシック"/>
            </a:endParaRPr>
          </a:p>
        </p:txBody>
      </p:sp>
      <p:sp>
        <p:nvSpPr>
          <p:cNvPr id="67587" name="Slide Number Placeholder 3"/>
          <p:cNvSpPr>
            <a:spLocks noGrp="1"/>
          </p:cNvSpPr>
          <p:nvPr>
            <p:ph type="sldNum" sz="quarter" idx="5"/>
          </p:nvPr>
        </p:nvSpPr>
        <p:spPr bwMode="auto">
          <a:noFill/>
          <a:ln>
            <a:miter lim="800000"/>
            <a:headEnd/>
            <a:tailEnd/>
          </a:ln>
        </p:spPr>
        <p:txBody>
          <a:bodyPr/>
          <a:lstStyle/>
          <a:p>
            <a:fld id="{7CBB3593-E435-40FC-97C9-D137DB87CB32}" type="slidenum">
              <a:rPr lang="en-GB" smtClean="0">
                <a:latin typeface="Calibri" pitchFamily="34" charset="0"/>
                <a:ea typeface="ＭＳ Ｐゴシック"/>
                <a:cs typeface="Arial" pitchFamily="34" charset="0"/>
              </a:rPr>
              <a:pPr/>
              <a:t>44</a:t>
            </a:fld>
            <a:endParaRPr lang="en-GB" smtClean="0">
              <a:latin typeface="Calibri" pitchFamily="34" charset="0"/>
              <a:ea typeface="ＭＳ Ｐゴシック"/>
              <a:cs typeface="Arial" pitchFamily="34" charset="0"/>
            </a:endParaRPr>
          </a:p>
        </p:txBody>
      </p:sp>
    </p:spTree>
    <p:extLst>
      <p:ext uri="{BB962C8B-B14F-4D97-AF65-F5344CB8AC3E}">
        <p14:creationId xmlns:p14="http://schemas.microsoft.com/office/powerpoint/2010/main" val="618636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a:cs typeface="ＭＳ Ｐゴシック"/>
            </a:endParaRPr>
          </a:p>
        </p:txBody>
      </p:sp>
      <p:sp>
        <p:nvSpPr>
          <p:cNvPr id="82947" name="Slide Number Placeholder 3"/>
          <p:cNvSpPr>
            <a:spLocks noGrp="1"/>
          </p:cNvSpPr>
          <p:nvPr>
            <p:ph type="sldNum" sz="quarter" idx="5"/>
          </p:nvPr>
        </p:nvSpPr>
        <p:spPr bwMode="auto">
          <a:noFill/>
          <a:ln>
            <a:miter lim="800000"/>
            <a:headEnd/>
            <a:tailEnd/>
          </a:ln>
        </p:spPr>
        <p:txBody>
          <a:bodyPr/>
          <a:lstStyle/>
          <a:p>
            <a:fld id="{8BAB7A60-58F0-44B6-AD55-951BE96E3157}" type="slidenum">
              <a:rPr lang="en-GB" smtClean="0">
                <a:latin typeface="Calibri" pitchFamily="34" charset="0"/>
                <a:ea typeface="ＭＳ Ｐゴシック"/>
                <a:cs typeface="Arial" pitchFamily="34" charset="0"/>
              </a:rPr>
              <a:pPr/>
              <a:t>58</a:t>
            </a:fld>
            <a:endParaRPr lang="en-GB" smtClean="0">
              <a:latin typeface="Calibri" pitchFamily="34" charset="0"/>
              <a:ea typeface="ＭＳ Ｐゴシック"/>
              <a:cs typeface="Arial" pitchFamily="34" charset="0"/>
            </a:endParaRPr>
          </a:p>
        </p:txBody>
      </p:sp>
    </p:spTree>
    <p:extLst>
      <p:ext uri="{BB962C8B-B14F-4D97-AF65-F5344CB8AC3E}">
        <p14:creationId xmlns:p14="http://schemas.microsoft.com/office/powerpoint/2010/main" val="242860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a:cs typeface="ＭＳ Ｐゴシック"/>
            </a:endParaRPr>
          </a:p>
        </p:txBody>
      </p:sp>
      <p:sp>
        <p:nvSpPr>
          <p:cNvPr id="84995" name="Slide Number Placeholder 3"/>
          <p:cNvSpPr>
            <a:spLocks noGrp="1"/>
          </p:cNvSpPr>
          <p:nvPr>
            <p:ph type="sldNum" sz="quarter" idx="5"/>
          </p:nvPr>
        </p:nvSpPr>
        <p:spPr bwMode="auto">
          <a:noFill/>
          <a:ln>
            <a:miter lim="800000"/>
            <a:headEnd/>
            <a:tailEnd/>
          </a:ln>
        </p:spPr>
        <p:txBody>
          <a:bodyPr/>
          <a:lstStyle/>
          <a:p>
            <a:fld id="{6A70DDD2-6790-4D78-AC86-58D91C536A25}" type="slidenum">
              <a:rPr lang="en-GB" smtClean="0">
                <a:latin typeface="Calibri" pitchFamily="34" charset="0"/>
                <a:ea typeface="ＭＳ Ｐゴシック"/>
                <a:cs typeface="Arial" pitchFamily="34" charset="0"/>
              </a:rPr>
              <a:pPr/>
              <a:t>59</a:t>
            </a:fld>
            <a:endParaRPr lang="en-GB" smtClean="0">
              <a:latin typeface="Calibri" pitchFamily="34" charset="0"/>
              <a:ea typeface="ＭＳ Ｐゴシック"/>
              <a:cs typeface="Arial" pitchFamily="34" charset="0"/>
            </a:endParaRPr>
          </a:p>
        </p:txBody>
      </p:sp>
    </p:spTree>
    <p:extLst>
      <p:ext uri="{BB962C8B-B14F-4D97-AF65-F5344CB8AC3E}">
        <p14:creationId xmlns:p14="http://schemas.microsoft.com/office/powerpoint/2010/main" val="305276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94211" name="Slide Number Placeholder 3"/>
          <p:cNvSpPr>
            <a:spLocks noGrp="1"/>
          </p:cNvSpPr>
          <p:nvPr>
            <p:ph type="sldNum" sz="quarter" idx="5"/>
          </p:nvPr>
        </p:nvSpPr>
        <p:spPr bwMode="auto">
          <a:noFill/>
          <a:ln>
            <a:miter lim="800000"/>
            <a:headEnd/>
            <a:tailEnd/>
          </a:ln>
        </p:spPr>
        <p:txBody>
          <a:bodyPr/>
          <a:lstStyle/>
          <a:p>
            <a:fld id="{CC95EDB5-BABD-4E10-ADE6-2D22C93863AB}" type="slidenum">
              <a:rPr lang="en-US" smtClean="0">
                <a:latin typeface="Calibri" pitchFamily="34" charset="0"/>
                <a:ea typeface="ＭＳ Ｐゴシック"/>
                <a:cs typeface="ＭＳ Ｐゴシック"/>
              </a:rPr>
              <a:pPr/>
              <a:t>67</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3958900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Overlay-FullBackground.jpg"/>
          <p:cNvPicPr>
            <a:picLocks noChangeAspect="1"/>
          </p:cNvPicPr>
          <p:nvPr/>
        </p:nvPicPr>
        <p:blipFill>
          <a:blip r:embed="rId2" cstate="print"/>
          <a:srcRect t="50000"/>
          <a:stretch>
            <a:fillRect/>
          </a:stretch>
        </p:blipFill>
        <p:spPr bwMode="auto">
          <a:xfrm>
            <a:off x="0" y="3429000"/>
            <a:ext cx="9144000" cy="3429000"/>
          </a:xfrm>
          <a:prstGeom prst="rect">
            <a:avLst/>
          </a:prstGeom>
          <a:noFill/>
          <a:ln w="9525">
            <a:noFill/>
            <a:miter lim="800000"/>
            <a:headEnd/>
            <a:tailEnd/>
          </a:ln>
        </p:spPr>
      </p:pic>
      <p:pic>
        <p:nvPicPr>
          <p:cNvPr id="5" name="Picture 7" descr="overlay-ruleShadow.png"/>
          <p:cNvPicPr>
            <a:picLocks noChangeAspect="1"/>
          </p:cNvPicPr>
          <p:nvPr/>
        </p:nvPicPr>
        <p:blipFill>
          <a:blip r:embed="rId3" cstate="print"/>
          <a:srcRect/>
          <a:stretch>
            <a:fillRect/>
          </a:stretch>
        </p:blipFill>
        <p:spPr bwMode="auto">
          <a:xfrm>
            <a:off x="0" y="3303588"/>
            <a:ext cx="9144000" cy="125412"/>
          </a:xfrm>
          <a:prstGeom prst="rect">
            <a:avLst/>
          </a:prstGeom>
          <a:noFill/>
          <a:ln w="9525">
            <a:noFill/>
            <a:miter lim="800000"/>
            <a:headEnd/>
            <a:tailEnd/>
          </a:ln>
        </p:spPr>
      </p:pic>
      <p:sp>
        <p:nvSpPr>
          <p:cNvPr id="2" name="Title 1"/>
          <p:cNvSpPr>
            <a:spLocks noGrp="1"/>
          </p:cNvSpPr>
          <p:nvPr>
            <p:ph type="ctrTitle"/>
          </p:nvPr>
        </p:nvSpPr>
        <p:spPr>
          <a:xfrm>
            <a:off x="779463" y="1918447"/>
            <a:ext cx="7583488" cy="1470025"/>
          </a:xfrm>
        </p:spPr>
        <p:txBody>
          <a:bodyPr anchor="b" anchorCtr="0"/>
          <a:lstStyle/>
          <a:p>
            <a:r>
              <a:rPr lang="en-GB" smtClean="0"/>
              <a:t>Click to edit Master title style</a:t>
            </a:r>
            <a:endParaRPr/>
          </a:p>
        </p:txBody>
      </p:sp>
      <p:sp>
        <p:nvSpPr>
          <p:cNvPr id="3" name="Subtitle 2"/>
          <p:cNvSpPr>
            <a:spLocks noGrp="1"/>
          </p:cNvSpPr>
          <p:nvPr>
            <p:ph type="subTitle" idx="1"/>
          </p:nvPr>
        </p:nvSpPr>
        <p:spPr>
          <a:xfrm>
            <a:off x="779463" y="3478306"/>
            <a:ext cx="7583487" cy="1752600"/>
          </a:xfrm>
        </p:spPr>
        <p:txBody>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6" name="Date Placeholder 3"/>
          <p:cNvSpPr>
            <a:spLocks noGrp="1"/>
          </p:cNvSpPr>
          <p:nvPr>
            <p:ph type="dt" sz="half" idx="10"/>
          </p:nvPr>
        </p:nvSpPr>
        <p:spPr/>
        <p:txBody>
          <a:bodyPr/>
          <a:lstStyle>
            <a:lvl1pPr>
              <a:defRPr/>
            </a:lvl1pPr>
          </a:lstStyle>
          <a:p>
            <a:pPr>
              <a:defRPr/>
            </a:pPr>
            <a:fld id="{5D217AA1-F5A5-41E1-A9A5-24D479769A59}" type="datetimeFigureOut">
              <a:rPr lang="en-US"/>
              <a:pPr>
                <a:defRPr/>
              </a:pPr>
              <a:t>6/6/2016</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E40E6A98-6CA0-48EB-88E2-B26C3072E3CF}"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Overlay-FullBackground.jpg"/>
          <p:cNvPicPr>
            <a:picLocks noChangeAspect="1"/>
          </p:cNvPicPr>
          <p:nvPr/>
        </p:nvPicPr>
        <p:blipFill>
          <a:blip r:embed="rId2" cstate="print"/>
          <a:srcRect l="50000"/>
          <a:stretch>
            <a:fillRect/>
          </a:stretch>
        </p:blipFill>
        <p:spPr bwMode="auto">
          <a:xfrm>
            <a:off x="4572000" y="4763"/>
            <a:ext cx="4572000" cy="6858000"/>
          </a:xfrm>
          <a:prstGeom prst="rect">
            <a:avLst/>
          </a:prstGeom>
          <a:noFill/>
          <a:ln w="9525">
            <a:noFill/>
            <a:miter lim="800000"/>
            <a:headEnd/>
            <a:tailEnd/>
          </a:ln>
        </p:spPr>
      </p:pic>
      <p:pic>
        <p:nvPicPr>
          <p:cNvPr id="6" name="Picture 7" descr="overlay-ruleShadow.png"/>
          <p:cNvPicPr>
            <a:picLocks noChangeAspect="1"/>
          </p:cNvPicPr>
          <p:nvPr/>
        </p:nvPicPr>
        <p:blipFill>
          <a:blip r:embed="rId3" cstate="print"/>
          <a:srcRect t="25031"/>
          <a:stretch>
            <a:fillRect/>
          </a:stretch>
        </p:blipFill>
        <p:spPr bwMode="auto">
          <a:xfrm>
            <a:off x="4451350" y="0"/>
            <a:ext cx="125413" cy="6854825"/>
          </a:xfrm>
          <a:prstGeom prst="rect">
            <a:avLst/>
          </a:prstGeom>
          <a:noFill/>
          <a:ln w="9525">
            <a:noFill/>
            <a:miter lim="800000"/>
            <a:headEnd/>
            <a:tailEnd/>
          </a:ln>
        </p:spPr>
      </p:pic>
      <p:sp>
        <p:nvSpPr>
          <p:cNvPr id="2" name="Title 1"/>
          <p:cNvSpPr>
            <a:spLocks noGrp="1"/>
          </p:cNvSpPr>
          <p:nvPr>
            <p:ph type="title"/>
          </p:nvPr>
        </p:nvSpPr>
        <p:spPr>
          <a:xfrm>
            <a:off x="301752" y="274320"/>
            <a:ext cx="3959352" cy="1691640"/>
          </a:xfrm>
        </p:spPr>
        <p:txBody>
          <a:bodyPr anchor="b" anchorCtr="0"/>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GB" smtClean="0"/>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noProof="0"/>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anchor="t" anchorCtr="0"/>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7" name="Date Placeholder 4"/>
          <p:cNvSpPr>
            <a:spLocks noGrp="1"/>
          </p:cNvSpPr>
          <p:nvPr>
            <p:ph type="dt" sz="half" idx="10"/>
          </p:nvPr>
        </p:nvSpPr>
        <p:spPr>
          <a:xfrm>
            <a:off x="2670175" y="6356350"/>
            <a:ext cx="1627188" cy="365125"/>
          </a:xfrm>
          <a:effectLst>
            <a:outerShdw blurRad="50800" dist="38100" dir="2700000" algn="tl" rotWithShape="0">
              <a:prstClr val="black">
                <a:alpha val="40000"/>
              </a:prstClr>
            </a:outerShdw>
          </a:effectLst>
        </p:spPr>
        <p:txBody>
          <a:bodyP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fld id="{E8B00BEB-FC2E-4009-AE85-C0F0653BE61D}" type="datetimeFigureOut">
              <a:rPr lang="en-US"/>
              <a:pPr>
                <a:defRPr/>
              </a:pPr>
              <a:t>6/6/2016</a:t>
            </a:fld>
            <a:endParaRPr lang="en-GB"/>
          </a:p>
        </p:txBody>
      </p:sp>
      <p:sp>
        <p:nvSpPr>
          <p:cNvPr id="8" name="Footer Placeholder 5"/>
          <p:cNvSpPr>
            <a:spLocks noGrp="1"/>
          </p:cNvSpPr>
          <p:nvPr>
            <p:ph type="ftr" sz="quarter" idx="11"/>
          </p:nvPr>
        </p:nvSpPr>
        <p:spPr>
          <a:xfrm>
            <a:off x="241300" y="6356350"/>
            <a:ext cx="1893888" cy="365125"/>
          </a:xfrm>
          <a:effectLst>
            <a:outerShdw blurRad="50800" dist="38100" dir="2700000" algn="tl" rotWithShape="0">
              <a:prstClr val="black">
                <a:alpha val="40000"/>
              </a:prstClr>
            </a:outerShdw>
          </a:effectLst>
        </p:spPr>
        <p:txBody>
          <a:bodyP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endParaRPr lang="en-GB"/>
          </a:p>
        </p:txBody>
      </p:sp>
      <p:sp>
        <p:nvSpPr>
          <p:cNvPr id="9" name="Slide Number Placeholder 6"/>
          <p:cNvSpPr>
            <a:spLocks noGrp="1"/>
          </p:cNvSpPr>
          <p:nvPr>
            <p:ph type="sldNum" sz="quarter" idx="12"/>
          </p:nvPr>
        </p:nvSpPr>
        <p:spPr>
          <a:xfrm>
            <a:off x="1892300" y="5738813"/>
            <a:ext cx="758825" cy="574675"/>
          </a:xfrm>
        </p:spPr>
        <p:txBody>
          <a:bodyP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pPr>
              <a:defRPr/>
            </a:pPr>
            <a:fld id="{15B8BF23-8FEE-484B-8BBB-6CC62F118453}"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5" name="Picture 6" descr="Overlay-FullBackground.jpg"/>
          <p:cNvPicPr>
            <a:picLocks noChangeAspect="1"/>
          </p:cNvPicPr>
          <p:nvPr/>
        </p:nvPicPr>
        <p:blipFill>
          <a:blip r:embed="rId2" cstate="print"/>
          <a:srcRect/>
          <a:stretch>
            <a:fillRect/>
          </a:stretch>
        </p:blipFill>
        <p:spPr bwMode="auto">
          <a:xfrm>
            <a:off x="0" y="4763"/>
            <a:ext cx="9144000" cy="6858000"/>
          </a:xfrm>
          <a:prstGeom prst="rect">
            <a:avLst/>
          </a:prstGeom>
          <a:noFill/>
          <a:ln w="9525">
            <a:noFill/>
            <a:miter lim="800000"/>
            <a:headEnd/>
            <a:tailEnd/>
          </a:ln>
        </p:spPr>
      </p:pic>
      <p:sp>
        <p:nvSpPr>
          <p:cNvPr id="2" name="Title 1"/>
          <p:cNvSpPr>
            <a:spLocks noGrp="1"/>
          </p:cNvSpPr>
          <p:nvPr>
            <p:ph type="title"/>
          </p:nvPr>
        </p:nvSpPr>
        <p:spPr>
          <a:xfrm>
            <a:off x="762000" y="4038600"/>
            <a:ext cx="7620000" cy="990600"/>
          </a:xfrm>
        </p:spPr>
        <p:txBody>
          <a:bodyPr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lvl="0"/>
            <a:r>
              <a:rPr lang="en-GB" smtClean="0"/>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noProof="0"/>
          </a:p>
        </p:txBody>
      </p:sp>
      <p:sp>
        <p:nvSpPr>
          <p:cNvPr id="4" name="Text Placeholder 3"/>
          <p:cNvSpPr>
            <a:spLocks noGrp="1"/>
          </p:cNvSpPr>
          <p:nvPr>
            <p:ph type="body" sz="half" idx="2"/>
          </p:nvPr>
        </p:nvSpPr>
        <p:spPr>
          <a:xfrm>
            <a:off x="762000" y="5042647"/>
            <a:ext cx="7620000" cy="1129553"/>
          </a:xfrm>
        </p:spPr>
        <p:txBody>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3B9604A1-FCEF-42AC-8D46-879067F3006C}" type="datetimeFigureOut">
              <a:rPr lang="en-US"/>
              <a:pPr>
                <a:defRPr/>
              </a:pPr>
              <a:t>6/6/2016</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90727B85-9570-4B86-AD78-20EFD466EAEF}"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2"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pPr>
              <a:defRPr/>
            </a:pPr>
            <a:fld id="{54B8022F-2E1C-4BDC-9F3C-F9D0081CE02D}" type="datetimeFigureOut">
              <a:rPr lang="en-US"/>
              <a:pPr>
                <a:defRPr/>
              </a:pPr>
              <a:t>6/6/2016</a:t>
            </a:fld>
            <a:endParaRPr lang="en-GB"/>
          </a:p>
        </p:txBody>
      </p:sp>
      <p:sp>
        <p:nvSpPr>
          <p:cNvPr id="3"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pPr>
              <a:defRPr/>
            </a:pPr>
            <a:endParaRPr lang="en-GB"/>
          </a:p>
        </p:txBody>
      </p:sp>
      <p:sp>
        <p:nvSpPr>
          <p:cNvPr id="4"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pPr>
              <a:defRPr/>
            </a:pPr>
            <a:fld id="{5957A7E9-5E85-4873-BE82-5A26CC7995B3}"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overlay-ruleShadow.png"/>
          <p:cNvPicPr>
            <a:picLocks noChangeAspect="1"/>
          </p:cNvPicPr>
          <p:nvPr/>
        </p:nvPicPr>
        <p:blipFill>
          <a:blip r:embed="rId2" cstate="print"/>
          <a:srcRect/>
          <a:stretch>
            <a:fillRect/>
          </a:stretch>
        </p:blipFill>
        <p:spPr bwMode="auto">
          <a:xfrm>
            <a:off x="0" y="1308100"/>
            <a:ext cx="9144000" cy="123825"/>
          </a:xfrm>
          <a:prstGeom prst="rect">
            <a:avLst/>
          </a:prstGeom>
          <a:noFill/>
          <a:ln w="9525">
            <a:noFill/>
            <a:miter lim="800000"/>
            <a:headEnd/>
            <a:tailEnd/>
          </a:ln>
        </p:spPr>
      </p:pic>
      <p:pic>
        <p:nvPicPr>
          <p:cNvPr id="5" name="Picture 7" descr="Overlay-FullBackground.jpg"/>
          <p:cNvPicPr>
            <a:picLocks noChangeAspect="1"/>
          </p:cNvPicPr>
          <p:nvPr/>
        </p:nvPicPr>
        <p:blipFill>
          <a:blip r:embed="rId3" cstate="print"/>
          <a:srcRect t="23334"/>
          <a:stretch>
            <a:fillRect/>
          </a:stretch>
        </p:blipFill>
        <p:spPr bwMode="auto">
          <a:xfrm>
            <a:off x="0" y="1425575"/>
            <a:ext cx="9144000" cy="5432425"/>
          </a:xfrm>
          <a:prstGeom prst="rect">
            <a:avLst/>
          </a:prstGeom>
          <a:noFill/>
          <a:ln w="9525">
            <a:noFill/>
            <a:miter lim="800000"/>
            <a:headEnd/>
            <a:tailEnd/>
          </a:ln>
        </p:spPr>
      </p:pic>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6" name="Date Placeholder 3"/>
          <p:cNvSpPr>
            <a:spLocks noGrp="1"/>
          </p:cNvSpPr>
          <p:nvPr>
            <p:ph type="dt" sz="half" idx="10"/>
          </p:nvPr>
        </p:nvSpPr>
        <p:spPr/>
        <p:txBody>
          <a:bodyPr/>
          <a:lstStyle>
            <a:lvl1pPr>
              <a:defRPr/>
            </a:lvl1pPr>
          </a:lstStyle>
          <a:p>
            <a:pPr>
              <a:defRPr/>
            </a:pPr>
            <a:fld id="{02C34924-07E0-4EFA-B62C-7CF0A3A32847}" type="datetimeFigureOut">
              <a:rPr lang="en-US"/>
              <a:pPr>
                <a:defRPr/>
              </a:pPr>
              <a:t>6/6/2016</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CAD7BB55-861F-425F-993F-AFA3ED3818A7}"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Overlay-FullBackground.jpg"/>
          <p:cNvPicPr>
            <a:picLocks noChangeAspect="1"/>
          </p:cNvPicPr>
          <p:nvPr/>
        </p:nvPicPr>
        <p:blipFill>
          <a:blip r:embed="rId2" cstate="print"/>
          <a:srcRect r="14719"/>
          <a:stretch>
            <a:fillRect/>
          </a:stretch>
        </p:blipFill>
        <p:spPr bwMode="auto">
          <a:xfrm>
            <a:off x="0" y="4763"/>
            <a:ext cx="7797800" cy="6858000"/>
          </a:xfrm>
          <a:prstGeom prst="rect">
            <a:avLst/>
          </a:prstGeom>
          <a:noFill/>
          <a:ln w="9525">
            <a:noFill/>
            <a:miter lim="800000"/>
            <a:headEnd/>
            <a:tailEnd/>
          </a:ln>
        </p:spPr>
      </p:pic>
      <p:pic>
        <p:nvPicPr>
          <p:cNvPr id="5" name="Picture 7" descr="overlay-ruleShadow.png"/>
          <p:cNvPicPr>
            <a:picLocks noChangeAspect="1"/>
          </p:cNvPicPr>
          <p:nvPr/>
        </p:nvPicPr>
        <p:blipFill>
          <a:blip r:embed="rId3" cstate="print"/>
          <a:srcRect b="25031"/>
          <a:stretch>
            <a:fillRect/>
          </a:stretch>
        </p:blipFill>
        <p:spPr bwMode="auto">
          <a:xfrm>
            <a:off x="7786688" y="0"/>
            <a:ext cx="125412" cy="6854825"/>
          </a:xfrm>
          <a:prstGeom prst="rect">
            <a:avLst/>
          </a:prstGeom>
          <a:noFill/>
          <a:ln w="9525">
            <a:noFill/>
            <a:miter lim="800000"/>
            <a:headEnd/>
            <a:tailEnd/>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GB" smtClean="0"/>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6"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fld id="{57E64A89-051D-4AC0-AE6B-4CA091DA5480}" type="datetimeFigureOut">
              <a:rPr lang="en-US"/>
              <a:pPr>
                <a:defRPr/>
              </a:pPr>
              <a:t>6/6/2016</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C8824F65-C170-4103-A26F-6CFC560080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overlay-ruleShadow.png"/>
          <p:cNvPicPr>
            <a:picLocks noChangeAspect="1"/>
          </p:cNvPicPr>
          <p:nvPr/>
        </p:nvPicPr>
        <p:blipFill>
          <a:blip r:embed="rId2" cstate="print"/>
          <a:srcRect/>
          <a:stretch>
            <a:fillRect/>
          </a:stretch>
        </p:blipFill>
        <p:spPr bwMode="auto">
          <a:xfrm>
            <a:off x="0" y="1308100"/>
            <a:ext cx="9144000" cy="123825"/>
          </a:xfrm>
          <a:prstGeom prst="rect">
            <a:avLst/>
          </a:prstGeom>
          <a:noFill/>
          <a:ln w="9525">
            <a:noFill/>
            <a:miter lim="800000"/>
            <a:headEnd/>
            <a:tailEnd/>
          </a:ln>
        </p:spPr>
      </p:pic>
      <p:pic>
        <p:nvPicPr>
          <p:cNvPr id="5" name="Picture 7" descr="Overlay-FullBackground.jpg"/>
          <p:cNvPicPr>
            <a:picLocks noChangeAspect="1"/>
          </p:cNvPicPr>
          <p:nvPr/>
        </p:nvPicPr>
        <p:blipFill>
          <a:blip r:embed="rId3" cstate="print"/>
          <a:srcRect t="23334"/>
          <a:stretch>
            <a:fillRect/>
          </a:stretch>
        </p:blipFill>
        <p:spPr bwMode="auto">
          <a:xfrm>
            <a:off x="0" y="1425575"/>
            <a:ext cx="9144000" cy="5432425"/>
          </a:xfrm>
          <a:prstGeom prst="rect">
            <a:avLst/>
          </a:prstGeom>
          <a:noFill/>
          <a:ln w="9525">
            <a:noFill/>
            <a:miter lim="800000"/>
            <a:headEnd/>
            <a:tailEnd/>
          </a:ln>
        </p:spPr>
      </p:pic>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6" name="Date Placeholder 3"/>
          <p:cNvSpPr>
            <a:spLocks noGrp="1"/>
          </p:cNvSpPr>
          <p:nvPr>
            <p:ph type="dt" sz="half" idx="10"/>
          </p:nvPr>
        </p:nvSpPr>
        <p:spPr/>
        <p:txBody>
          <a:bodyPr/>
          <a:lstStyle>
            <a:lvl1pPr>
              <a:defRPr/>
            </a:lvl1pPr>
          </a:lstStyle>
          <a:p>
            <a:pPr>
              <a:defRPr/>
            </a:pPr>
            <a:fld id="{61C85DBB-28D4-492C-A487-126B0D858CB2}" type="datetimeFigureOut">
              <a:rPr lang="en-US"/>
              <a:pPr>
                <a:defRPr/>
              </a:pPr>
              <a:t>6/6/2016</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CCE888A5-CAEE-418B-B0EC-6A946E6CF3F1}"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5" name="Picture 6" descr="Overlay-FullBackground.jpg"/>
          <p:cNvPicPr>
            <a:picLocks noChangeAspect="1"/>
          </p:cNvPicPr>
          <p:nvPr/>
        </p:nvPicPr>
        <p:blipFill>
          <a:blip r:embed="rId2" cstate="print"/>
          <a:srcRect t="50000"/>
          <a:stretch>
            <a:fillRect/>
          </a:stretch>
        </p:blipFill>
        <p:spPr bwMode="auto">
          <a:xfrm>
            <a:off x="0" y="3429000"/>
            <a:ext cx="9144000" cy="3429000"/>
          </a:xfrm>
          <a:prstGeom prst="rect">
            <a:avLst/>
          </a:prstGeom>
          <a:noFill/>
          <a:ln w="9525">
            <a:noFill/>
            <a:miter lim="800000"/>
            <a:headEnd/>
            <a:tailEnd/>
          </a:ln>
        </p:spPr>
      </p:pic>
      <p:pic>
        <p:nvPicPr>
          <p:cNvPr id="6" name="Picture 7" descr="overlay-ruleShadow.png"/>
          <p:cNvPicPr>
            <a:picLocks noChangeAspect="1"/>
          </p:cNvPicPr>
          <p:nvPr/>
        </p:nvPicPr>
        <p:blipFill>
          <a:blip r:embed="rId3" cstate="print"/>
          <a:srcRect/>
          <a:stretch>
            <a:fillRect/>
          </a:stretch>
        </p:blipFill>
        <p:spPr bwMode="auto">
          <a:xfrm>
            <a:off x="0" y="3303588"/>
            <a:ext cx="9144000" cy="125412"/>
          </a:xfrm>
          <a:prstGeom prst="rect">
            <a:avLst/>
          </a:prstGeom>
          <a:noFill/>
          <a:ln w="9525">
            <a:noFill/>
            <a:miter lim="800000"/>
            <a:headEnd/>
            <a:tailEnd/>
          </a:ln>
        </p:spPr>
      </p:pic>
      <p:sp>
        <p:nvSpPr>
          <p:cNvPr id="2" name="Title 1"/>
          <p:cNvSpPr>
            <a:spLocks noGrp="1"/>
          </p:cNvSpPr>
          <p:nvPr>
            <p:ph type="ctrTitle"/>
          </p:nvPr>
        </p:nvSpPr>
        <p:spPr>
          <a:xfrm>
            <a:off x="779463" y="789081"/>
            <a:ext cx="7583488" cy="1470025"/>
          </a:xfrm>
        </p:spPr>
        <p:txBody>
          <a:bodyPr anchorCtr="0"/>
          <a:lstStyle/>
          <a:p>
            <a:r>
              <a:rPr lang="en-GB" smtClean="0"/>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lstStyle>
            <a:lvl1pPr marL="0" indent="0" algn="ctr">
              <a:buNone/>
              <a:defRPr sz="1600">
                <a:solidFill>
                  <a:schemeClr val="tx1"/>
                </a:solidFill>
              </a:defRPr>
            </a:lvl1pPr>
          </a:lstStyle>
          <a:p>
            <a:pPr lvl="0"/>
            <a:r>
              <a:rPr lang="en-GB" noProof="0" smtClean="0"/>
              <a:t>Drag picture to placeholder or click icon to add</a:t>
            </a:r>
            <a:endParaRPr noProof="0"/>
          </a:p>
        </p:txBody>
      </p:sp>
      <p:sp>
        <p:nvSpPr>
          <p:cNvPr id="7" name="Date Placeholder 3"/>
          <p:cNvSpPr>
            <a:spLocks noGrp="1"/>
          </p:cNvSpPr>
          <p:nvPr>
            <p:ph type="dt" sz="half" idx="14"/>
          </p:nvPr>
        </p:nvSpPr>
        <p:spPr/>
        <p:txBody>
          <a:bodyPr/>
          <a:lstStyle>
            <a:lvl1pPr>
              <a:defRPr/>
            </a:lvl1pPr>
          </a:lstStyle>
          <a:p>
            <a:pPr>
              <a:defRPr/>
            </a:pPr>
            <a:fld id="{9A0E85E4-4230-4206-90E7-26AEADE5D8D4}" type="datetimeFigureOut">
              <a:rPr lang="en-US"/>
              <a:pPr>
                <a:defRPr/>
              </a:pPr>
              <a:t>6/6/2016</a:t>
            </a:fld>
            <a:endParaRPr lang="en-GB"/>
          </a:p>
        </p:txBody>
      </p:sp>
      <p:sp>
        <p:nvSpPr>
          <p:cNvPr id="8" name="Footer Placeholder 4"/>
          <p:cNvSpPr>
            <a:spLocks noGrp="1"/>
          </p:cNvSpPr>
          <p:nvPr>
            <p:ph type="ftr" sz="quarter" idx="15"/>
          </p:nvPr>
        </p:nvSpPr>
        <p:spPr/>
        <p:txBody>
          <a:bodyPr/>
          <a:lstStyle>
            <a:lvl1pPr>
              <a:defRPr/>
            </a:lvl1pPr>
          </a:lstStyle>
          <a:p>
            <a:pPr>
              <a:defRPr/>
            </a:pPr>
            <a:endParaRPr lang="en-GB"/>
          </a:p>
        </p:txBody>
      </p:sp>
      <p:sp>
        <p:nvSpPr>
          <p:cNvPr id="9" name="Slide Number Placeholder 5"/>
          <p:cNvSpPr>
            <a:spLocks noGrp="1"/>
          </p:cNvSpPr>
          <p:nvPr>
            <p:ph type="sldNum" sz="quarter" idx="16"/>
          </p:nvPr>
        </p:nvSpPr>
        <p:spPr/>
        <p:txBody>
          <a:bodyPr/>
          <a:lstStyle>
            <a:lvl1pPr>
              <a:defRPr/>
            </a:lvl1pPr>
          </a:lstStyle>
          <a:p>
            <a:pPr>
              <a:defRPr/>
            </a:pPr>
            <a:fld id="{D4E70045-F201-4658-8EB2-B129679FE7E9}"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overlay-ruleShadow.png"/>
          <p:cNvPicPr>
            <a:picLocks noChangeAspect="1"/>
          </p:cNvPicPr>
          <p:nvPr/>
        </p:nvPicPr>
        <p:blipFill>
          <a:blip r:embed="rId2" cstate="print"/>
          <a:srcRect/>
          <a:stretch>
            <a:fillRect/>
          </a:stretch>
        </p:blipFill>
        <p:spPr bwMode="auto">
          <a:xfrm>
            <a:off x="0" y="4446588"/>
            <a:ext cx="9144000" cy="125412"/>
          </a:xfrm>
          <a:prstGeom prst="rect">
            <a:avLst/>
          </a:prstGeom>
          <a:noFill/>
          <a:ln w="9525">
            <a:noFill/>
            <a:miter lim="800000"/>
            <a:headEnd/>
            <a:tailEnd/>
          </a:ln>
        </p:spPr>
      </p:pic>
      <p:pic>
        <p:nvPicPr>
          <p:cNvPr id="5" name="Picture 7" descr="Overlay-FullBackground.jpg"/>
          <p:cNvPicPr>
            <a:picLocks noChangeAspect="1"/>
          </p:cNvPicPr>
          <p:nvPr/>
        </p:nvPicPr>
        <p:blipFill>
          <a:blip r:embed="rId3" cstate="print"/>
          <a:srcRect t="66667"/>
          <a:stretch>
            <a:fillRect/>
          </a:stretch>
        </p:blipFill>
        <p:spPr bwMode="auto">
          <a:xfrm>
            <a:off x="0" y="4572000"/>
            <a:ext cx="9144000" cy="2286000"/>
          </a:xfrm>
          <a:prstGeom prst="rect">
            <a:avLst/>
          </a:prstGeom>
          <a:noFill/>
          <a:ln w="9525">
            <a:noFill/>
            <a:miter lim="800000"/>
            <a:headEnd/>
            <a:tailEnd/>
          </a:ln>
        </p:spPr>
      </p:pic>
      <p:sp>
        <p:nvSpPr>
          <p:cNvPr id="2" name="Title 1"/>
          <p:cNvSpPr>
            <a:spLocks noGrp="1"/>
          </p:cNvSpPr>
          <p:nvPr>
            <p:ph type="title"/>
          </p:nvPr>
        </p:nvSpPr>
        <p:spPr>
          <a:xfrm>
            <a:off x="779463" y="2971800"/>
            <a:ext cx="7583487" cy="1362075"/>
          </a:xfrm>
        </p:spPr>
        <p:txBody>
          <a:bodyPr anchor="b" anchorCtr="0"/>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GB" smtClean="0"/>
              <a:t>Click to edit Master title style</a:t>
            </a:r>
            <a:endParaRPr/>
          </a:p>
        </p:txBody>
      </p:sp>
      <p:sp>
        <p:nvSpPr>
          <p:cNvPr id="3" name="Text Placeholder 2"/>
          <p:cNvSpPr>
            <a:spLocks noGrp="1"/>
          </p:cNvSpPr>
          <p:nvPr>
            <p:ph type="body" idx="1"/>
          </p:nvPr>
        </p:nvSpPr>
        <p:spPr>
          <a:xfrm>
            <a:off x="779463" y="4724400"/>
            <a:ext cx="7583487" cy="1398494"/>
          </a:xfrm>
        </p:spPr>
        <p:txBody>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3673E6CC-8BD8-4FAF-B4D6-225F11BBF88C}" type="datetimeFigureOut">
              <a:rPr lang="en-US"/>
              <a:pPr>
                <a:defRPr/>
              </a:pPr>
              <a:t>6/6/2016</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0C806CCF-6701-47E0-B0D2-7827636B053A}"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overlay-ruleShadow.png"/>
          <p:cNvPicPr>
            <a:picLocks noChangeAspect="1"/>
          </p:cNvPicPr>
          <p:nvPr/>
        </p:nvPicPr>
        <p:blipFill>
          <a:blip r:embed="rId2" cstate="print"/>
          <a:srcRect/>
          <a:stretch>
            <a:fillRect/>
          </a:stretch>
        </p:blipFill>
        <p:spPr bwMode="auto">
          <a:xfrm>
            <a:off x="0" y="1308100"/>
            <a:ext cx="9144000" cy="123825"/>
          </a:xfrm>
          <a:prstGeom prst="rect">
            <a:avLst/>
          </a:prstGeom>
          <a:noFill/>
          <a:ln w="9525">
            <a:noFill/>
            <a:miter lim="800000"/>
            <a:headEnd/>
            <a:tailEnd/>
          </a:ln>
        </p:spPr>
      </p:pic>
      <p:pic>
        <p:nvPicPr>
          <p:cNvPr id="6" name="Picture 7" descr="Overlay-FullBackground.jpg"/>
          <p:cNvPicPr>
            <a:picLocks noChangeAspect="1"/>
          </p:cNvPicPr>
          <p:nvPr/>
        </p:nvPicPr>
        <p:blipFill>
          <a:blip r:embed="rId3" cstate="print"/>
          <a:srcRect t="23334"/>
          <a:stretch>
            <a:fillRect/>
          </a:stretch>
        </p:blipFill>
        <p:spPr bwMode="auto">
          <a:xfrm>
            <a:off x="0" y="1425575"/>
            <a:ext cx="9144000" cy="5432425"/>
          </a:xfrm>
          <a:prstGeom prst="rect">
            <a:avLst/>
          </a:prstGeom>
          <a:noFill/>
          <a:ln w="9525">
            <a:noFill/>
            <a:miter lim="800000"/>
            <a:headEnd/>
            <a:tailEnd/>
          </a:ln>
        </p:spPr>
      </p:pic>
      <p:sp>
        <p:nvSpPr>
          <p:cNvPr id="2" name="Title 1"/>
          <p:cNvSpPr>
            <a:spLocks noGrp="1"/>
          </p:cNvSpPr>
          <p:nvPr>
            <p:ph type="title"/>
          </p:nvPr>
        </p:nvSpPr>
        <p:spPr>
          <a:xfrm>
            <a:off x="779463" y="62753"/>
            <a:ext cx="7583488" cy="1283167"/>
          </a:xfrm>
        </p:spPr>
        <p:txBody>
          <a:bodyPr/>
          <a:lstStyle/>
          <a:p>
            <a:r>
              <a:rPr lang="en-GB" smtClean="0"/>
              <a:t>Click to edit Master title style</a:t>
            </a:r>
            <a:endParaRPr/>
          </a:p>
        </p:txBody>
      </p:sp>
      <p:sp>
        <p:nvSpPr>
          <p:cNvPr id="3" name="Content Placeholder 2"/>
          <p:cNvSpPr>
            <a:spLocks noGrp="1"/>
          </p:cNvSpPr>
          <p:nvPr>
            <p:ph sz="half" idx="1"/>
          </p:nvPr>
        </p:nvSpPr>
        <p:spPr>
          <a:xfrm>
            <a:off x="779463" y="1828800"/>
            <a:ext cx="3566160" cy="42973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796791" y="1828800"/>
            <a:ext cx="3566160" cy="42973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4"/>
          <p:cNvSpPr>
            <a:spLocks noGrp="1"/>
          </p:cNvSpPr>
          <p:nvPr>
            <p:ph type="dt" sz="half" idx="10"/>
          </p:nvPr>
        </p:nvSpPr>
        <p:spPr/>
        <p:txBody>
          <a:bodyPr/>
          <a:lstStyle>
            <a:lvl1pPr>
              <a:defRPr/>
            </a:lvl1pPr>
          </a:lstStyle>
          <a:p>
            <a:pPr>
              <a:defRPr/>
            </a:pPr>
            <a:fld id="{C3B5040D-EF23-4A2B-91FE-5D3F131DF60A}" type="datetimeFigureOut">
              <a:rPr lang="en-US"/>
              <a:pPr>
                <a:defRPr/>
              </a:pPr>
              <a:t>6/6/2016</a:t>
            </a:fld>
            <a:endParaRPr lang="en-GB"/>
          </a:p>
        </p:txBody>
      </p:sp>
      <p:sp>
        <p:nvSpPr>
          <p:cNvPr id="8" name="Footer Placeholder 5"/>
          <p:cNvSpPr>
            <a:spLocks noGrp="1"/>
          </p:cNvSpPr>
          <p:nvPr>
            <p:ph type="ftr" sz="quarter" idx="11"/>
          </p:nvPr>
        </p:nvSpPr>
        <p:spPr/>
        <p:txBody>
          <a:bodyPr/>
          <a:lstStyle>
            <a:lvl1pPr>
              <a:defRPr/>
            </a:lvl1pPr>
          </a:lstStyle>
          <a:p>
            <a:pPr>
              <a:defRPr/>
            </a:pPr>
            <a:endParaRPr lang="en-GB"/>
          </a:p>
        </p:txBody>
      </p:sp>
      <p:sp>
        <p:nvSpPr>
          <p:cNvPr id="9" name="Slide Number Placeholder 6"/>
          <p:cNvSpPr>
            <a:spLocks noGrp="1"/>
          </p:cNvSpPr>
          <p:nvPr>
            <p:ph type="sldNum" sz="quarter" idx="12"/>
          </p:nvPr>
        </p:nvSpPr>
        <p:spPr/>
        <p:txBody>
          <a:bodyPr/>
          <a:lstStyle>
            <a:lvl1pPr>
              <a:defRPr/>
            </a:lvl1pPr>
          </a:lstStyle>
          <a:p>
            <a:pPr>
              <a:defRPr/>
            </a:pPr>
            <a:fld id="{76F9DC78-40EC-4CB8-96FD-63C8138917B2}"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cstate="print"/>
          <a:srcRect/>
          <a:stretch>
            <a:fillRect/>
          </a:stretch>
        </p:blipFill>
        <p:spPr bwMode="auto">
          <a:xfrm>
            <a:off x="0" y="1308100"/>
            <a:ext cx="9144000" cy="123825"/>
          </a:xfrm>
          <a:prstGeom prst="rect">
            <a:avLst/>
          </a:prstGeom>
          <a:noFill/>
          <a:ln w="9525">
            <a:noFill/>
            <a:miter lim="800000"/>
            <a:headEnd/>
            <a:tailEnd/>
          </a:ln>
        </p:spPr>
      </p:pic>
      <p:pic>
        <p:nvPicPr>
          <p:cNvPr id="8" name="Picture 7" descr="Overlay-FullBackground.jpg"/>
          <p:cNvPicPr>
            <a:picLocks noChangeAspect="1"/>
          </p:cNvPicPr>
          <p:nvPr/>
        </p:nvPicPr>
        <p:blipFill>
          <a:blip r:embed="rId3" cstate="print"/>
          <a:srcRect t="23334"/>
          <a:stretch>
            <a:fillRect/>
          </a:stretch>
        </p:blipFill>
        <p:spPr bwMode="auto">
          <a:xfrm>
            <a:off x="0" y="1425575"/>
            <a:ext cx="9144000" cy="5432425"/>
          </a:xfrm>
          <a:prstGeom prst="rect">
            <a:avLst/>
          </a:prstGeom>
          <a:noFill/>
          <a:ln w="9525">
            <a:noFill/>
            <a:miter lim="800000"/>
            <a:headEnd/>
            <a:tailEnd/>
          </a:ln>
        </p:spPr>
      </p:pic>
      <p:sp>
        <p:nvSpPr>
          <p:cNvPr id="2" name="Title 1"/>
          <p:cNvSpPr>
            <a:spLocks noGrp="1"/>
          </p:cNvSpPr>
          <p:nvPr>
            <p:ph type="title"/>
          </p:nvPr>
        </p:nvSpPr>
        <p:spPr>
          <a:xfrm>
            <a:off x="779463" y="62753"/>
            <a:ext cx="7583488" cy="1283167"/>
          </a:xfrm>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779463" y="2393576"/>
            <a:ext cx="3566160" cy="3732585"/>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96791" y="2393576"/>
            <a:ext cx="3566160" cy="3732585"/>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9" name="Date Placeholder 6"/>
          <p:cNvSpPr>
            <a:spLocks noGrp="1"/>
          </p:cNvSpPr>
          <p:nvPr>
            <p:ph type="dt" sz="half" idx="10"/>
          </p:nvPr>
        </p:nvSpPr>
        <p:spPr/>
        <p:txBody>
          <a:bodyPr/>
          <a:lstStyle>
            <a:lvl1pPr>
              <a:defRPr/>
            </a:lvl1pPr>
          </a:lstStyle>
          <a:p>
            <a:pPr>
              <a:defRPr/>
            </a:pPr>
            <a:fld id="{B8FC11D3-14D8-49EA-8962-5FB129211844}" type="datetimeFigureOut">
              <a:rPr lang="en-US"/>
              <a:pPr>
                <a:defRPr/>
              </a:pPr>
              <a:t>6/6/2016</a:t>
            </a:fld>
            <a:endParaRPr lang="en-GB"/>
          </a:p>
        </p:txBody>
      </p:sp>
      <p:sp>
        <p:nvSpPr>
          <p:cNvPr id="10" name="Footer Placeholder 7"/>
          <p:cNvSpPr>
            <a:spLocks noGrp="1"/>
          </p:cNvSpPr>
          <p:nvPr>
            <p:ph type="ftr" sz="quarter" idx="11"/>
          </p:nvPr>
        </p:nvSpPr>
        <p:spPr/>
        <p:txBody>
          <a:bodyPr/>
          <a:lstStyle>
            <a:lvl1pPr>
              <a:defRPr/>
            </a:lvl1pPr>
          </a:lstStyle>
          <a:p>
            <a:pPr>
              <a:defRPr/>
            </a:pPr>
            <a:endParaRPr lang="en-GB"/>
          </a:p>
        </p:txBody>
      </p:sp>
      <p:sp>
        <p:nvSpPr>
          <p:cNvPr id="11" name="Slide Number Placeholder 8"/>
          <p:cNvSpPr>
            <a:spLocks noGrp="1"/>
          </p:cNvSpPr>
          <p:nvPr>
            <p:ph type="sldNum" sz="quarter" idx="12"/>
          </p:nvPr>
        </p:nvSpPr>
        <p:spPr/>
        <p:txBody>
          <a:bodyPr/>
          <a:lstStyle>
            <a:lvl1pPr>
              <a:defRPr/>
            </a:lvl1pPr>
          </a:lstStyle>
          <a:p>
            <a:pPr>
              <a:defRPr/>
            </a:pPr>
            <a:fld id="{A8019DF2-50F0-434C-A876-873E73058B9F}"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overlay-ruleShadow.png"/>
          <p:cNvPicPr>
            <a:picLocks noChangeAspect="1"/>
          </p:cNvPicPr>
          <p:nvPr/>
        </p:nvPicPr>
        <p:blipFill>
          <a:blip r:embed="rId2" cstate="print"/>
          <a:srcRect/>
          <a:stretch>
            <a:fillRect/>
          </a:stretch>
        </p:blipFill>
        <p:spPr bwMode="auto">
          <a:xfrm>
            <a:off x="0" y="1308100"/>
            <a:ext cx="9144000" cy="123825"/>
          </a:xfrm>
          <a:prstGeom prst="rect">
            <a:avLst/>
          </a:prstGeom>
          <a:noFill/>
          <a:ln w="9525">
            <a:noFill/>
            <a:miter lim="800000"/>
            <a:headEnd/>
            <a:tailEnd/>
          </a:ln>
        </p:spPr>
      </p:pic>
      <p:pic>
        <p:nvPicPr>
          <p:cNvPr id="4" name="Picture 7" descr="Overlay-FullBackground.jpg"/>
          <p:cNvPicPr>
            <a:picLocks noChangeAspect="1"/>
          </p:cNvPicPr>
          <p:nvPr/>
        </p:nvPicPr>
        <p:blipFill>
          <a:blip r:embed="rId3" cstate="print"/>
          <a:srcRect t="21046"/>
          <a:stretch>
            <a:fillRect/>
          </a:stretch>
        </p:blipFill>
        <p:spPr bwMode="auto">
          <a:xfrm>
            <a:off x="0" y="1447800"/>
            <a:ext cx="9144000" cy="5414963"/>
          </a:xfrm>
          <a:prstGeom prst="rect">
            <a:avLst/>
          </a:prstGeom>
          <a:noFill/>
          <a:ln w="9525">
            <a:noFill/>
            <a:miter lim="800000"/>
            <a:headEnd/>
            <a:tailEnd/>
          </a:ln>
        </p:spPr>
      </p:pic>
      <p:sp>
        <p:nvSpPr>
          <p:cNvPr id="2" name="Title 1"/>
          <p:cNvSpPr>
            <a:spLocks noGrp="1"/>
          </p:cNvSpPr>
          <p:nvPr>
            <p:ph type="title"/>
          </p:nvPr>
        </p:nvSpPr>
        <p:spPr/>
        <p:txBody>
          <a:bodyPr/>
          <a:lstStyle/>
          <a:p>
            <a:r>
              <a:rPr lang="en-GB" smtClean="0"/>
              <a:t>Click to edit Master title style</a:t>
            </a:r>
            <a:endParaRPr/>
          </a:p>
        </p:txBody>
      </p:sp>
      <p:sp>
        <p:nvSpPr>
          <p:cNvPr id="5" name="Date Placeholder 2"/>
          <p:cNvSpPr>
            <a:spLocks noGrp="1"/>
          </p:cNvSpPr>
          <p:nvPr>
            <p:ph type="dt" sz="half" idx="10"/>
          </p:nvPr>
        </p:nvSpPr>
        <p:spPr/>
        <p:txBody>
          <a:bodyPr/>
          <a:lstStyle>
            <a:lvl1pPr>
              <a:defRPr/>
            </a:lvl1pPr>
          </a:lstStyle>
          <a:p>
            <a:pPr>
              <a:defRPr/>
            </a:pPr>
            <a:fld id="{F7BFE1AD-9607-436F-959F-2F0A6A66F337}" type="datetimeFigureOut">
              <a:rPr lang="en-US"/>
              <a:pPr>
                <a:defRPr/>
              </a:pPr>
              <a:t>6/6/2016</a:t>
            </a:fld>
            <a:endParaRPr lang="en-GB"/>
          </a:p>
        </p:txBody>
      </p:sp>
      <p:sp>
        <p:nvSpPr>
          <p:cNvPr id="6" name="Footer Placeholder 3"/>
          <p:cNvSpPr>
            <a:spLocks noGrp="1"/>
          </p:cNvSpPr>
          <p:nvPr>
            <p:ph type="ftr" sz="quarter" idx="11"/>
          </p:nvPr>
        </p:nvSpPr>
        <p:spPr/>
        <p:txBody>
          <a:bodyPr/>
          <a:lstStyle>
            <a:lvl1pPr>
              <a:defRPr/>
            </a:lvl1pPr>
          </a:lstStyle>
          <a:p>
            <a:pPr>
              <a:defRPr/>
            </a:pPr>
            <a:endParaRPr lang="en-GB"/>
          </a:p>
        </p:txBody>
      </p:sp>
      <p:sp>
        <p:nvSpPr>
          <p:cNvPr id="7" name="Slide Number Placeholder 4"/>
          <p:cNvSpPr>
            <a:spLocks noGrp="1"/>
          </p:cNvSpPr>
          <p:nvPr>
            <p:ph type="sldNum" sz="quarter" idx="12"/>
          </p:nvPr>
        </p:nvSpPr>
        <p:spPr/>
        <p:txBody>
          <a:bodyPr/>
          <a:lstStyle>
            <a:lvl1pPr>
              <a:defRPr/>
            </a:lvl1pPr>
          </a:lstStyle>
          <a:p>
            <a:pPr>
              <a:defRPr/>
            </a:pPr>
            <a:fld id="{44E6559D-6EDF-4076-A13E-19234C0E9A62}"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Overlay-FullBackground.jpg"/>
          <p:cNvPicPr>
            <a:picLocks noChangeAspect="1"/>
          </p:cNvPicPr>
          <p:nvPr/>
        </p:nvPicPr>
        <p:blipFill>
          <a:blip r:embed="rId2" cstate="print"/>
          <a:srcRect/>
          <a:stretch>
            <a:fillRect/>
          </a:stretch>
        </p:blipFill>
        <p:spPr bwMode="auto">
          <a:xfrm>
            <a:off x="0" y="4763"/>
            <a:ext cx="9144000" cy="68580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B4247E2A-8CF9-4ADC-BFD9-68D87CE68D4A}" type="datetimeFigureOut">
              <a:rPr lang="en-US"/>
              <a:pPr>
                <a:defRPr/>
              </a:pPr>
              <a:t>6/6/2016</a:t>
            </a:fld>
            <a:endParaRPr lang="en-GB"/>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3"/>
          <p:cNvSpPr>
            <a:spLocks noGrp="1"/>
          </p:cNvSpPr>
          <p:nvPr>
            <p:ph type="sldNum" sz="quarter" idx="12"/>
          </p:nvPr>
        </p:nvSpPr>
        <p:spPr/>
        <p:txBody>
          <a:bodyPr/>
          <a:lstStyle>
            <a:lvl1pPr>
              <a:defRPr/>
            </a:lvl1pPr>
          </a:lstStyle>
          <a:p>
            <a:pPr>
              <a:defRPr/>
            </a:pPr>
            <a:fld id="{2DAE7A9A-167E-4915-88FF-12D0D25B1978}"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Overlay-FullBackground.jpg"/>
          <p:cNvPicPr>
            <a:picLocks noChangeAspect="1"/>
          </p:cNvPicPr>
          <p:nvPr/>
        </p:nvPicPr>
        <p:blipFill>
          <a:blip r:embed="rId2" cstate="print"/>
          <a:srcRect l="50000"/>
          <a:stretch>
            <a:fillRect/>
          </a:stretch>
        </p:blipFill>
        <p:spPr bwMode="auto">
          <a:xfrm>
            <a:off x="4572000" y="4763"/>
            <a:ext cx="4572000" cy="6858000"/>
          </a:xfrm>
          <a:prstGeom prst="rect">
            <a:avLst/>
          </a:prstGeom>
          <a:noFill/>
          <a:ln w="9525">
            <a:noFill/>
            <a:miter lim="800000"/>
            <a:headEnd/>
            <a:tailEnd/>
          </a:ln>
        </p:spPr>
      </p:pic>
      <p:pic>
        <p:nvPicPr>
          <p:cNvPr id="6" name="Picture 7" descr="overlay-ruleShadow.png"/>
          <p:cNvPicPr>
            <a:picLocks noChangeAspect="1"/>
          </p:cNvPicPr>
          <p:nvPr/>
        </p:nvPicPr>
        <p:blipFill>
          <a:blip r:embed="rId3" cstate="print"/>
          <a:srcRect t="25031"/>
          <a:stretch>
            <a:fillRect/>
          </a:stretch>
        </p:blipFill>
        <p:spPr bwMode="auto">
          <a:xfrm>
            <a:off x="4451350" y="0"/>
            <a:ext cx="125413" cy="6854825"/>
          </a:xfrm>
          <a:prstGeom prst="rect">
            <a:avLst/>
          </a:prstGeom>
          <a:noFill/>
          <a:ln w="9525">
            <a:noFill/>
            <a:miter lim="800000"/>
            <a:headEnd/>
            <a:tailEnd/>
          </a:ln>
        </p:spPr>
      </p:pic>
      <p:sp>
        <p:nvSpPr>
          <p:cNvPr id="2" name="Title 1"/>
          <p:cNvSpPr>
            <a:spLocks noGrp="1"/>
          </p:cNvSpPr>
          <p:nvPr>
            <p:ph type="title"/>
          </p:nvPr>
        </p:nvSpPr>
        <p:spPr>
          <a:xfrm>
            <a:off x="301752" y="273049"/>
            <a:ext cx="3962400" cy="1690221"/>
          </a:xfrm>
        </p:spPr>
        <p:txBody>
          <a:bodyPr anchor="b" anchorCtr="0"/>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GB" smtClean="0"/>
              <a:t>Click to edit Master title style</a:t>
            </a:r>
            <a:endParaRPr/>
          </a:p>
        </p:txBody>
      </p:sp>
      <p:sp>
        <p:nvSpPr>
          <p:cNvPr id="3" name="Content Placeholder 2"/>
          <p:cNvSpPr>
            <a:spLocks noGrp="1"/>
          </p:cNvSpPr>
          <p:nvPr>
            <p:ph idx="1"/>
          </p:nvPr>
        </p:nvSpPr>
        <p:spPr>
          <a:xfrm>
            <a:off x="4866401" y="273050"/>
            <a:ext cx="3959352" cy="585311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anchor="t" anchorCtr="0"/>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7" name="Date Placeholder 4"/>
          <p:cNvSpPr>
            <a:spLocks noGrp="1"/>
          </p:cNvSpPr>
          <p:nvPr>
            <p:ph type="dt" sz="half" idx="10"/>
          </p:nvPr>
        </p:nvSpPr>
        <p:spPr>
          <a:xfrm>
            <a:off x="2667000" y="6356350"/>
            <a:ext cx="1622425" cy="365125"/>
          </a:xfrm>
          <a:effectLst>
            <a:outerShdw blurRad="50800" dist="38100" dir="2700000" algn="tl" rotWithShape="0">
              <a:prstClr val="black">
                <a:alpha val="40000"/>
              </a:prstClr>
            </a:outerShdw>
          </a:effectLst>
        </p:spPr>
        <p:txBody>
          <a:bodyP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fld id="{0FBC0F43-62DB-41F4-9826-4970AB351ADE}" type="datetimeFigureOut">
              <a:rPr lang="en-US"/>
              <a:pPr>
                <a:defRPr/>
              </a:pPr>
              <a:t>6/6/2016</a:t>
            </a:fld>
            <a:endParaRPr lang="en-GB"/>
          </a:p>
        </p:txBody>
      </p:sp>
      <p:sp>
        <p:nvSpPr>
          <p:cNvPr id="8" name="Footer Placeholder 5"/>
          <p:cNvSpPr>
            <a:spLocks noGrp="1"/>
          </p:cNvSpPr>
          <p:nvPr>
            <p:ph type="ftr" sz="quarter" idx="11"/>
          </p:nvPr>
        </p:nvSpPr>
        <p:spPr>
          <a:xfrm>
            <a:off x="241300" y="6356350"/>
            <a:ext cx="1892300" cy="365125"/>
          </a:xfrm>
          <a:effectLst>
            <a:outerShdw blurRad="50800" dist="38100" dir="2700000" algn="tl" rotWithShape="0">
              <a:prstClr val="black">
                <a:alpha val="40000"/>
              </a:prstClr>
            </a:outerShdw>
          </a:effectLst>
        </p:spPr>
        <p:txBody>
          <a:bodyP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endParaRPr lang="en-GB"/>
          </a:p>
        </p:txBody>
      </p:sp>
      <p:sp>
        <p:nvSpPr>
          <p:cNvPr id="9" name="Slide Number Placeholder 6"/>
          <p:cNvSpPr>
            <a:spLocks noGrp="1"/>
          </p:cNvSpPr>
          <p:nvPr>
            <p:ph type="sldNum" sz="quarter" idx="12"/>
          </p:nvPr>
        </p:nvSpPr>
        <p:spPr>
          <a:xfrm>
            <a:off x="1892300" y="5748338"/>
            <a:ext cx="762000" cy="576262"/>
          </a:xfrm>
        </p:spPr>
        <p:txBody>
          <a:bodyP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pPr>
              <a:defRPr/>
            </a:pPr>
            <a:fld id="{2CF9EABE-4721-4526-B24F-9F87078CB628}"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3500"/>
            <a:ext cx="7583487" cy="1282700"/>
          </a:xfrm>
          <a:prstGeom prst="rect">
            <a:avLst/>
          </a:prstGeom>
        </p:spPr>
        <p:txBody>
          <a:bodyPr vert="horz" lIns="91440" tIns="45720" rIns="91440" bIns="45720" rtlCol="0" anchor="ctr">
            <a:noAutofit/>
          </a:bodyPr>
          <a:lstStyle/>
          <a:p>
            <a:r>
              <a:rPr lang="en-GB" smtClean="0"/>
              <a:t>Click to edit Master title style</a:t>
            </a:r>
            <a:endParaRPr/>
          </a:p>
        </p:txBody>
      </p:sp>
      <p:sp>
        <p:nvSpPr>
          <p:cNvPr id="3" name="Text Placeholder 2"/>
          <p:cNvSpPr>
            <a:spLocks noGrp="1"/>
          </p:cNvSpPr>
          <p:nvPr>
            <p:ph type="body" idx="1"/>
          </p:nvPr>
        </p:nvSpPr>
        <p:spPr>
          <a:xfrm>
            <a:off x="779463" y="1828800"/>
            <a:ext cx="7583487" cy="42973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6732588"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latin typeface="Arial" charset="0"/>
                <a:ea typeface="ＭＳ Ｐゴシック" charset="0"/>
                <a:cs typeface="Arial" charset="0"/>
              </a:defRPr>
            </a:lvl1pPr>
          </a:lstStyle>
          <a:p>
            <a:pPr>
              <a:defRPr/>
            </a:pPr>
            <a:fld id="{F3310274-B3EE-4A95-BFC7-57F4FA9AB848}" type="datetimeFigureOut">
              <a:rPr lang="en-US"/>
              <a:pPr>
                <a:defRPr/>
              </a:pPr>
              <a:t>6/6/2016</a:t>
            </a:fld>
            <a:endParaRPr lang="en-GB"/>
          </a:p>
        </p:txBody>
      </p:sp>
      <p:sp>
        <p:nvSpPr>
          <p:cNvPr id="5" name="Footer Placeholder 4"/>
          <p:cNvSpPr>
            <a:spLocks noGrp="1"/>
          </p:cNvSpPr>
          <p:nvPr>
            <p:ph type="ftr" sz="quarter" idx="3"/>
          </p:nvPr>
        </p:nvSpPr>
        <p:spPr>
          <a:xfrm>
            <a:off x="241300"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latin typeface="Arial" charset="0"/>
                <a:ea typeface="ＭＳ Ｐゴシック" charset="0"/>
                <a:cs typeface="Arial" charset="0"/>
              </a:defRPr>
            </a:lvl1pPr>
          </a:lstStyle>
          <a:p>
            <a:pPr>
              <a:defRPr/>
            </a:pPr>
            <a:endParaRPr lang="en-GB"/>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latin typeface="Arial" charset="0"/>
                <a:ea typeface="ＭＳ Ｐゴシック" charset="0"/>
                <a:cs typeface="Arial" charset="0"/>
              </a:defRPr>
            </a:lvl1pPr>
          </a:lstStyle>
          <a:p>
            <a:pPr>
              <a:defRPr/>
            </a:pPr>
            <a:fld id="{4554601D-0694-4B59-AD5B-101FAFA48BC2}"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 id="2147484358" r:id="rId14"/>
  </p:sldLayoutIdLst>
  <p:txStyles>
    <p:titleStyle>
      <a:lvl1pPr algn="ctr" rtl="0" eaLnBrk="0" fontAlgn="base" hangingPunct="0">
        <a:spcBef>
          <a:spcPct val="0"/>
        </a:spcBef>
        <a:spcAft>
          <a:spcPct val="0"/>
        </a:spcAft>
        <a:defRPr sz="4800" kern="1200">
          <a:solidFill>
            <a:schemeClr val="tx1"/>
          </a:solidFill>
          <a:effectLst>
            <a:outerShdw blurRad="50800" dist="12700" dir="2700000" sx="100500" sy="100500" algn="tl" rotWithShape="0">
              <a:prstClr val="black">
                <a:alpha val="6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Perpetua Titling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Perpetua Titling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Perpetua Titling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Perpetua Titling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Perpetua Titling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Perpetua Titling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Perpetua Titling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Perpetua Titling MT" charset="0"/>
          <a:ea typeface="ＭＳ Ｐゴシック" charset="0"/>
          <a:cs typeface="ＭＳ Ｐゴシック" charset="0"/>
        </a:defRPr>
      </a:lvl9pPr>
    </p:titleStyle>
    <p:bodyStyle>
      <a:lvl1pPr marL="282575" indent="-282575" algn="l" rtl="0" eaLnBrk="0" fontAlgn="base" hangingPunct="0">
        <a:spcBef>
          <a:spcPts val="2000"/>
        </a:spcBef>
        <a:spcAft>
          <a:spcPct val="0"/>
        </a:spcAft>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ＭＳ Ｐゴシック" charset="0"/>
          <a:cs typeface="ＭＳ Ｐゴシック" charset="0"/>
        </a:defRPr>
      </a:lvl1pPr>
      <a:lvl2pPr marL="577850" indent="-295275" algn="l" rtl="0" eaLnBrk="0" fontAlgn="base" hangingPunct="0">
        <a:spcBef>
          <a:spcPts val="600"/>
        </a:spcBef>
        <a:spcAft>
          <a:spcPct val="0"/>
        </a:spcAft>
        <a:buClr>
          <a:srgbClr val="858585"/>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ＭＳ Ｐゴシック" charset="0"/>
          <a:cs typeface="ＭＳ Ｐゴシック"/>
        </a:defRPr>
      </a:lvl2pPr>
      <a:lvl3pPr marL="860425" indent="-282575" algn="l" rtl="0" eaLnBrk="0" fontAlgn="base" hangingPunct="0">
        <a:spcBef>
          <a:spcPts val="600"/>
        </a:spcBef>
        <a:spcAft>
          <a:spcPct val="0"/>
        </a:spcAft>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ＭＳ Ｐゴシック" charset="0"/>
          <a:cs typeface="ＭＳ Ｐゴシック"/>
        </a:defRPr>
      </a:lvl3pPr>
      <a:lvl4pPr marL="1143000" indent="-282575" algn="l" rtl="0" eaLnBrk="0" fontAlgn="base" hangingPunct="0">
        <a:spcBef>
          <a:spcPts val="600"/>
        </a:spcBef>
        <a:spcAft>
          <a:spcPct val="0"/>
        </a:spcAft>
        <a:buClr>
          <a:srgbClr val="858585"/>
        </a:buClr>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ＭＳ Ｐゴシック" charset="0"/>
          <a:cs typeface="ＭＳ Ｐゴシック"/>
        </a:defRPr>
      </a:lvl4pPr>
      <a:lvl5pPr marL="1425575" indent="-282575" algn="l" rtl="0" eaLnBrk="0" fontAlgn="base" hangingPunct="0">
        <a:spcBef>
          <a:spcPts val="600"/>
        </a:spcBef>
        <a:spcAft>
          <a:spcPct val="0"/>
        </a:spcAft>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ＭＳ Ｐゴシック" charset="0"/>
          <a:cs typeface="ＭＳ Ｐゴシック"/>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jpe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3" y="788988"/>
            <a:ext cx="7583487" cy="1470025"/>
          </a:xfrm>
        </p:spPr>
        <p:txBody>
          <a:bodyPr/>
          <a:lstStyle/>
          <a:p>
            <a:pPr>
              <a:defRPr/>
            </a:pPr>
            <a:r>
              <a:rPr lang="en-GB" sz="2800" b="1" dirty="0">
                <a:effectLst>
                  <a:outerShdw blurRad="38100" dist="38100" dir="2700000" algn="tl">
                    <a:srgbClr val="000000"/>
                  </a:outerShdw>
                </a:effectLst>
                <a:latin typeface="Verdana" charset="0"/>
              </a:rPr>
              <a:t>SYMBOLIC INTERACTION, NARRATIVE AND THE SICK BODY: SOME PERSONAL REFLECTIONS</a:t>
            </a:r>
            <a:endParaRPr lang="en-US" sz="2800" dirty="0"/>
          </a:p>
        </p:txBody>
      </p:sp>
      <p:sp>
        <p:nvSpPr>
          <p:cNvPr id="3" name="Subtitle 2"/>
          <p:cNvSpPr>
            <a:spLocks noGrp="1"/>
          </p:cNvSpPr>
          <p:nvPr>
            <p:ph type="subTitle" idx="1"/>
          </p:nvPr>
        </p:nvSpPr>
        <p:spPr>
          <a:xfrm>
            <a:off x="779463" y="4724400"/>
            <a:ext cx="7583487" cy="1384300"/>
          </a:xfrm>
        </p:spPr>
        <p:txBody>
          <a:bodyPr>
            <a:normAutofit fontScale="92500" lnSpcReduction="10000"/>
          </a:bodyPr>
          <a:lstStyle/>
          <a:p>
            <a:pPr eaLnBrk="1" fontAlgn="auto" hangingPunct="1">
              <a:spcAft>
                <a:spcPts val="0"/>
              </a:spcAft>
              <a:buFont typeface="Calisto MT" charset="0"/>
              <a:buNone/>
              <a:defRPr/>
            </a:pPr>
            <a:endParaRPr lang="en-GB" sz="1400" b="1" dirty="0" smtClean="0">
              <a:solidFill>
                <a:srgbClr val="921F07"/>
              </a:solidFill>
              <a:latin typeface="Verdana" charset="0"/>
            </a:endParaRPr>
          </a:p>
          <a:p>
            <a:pPr eaLnBrk="1" fontAlgn="auto" hangingPunct="1">
              <a:spcAft>
                <a:spcPts val="0"/>
              </a:spcAft>
              <a:buFont typeface="Calisto MT" charset="0"/>
              <a:buNone/>
              <a:defRPr/>
            </a:pPr>
            <a:r>
              <a:rPr lang="en-GB" sz="1400" b="1" dirty="0" smtClean="0">
                <a:solidFill>
                  <a:srgbClr val="921F07"/>
                </a:solidFill>
                <a:latin typeface="Verdana" charset="0"/>
              </a:rPr>
              <a:t>FRAGMENTS </a:t>
            </a:r>
            <a:r>
              <a:rPr lang="en-GB" sz="1400" b="1" dirty="0">
                <a:solidFill>
                  <a:srgbClr val="921F07"/>
                </a:solidFill>
                <a:latin typeface="Verdana" charset="0"/>
              </a:rPr>
              <a:t>OF AN ILLNESS NARRATIVE</a:t>
            </a:r>
          </a:p>
          <a:p>
            <a:pPr eaLnBrk="1" fontAlgn="auto" hangingPunct="1">
              <a:spcAft>
                <a:spcPts val="0"/>
              </a:spcAft>
              <a:buFont typeface="Calisto MT" charset="0"/>
              <a:buNone/>
              <a:defRPr/>
            </a:pPr>
            <a:r>
              <a:rPr lang="en-GB" sz="1400" b="1" dirty="0">
                <a:solidFill>
                  <a:srgbClr val="921F07"/>
                </a:solidFill>
                <a:latin typeface="Verdana" charset="0"/>
              </a:rPr>
              <a:t>CENTRE FOR NARRATIVE RESEARCH UEL</a:t>
            </a:r>
          </a:p>
          <a:p>
            <a:pPr eaLnBrk="1" fontAlgn="auto" hangingPunct="1">
              <a:spcAft>
                <a:spcPts val="0"/>
              </a:spcAft>
              <a:buFont typeface="Calisto MT" charset="0"/>
              <a:buNone/>
              <a:defRPr/>
            </a:pPr>
            <a:r>
              <a:rPr lang="en-GB" sz="1400" b="1" dirty="0">
                <a:solidFill>
                  <a:srgbClr val="921F07"/>
                </a:solidFill>
                <a:latin typeface="Verdana" charset="0"/>
              </a:rPr>
              <a:t>MARCH 23</a:t>
            </a:r>
            <a:r>
              <a:rPr lang="en-GB" sz="1400" b="1" baseline="30000" dirty="0">
                <a:solidFill>
                  <a:srgbClr val="921F07"/>
                </a:solidFill>
                <a:latin typeface="Verdana" charset="0"/>
              </a:rPr>
              <a:t>RD</a:t>
            </a:r>
            <a:r>
              <a:rPr lang="en-GB" sz="1400" b="1" dirty="0">
                <a:solidFill>
                  <a:srgbClr val="921F07"/>
                </a:solidFill>
                <a:latin typeface="Verdana" charset="0"/>
              </a:rPr>
              <a:t> 2011</a:t>
            </a:r>
          </a:p>
          <a:p>
            <a:pPr eaLnBrk="1" fontAlgn="auto" hangingPunct="1">
              <a:spcAft>
                <a:spcPts val="0"/>
              </a:spcAft>
              <a:buFont typeface="Calisto MT" pitchFamily="18" charset="0"/>
              <a:buChar char="•"/>
              <a:defRPr/>
            </a:pPr>
            <a:endParaRPr lang="en-GB" sz="1400" b="1" dirty="0">
              <a:solidFill>
                <a:srgbClr val="921F07"/>
              </a:solidFill>
              <a:latin typeface="Verdana" charset="0"/>
            </a:endParaRPr>
          </a:p>
          <a:p>
            <a:pPr eaLnBrk="1" fontAlgn="auto" hangingPunct="1">
              <a:spcAft>
                <a:spcPts val="0"/>
              </a:spcAft>
              <a:buFont typeface="Calisto MT" charset="0"/>
              <a:buNone/>
              <a:defRPr/>
            </a:pPr>
            <a:r>
              <a:rPr lang="en-GB" sz="1400" b="1" dirty="0">
                <a:solidFill>
                  <a:srgbClr val="921F07"/>
                </a:solidFill>
                <a:latin typeface="Verdana" charset="0"/>
              </a:rPr>
              <a:t>Ken Plummer</a:t>
            </a:r>
          </a:p>
          <a:p>
            <a:pPr>
              <a:buFont typeface="Calisto MT" charset="0"/>
              <a:buNone/>
              <a:defRPr/>
            </a:pPr>
            <a:endParaRPr lang="en-US" dirty="0"/>
          </a:p>
        </p:txBody>
      </p:sp>
      <p:pic>
        <p:nvPicPr>
          <p:cNvPr id="5" name="Picture Placeholder 4"/>
          <p:cNvPicPr>
            <a:picLocks noGrp="1" noChangeAspect="1"/>
          </p:cNvPicPr>
          <p:nvPr>
            <p:ph type="pic" sz="quarter" idx="13"/>
          </p:nvPr>
        </p:nvPicPr>
        <p:blipFill>
          <a:blip r:embed="rId2" cstate="print"/>
          <a:srcRect t="4403" b="4403"/>
          <a:stretch>
            <a:fillRect/>
          </a:stretch>
        </p:blip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73050"/>
            <a:ext cx="3962400" cy="1690688"/>
          </a:xfrm>
        </p:spPr>
        <p:txBody>
          <a:bodyPr wrap="square" numCol="1" compatLnSpc="1">
            <a:prstTxWarp prst="textNoShape">
              <a:avLst/>
            </a:prstTxWarp>
          </a:bodyPr>
          <a:lstStyle/>
          <a:p>
            <a:pPr fontAlgn="auto">
              <a:spcAft>
                <a:spcPts val="0"/>
              </a:spcAft>
              <a:defRPr/>
            </a:pPr>
            <a:r>
              <a:rPr lang="en-GB" dirty="0">
                <a:solidFill>
                  <a:srgbClr val="2F2F2F"/>
                </a:solidFill>
                <a:effectLst>
                  <a:outerShdw blurRad="38100" dist="38100" dir="2700000" algn="tl">
                    <a:srgbClr val="000000"/>
                  </a:outerShdw>
                </a:effectLst>
                <a:latin typeface="Verdana" charset="0"/>
              </a:rPr>
              <a:t>ERVING GOFFMAN</a:t>
            </a:r>
            <a:r>
              <a:rPr lang="en-GB" sz="1400" dirty="0">
                <a:solidFill>
                  <a:srgbClr val="2F2F2F"/>
                </a:solidFill>
                <a:effectLst>
                  <a:outerShdw blurRad="38100" dist="38100" dir="2700000" algn="tl">
                    <a:srgbClr val="000000"/>
                  </a:outerShdw>
                </a:effectLst>
                <a:latin typeface="Verdana" charset="0"/>
              </a:rPr>
              <a:t/>
            </a:r>
            <a:br>
              <a:rPr lang="en-GB" sz="1400" dirty="0">
                <a:solidFill>
                  <a:srgbClr val="2F2F2F"/>
                </a:solidFill>
                <a:effectLst>
                  <a:outerShdw blurRad="38100" dist="38100" dir="2700000" algn="tl">
                    <a:srgbClr val="000000"/>
                  </a:outerShdw>
                </a:effectLst>
                <a:latin typeface="Verdana" charset="0"/>
              </a:rPr>
            </a:br>
            <a:r>
              <a:rPr lang="en-GB" sz="1400" dirty="0">
                <a:solidFill>
                  <a:srgbClr val="2F2F2F"/>
                </a:solidFill>
                <a:effectLst>
                  <a:outerShdw blurRad="38100" dist="38100" dir="2700000" algn="tl">
                    <a:srgbClr val="000000"/>
                  </a:outerShdw>
                </a:effectLst>
                <a:latin typeface="Verdana" charset="0"/>
              </a:rPr>
              <a:t>1922- </a:t>
            </a:r>
            <a:r>
              <a:rPr lang="en-GB" sz="1400" dirty="0" smtClean="0">
                <a:solidFill>
                  <a:srgbClr val="2F2F2F"/>
                </a:solidFill>
                <a:effectLst>
                  <a:outerShdw blurRad="38100" dist="38100" dir="2700000" algn="tl">
                    <a:srgbClr val="000000"/>
                  </a:outerShdw>
                </a:effectLst>
                <a:latin typeface="Verdana" charset="0"/>
              </a:rPr>
              <a:t>1982</a:t>
            </a:r>
            <a:r>
              <a:rPr lang="en-GB" sz="1300" dirty="0" smtClean="0">
                <a:solidFill>
                  <a:srgbClr val="2F2F2F"/>
                </a:solidFill>
                <a:effectLst>
                  <a:outerShdw blurRad="38100" dist="38100" dir="2700000" algn="tl">
                    <a:srgbClr val="000000"/>
                  </a:outerShdw>
                </a:effectLst>
                <a:latin typeface="Verdana" charset="0"/>
              </a:rPr>
              <a:t>-</a:t>
            </a:r>
            <a:r>
              <a:rPr lang="en-GB" sz="1300" dirty="0">
                <a:solidFill>
                  <a:srgbClr val="2F2F2F"/>
                </a:solidFill>
                <a:effectLst>
                  <a:outerShdw blurRad="38100" dist="38100" dir="2700000" algn="tl">
                    <a:srgbClr val="000000"/>
                  </a:outerShdw>
                </a:effectLst>
                <a:latin typeface="Verdana" charset="0"/>
              </a:rPr>
              <a:t>sociologist</a:t>
            </a:r>
          </a:p>
        </p:txBody>
      </p:sp>
      <p:pic>
        <p:nvPicPr>
          <p:cNvPr id="27650" name="Content Placeholder 4" descr="erving-goffman-2-sized.jpg"/>
          <p:cNvPicPr>
            <a:picLocks noGrp="1" noChangeAspect="1"/>
          </p:cNvPicPr>
          <p:nvPr>
            <p:ph idx="1"/>
          </p:nvPr>
        </p:nvPicPr>
        <p:blipFill>
          <a:blip r:embed="rId3" cstate="print"/>
          <a:srcRect l="11420" r="11420"/>
          <a:stretch>
            <a:fillRect/>
          </a:stretch>
        </p:blipFill>
        <p:spPr bwMode="auto">
          <a:xfrm>
            <a:off x="4865688" y="273050"/>
            <a:ext cx="3960812" cy="5853113"/>
          </a:xfrm>
        </p:spPr>
      </p:pic>
      <p:sp>
        <p:nvSpPr>
          <p:cNvPr id="48131" name="Text Placeholder 2"/>
          <p:cNvSpPr>
            <a:spLocks noGrp="1"/>
          </p:cNvSpPr>
          <p:nvPr>
            <p:ph type="body" sz="half" idx="2"/>
          </p:nvPr>
        </p:nvSpPr>
        <p:spPr>
          <a:xfrm>
            <a:off x="428625" y="2205038"/>
            <a:ext cx="3008313" cy="4652962"/>
          </a:xfrm>
        </p:spPr>
        <p:txBody>
          <a:bodyPr>
            <a:normAutofit lnSpcReduction="10000"/>
          </a:bodyPr>
          <a:lstStyle/>
          <a:p>
            <a:pPr marL="17463" fontAlgn="auto">
              <a:lnSpc>
                <a:spcPct val="90000"/>
              </a:lnSpc>
              <a:spcBef>
                <a:spcPct val="0"/>
              </a:spcBef>
              <a:spcAft>
                <a:spcPts val="0"/>
              </a:spcAft>
              <a:defRPr/>
            </a:pPr>
            <a:endParaRPr lang="en-GB" sz="1200" dirty="0">
              <a:latin typeface="Verdana" charset="0"/>
            </a:endParaRPr>
          </a:p>
          <a:p>
            <a:pPr marL="17463" fontAlgn="auto">
              <a:lnSpc>
                <a:spcPct val="90000"/>
              </a:lnSpc>
              <a:spcBef>
                <a:spcPct val="0"/>
              </a:spcBef>
              <a:spcAft>
                <a:spcPts val="0"/>
              </a:spcAft>
              <a:defRPr/>
            </a:pPr>
            <a:r>
              <a:rPr lang="en-GB" sz="1200" dirty="0" smtClean="0">
                <a:latin typeface="Verdana" charset="0"/>
              </a:rPr>
              <a:t/>
            </a:r>
            <a:br>
              <a:rPr lang="en-GB" sz="1200" dirty="0" smtClean="0">
                <a:latin typeface="Verdana" charset="0"/>
              </a:rPr>
            </a:br>
            <a:r>
              <a:rPr lang="en-GB" sz="1200" dirty="0" smtClean="0">
                <a:latin typeface="Verdana" charset="0"/>
              </a:rPr>
              <a:t/>
            </a:r>
            <a:br>
              <a:rPr lang="en-GB" sz="1200" dirty="0" smtClean="0">
                <a:latin typeface="Verdana" charset="0"/>
              </a:rPr>
            </a:br>
            <a:r>
              <a:rPr lang="en-GB" sz="1200" dirty="0" smtClean="0">
                <a:latin typeface="Verdana" charset="0"/>
              </a:rPr>
              <a:t/>
            </a:r>
            <a:br>
              <a:rPr lang="en-GB" sz="1200" dirty="0" smtClean="0">
                <a:latin typeface="Verdana" charset="0"/>
              </a:rPr>
            </a:br>
            <a:r>
              <a:rPr lang="en-GB" sz="1200" dirty="0" smtClean="0">
                <a:latin typeface="Verdana" charset="0"/>
              </a:rPr>
              <a:t>‘</a:t>
            </a:r>
            <a:r>
              <a:rPr lang="en-GB" sz="1600" dirty="0">
                <a:latin typeface="Verdana" charset="0"/>
              </a:rPr>
              <a:t>THE MORAL CAREER OF THE MENTAL PATIENT</a:t>
            </a:r>
            <a:r>
              <a:rPr lang="en-GB" sz="1200" dirty="0">
                <a:latin typeface="Verdana" charset="0"/>
              </a:rPr>
              <a:t>’</a:t>
            </a:r>
          </a:p>
          <a:p>
            <a:pPr marL="17463" fontAlgn="auto">
              <a:lnSpc>
                <a:spcPct val="90000"/>
              </a:lnSpc>
              <a:spcBef>
                <a:spcPct val="0"/>
              </a:spcBef>
              <a:spcAft>
                <a:spcPts val="0"/>
              </a:spcAft>
              <a:defRPr/>
            </a:pPr>
            <a:r>
              <a:rPr lang="en-GB" sz="1200" dirty="0">
                <a:latin typeface="Verdana" charset="0"/>
              </a:rPr>
              <a:t>Psychiatry Vol. 22 May 1959. But most accessible in his book Asylums (1961, Penguin)</a:t>
            </a:r>
          </a:p>
          <a:p>
            <a:pPr marL="17463" fontAlgn="auto">
              <a:lnSpc>
                <a:spcPct val="90000"/>
              </a:lnSpc>
              <a:spcBef>
                <a:spcPct val="0"/>
              </a:spcBef>
              <a:spcAft>
                <a:spcPts val="0"/>
              </a:spcAft>
              <a:defRPr/>
            </a:pPr>
            <a:endParaRPr lang="en-GB" sz="1200" dirty="0">
              <a:latin typeface="Verdana" charset="0"/>
            </a:endParaRPr>
          </a:p>
          <a:p>
            <a:pPr marL="17463" fontAlgn="auto">
              <a:lnSpc>
                <a:spcPct val="90000"/>
              </a:lnSpc>
              <a:spcBef>
                <a:spcPct val="0"/>
              </a:spcBef>
              <a:spcAft>
                <a:spcPts val="0"/>
              </a:spcAft>
              <a:defRPr/>
            </a:pPr>
            <a:endParaRPr lang="en-GB" sz="1200" dirty="0">
              <a:latin typeface="Verdana" charset="0"/>
            </a:endParaRPr>
          </a:p>
          <a:p>
            <a:pPr marL="17463" fontAlgn="auto">
              <a:lnSpc>
                <a:spcPct val="90000"/>
              </a:lnSpc>
              <a:spcBef>
                <a:spcPct val="0"/>
              </a:spcBef>
              <a:spcAft>
                <a:spcPts val="0"/>
              </a:spcAft>
              <a:defRPr/>
            </a:pPr>
            <a:r>
              <a:rPr lang="en-GB" sz="1200" dirty="0">
                <a:latin typeface="Verdana" charset="0"/>
              </a:rPr>
              <a:t>‘</a:t>
            </a:r>
            <a:r>
              <a:rPr lang="en-GB" sz="1700" dirty="0">
                <a:latin typeface="Verdana" charset="0"/>
              </a:rPr>
              <a:t>Mental patients suffer not from mental illness but from contingencies’  p126</a:t>
            </a:r>
          </a:p>
          <a:p>
            <a:pPr marL="17463" fontAlgn="auto">
              <a:lnSpc>
                <a:spcPct val="90000"/>
              </a:lnSpc>
              <a:spcBef>
                <a:spcPct val="0"/>
              </a:spcBef>
              <a:spcAft>
                <a:spcPts val="0"/>
              </a:spcAft>
              <a:defRPr/>
            </a:pPr>
            <a:endParaRPr lang="en-GB" sz="1700" dirty="0">
              <a:latin typeface="Verdana" charset="0"/>
            </a:endParaRPr>
          </a:p>
          <a:p>
            <a:pPr marL="17463" fontAlgn="auto">
              <a:lnSpc>
                <a:spcPct val="90000"/>
              </a:lnSpc>
              <a:spcBef>
                <a:spcPct val="0"/>
              </a:spcBef>
              <a:spcAft>
                <a:spcPts val="0"/>
              </a:spcAft>
              <a:defRPr/>
            </a:pPr>
            <a:r>
              <a:rPr lang="en-GB" sz="1700" dirty="0">
                <a:latin typeface="Verdana" charset="0"/>
              </a:rPr>
              <a:t>The career links to </a:t>
            </a:r>
          </a:p>
          <a:p>
            <a:pPr marL="17463" fontAlgn="auto">
              <a:lnSpc>
                <a:spcPct val="90000"/>
              </a:lnSpc>
              <a:spcBef>
                <a:spcPct val="0"/>
              </a:spcBef>
              <a:spcAft>
                <a:spcPts val="0"/>
              </a:spcAft>
              <a:defRPr/>
            </a:pPr>
            <a:r>
              <a:rPr lang="en-GB" sz="1700" dirty="0">
                <a:latin typeface="Verdana" charset="0"/>
              </a:rPr>
              <a:t>‘internal matters held dearly and closely... The other concerns official position..... The framework for judging himself and others...p120</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marL="54864" eaLnBrk="1" fontAlgn="auto" hangingPunct="1">
              <a:spcAft>
                <a:spcPts val="0"/>
              </a:spcAft>
              <a:defRPr/>
            </a:pPr>
            <a:endParaRPr lang="en-GB">
              <a:solidFill>
                <a:schemeClr val="tx2">
                  <a:tint val="100000"/>
                  <a:shade val="90000"/>
                  <a:satMod val="250000"/>
                  <a:alpha val="100000"/>
                </a:schemeClr>
              </a:solidFill>
              <a:ea typeface="+mj-ea"/>
              <a:cs typeface="+mj-cs"/>
            </a:endParaRPr>
          </a:p>
        </p:txBody>
      </p:sp>
      <p:graphicFrame>
        <p:nvGraphicFramePr>
          <p:cNvPr id="7" name="Content Placeholder 6"/>
          <p:cNvGraphicFramePr>
            <a:graphicFrameLocks noGrp="1"/>
          </p:cNvGraphicFramePr>
          <p:nvPr>
            <p:ph idx="1"/>
          </p:nvPr>
        </p:nvGraphicFramePr>
        <p:xfrm>
          <a:off x="779463" y="1828800"/>
          <a:ext cx="7583487" cy="3235325"/>
        </p:xfrm>
        <a:graphic>
          <a:graphicData uri="http://schemas.openxmlformats.org/drawingml/2006/table">
            <a:tbl>
              <a:tblPr firstRow="1" bandRow="1">
                <a:tableStyleId>{5C22544A-7EE6-4342-B048-85BDC9FD1C3A}</a:tableStyleId>
              </a:tblPr>
              <a:tblGrid>
                <a:gridCol w="2527829"/>
                <a:gridCol w="2527829"/>
                <a:gridCol w="2527829"/>
              </a:tblGrid>
              <a:tr h="370753">
                <a:tc>
                  <a:txBody>
                    <a:bodyPr/>
                    <a:lstStyle/>
                    <a:p>
                      <a:endParaRPr lang="en-GB" sz="1800" dirty="0"/>
                    </a:p>
                  </a:txBody>
                  <a:tcPr marL="84263" marR="84263" marT="45710" marB="45710"/>
                </a:tc>
                <a:tc>
                  <a:txBody>
                    <a:bodyPr/>
                    <a:lstStyle/>
                    <a:p>
                      <a:endParaRPr lang="en-GB" sz="1800"/>
                    </a:p>
                  </a:txBody>
                  <a:tcPr marL="84263" marR="84263" marT="45710" marB="45710"/>
                </a:tc>
                <a:tc>
                  <a:txBody>
                    <a:bodyPr/>
                    <a:lstStyle/>
                    <a:p>
                      <a:endParaRPr lang="en-GB" sz="1800"/>
                    </a:p>
                  </a:txBody>
                  <a:tcPr marL="84263" marR="84263" marT="45710" marB="45710"/>
                </a:tc>
              </a:tr>
              <a:tr h="370753">
                <a:tc>
                  <a:txBody>
                    <a:bodyPr/>
                    <a:lstStyle/>
                    <a:p>
                      <a:r>
                        <a:rPr lang="en-GB" sz="1800" dirty="0" smtClean="0"/>
                        <a:t>Vomiting</a:t>
                      </a:r>
                      <a:endParaRPr lang="en-GB" sz="1800" dirty="0"/>
                    </a:p>
                  </a:txBody>
                  <a:tcPr marL="84263" marR="84263" marT="45710" marB="45710"/>
                </a:tc>
                <a:tc>
                  <a:txBody>
                    <a:bodyPr/>
                    <a:lstStyle/>
                    <a:p>
                      <a:r>
                        <a:rPr lang="en-GB" sz="1800" dirty="0" smtClean="0"/>
                        <a:t>lethargy</a:t>
                      </a:r>
                      <a:endParaRPr lang="en-GB" sz="1800" dirty="0"/>
                    </a:p>
                  </a:txBody>
                  <a:tcPr marL="84263" marR="84263" marT="45710" marB="45710"/>
                </a:tc>
                <a:tc>
                  <a:txBody>
                    <a:bodyPr/>
                    <a:lstStyle/>
                    <a:p>
                      <a:endParaRPr lang="en-GB" sz="1800"/>
                    </a:p>
                  </a:txBody>
                  <a:tcPr marL="84263" marR="84263" marT="45710" marB="45710"/>
                </a:tc>
              </a:tr>
              <a:tr h="640056">
                <a:tc>
                  <a:txBody>
                    <a:bodyPr/>
                    <a:lstStyle/>
                    <a:p>
                      <a:r>
                        <a:rPr lang="en-GB" sz="1800" dirty="0" err="1" smtClean="0"/>
                        <a:t>Encepho</a:t>
                      </a:r>
                      <a:endParaRPr lang="en-GB" sz="1800" dirty="0"/>
                    </a:p>
                  </a:txBody>
                  <a:tcPr marL="84263" marR="84263" marT="45710" marB="45710"/>
                </a:tc>
                <a:tc>
                  <a:txBody>
                    <a:bodyPr/>
                    <a:lstStyle/>
                    <a:p>
                      <a:r>
                        <a:rPr lang="en-GB" sz="1800" dirty="0" smtClean="0"/>
                        <a:t>Problems</a:t>
                      </a:r>
                      <a:r>
                        <a:rPr lang="en-GB" sz="1800" baseline="0" dirty="0" smtClean="0"/>
                        <a:t> with blood clotting</a:t>
                      </a:r>
                      <a:endParaRPr lang="en-GB" sz="1800" dirty="0"/>
                    </a:p>
                  </a:txBody>
                  <a:tcPr marL="84263" marR="84263" marT="45710" marB="45710"/>
                </a:tc>
                <a:tc>
                  <a:txBody>
                    <a:bodyPr/>
                    <a:lstStyle/>
                    <a:p>
                      <a:endParaRPr lang="en-GB" sz="1800"/>
                    </a:p>
                  </a:txBody>
                  <a:tcPr marL="84263" marR="84263" marT="45710" marB="45710"/>
                </a:tc>
              </a:tr>
              <a:tr h="370753">
                <a:tc>
                  <a:txBody>
                    <a:bodyPr/>
                    <a:lstStyle/>
                    <a:p>
                      <a:r>
                        <a:rPr lang="en-GB" sz="1800" dirty="0" smtClean="0"/>
                        <a:t>The shivers</a:t>
                      </a:r>
                      <a:endParaRPr lang="en-GB" sz="1800" dirty="0"/>
                    </a:p>
                  </a:txBody>
                  <a:tcPr marL="84263" marR="84263" marT="45710" marB="45710"/>
                </a:tc>
                <a:tc>
                  <a:txBody>
                    <a:bodyPr/>
                    <a:lstStyle/>
                    <a:p>
                      <a:r>
                        <a:rPr lang="en-GB" sz="1800" dirty="0" err="1" smtClean="0"/>
                        <a:t>Ascites</a:t>
                      </a:r>
                      <a:endParaRPr lang="en-GB" sz="1800" dirty="0"/>
                    </a:p>
                  </a:txBody>
                  <a:tcPr marL="84263" marR="84263" marT="45710" marB="45710"/>
                </a:tc>
                <a:tc>
                  <a:txBody>
                    <a:bodyPr/>
                    <a:lstStyle/>
                    <a:p>
                      <a:endParaRPr lang="en-GB" sz="1800"/>
                    </a:p>
                  </a:txBody>
                  <a:tcPr marL="84263" marR="84263" marT="45710" marB="45710"/>
                </a:tc>
              </a:tr>
              <a:tr h="370753">
                <a:tc>
                  <a:txBody>
                    <a:bodyPr/>
                    <a:lstStyle/>
                    <a:p>
                      <a:r>
                        <a:rPr lang="en-GB" sz="1800" dirty="0" smtClean="0"/>
                        <a:t>Loss</a:t>
                      </a:r>
                      <a:r>
                        <a:rPr lang="en-GB" sz="1800" baseline="0" dirty="0" smtClean="0"/>
                        <a:t> of memory</a:t>
                      </a:r>
                    </a:p>
                  </a:txBody>
                  <a:tcPr marL="84263" marR="84263" marT="45710" marB="45710"/>
                </a:tc>
                <a:tc>
                  <a:txBody>
                    <a:bodyPr/>
                    <a:lstStyle/>
                    <a:p>
                      <a:r>
                        <a:rPr lang="en-GB" sz="1800" dirty="0" smtClean="0"/>
                        <a:t>Low</a:t>
                      </a:r>
                      <a:r>
                        <a:rPr lang="en-GB" sz="1800" baseline="0" dirty="0" smtClean="0"/>
                        <a:t> immune etc</a:t>
                      </a:r>
                      <a:endParaRPr lang="en-GB" sz="1800" dirty="0"/>
                    </a:p>
                  </a:txBody>
                  <a:tcPr marL="84263" marR="84263" marT="45710" marB="45710"/>
                </a:tc>
                <a:tc>
                  <a:txBody>
                    <a:bodyPr/>
                    <a:lstStyle/>
                    <a:p>
                      <a:endParaRPr lang="en-GB" sz="1800"/>
                    </a:p>
                  </a:txBody>
                  <a:tcPr marL="84263" marR="84263" marT="45710" marB="45710"/>
                </a:tc>
              </a:tr>
              <a:tr h="370753">
                <a:tc>
                  <a:txBody>
                    <a:bodyPr/>
                    <a:lstStyle/>
                    <a:p>
                      <a:r>
                        <a:rPr lang="en-GB" sz="1800" dirty="0" err="1" smtClean="0"/>
                        <a:t>Halluications</a:t>
                      </a:r>
                      <a:endParaRPr lang="en-GB" sz="1800" dirty="0"/>
                    </a:p>
                  </a:txBody>
                  <a:tcPr marL="84263" marR="84263" marT="45710" marB="45710"/>
                </a:tc>
                <a:tc>
                  <a:txBody>
                    <a:bodyPr/>
                    <a:lstStyle/>
                    <a:p>
                      <a:endParaRPr lang="en-GB" sz="1800"/>
                    </a:p>
                  </a:txBody>
                  <a:tcPr marL="84263" marR="84263" marT="45710" marB="45710"/>
                </a:tc>
                <a:tc>
                  <a:txBody>
                    <a:bodyPr/>
                    <a:lstStyle/>
                    <a:p>
                      <a:endParaRPr lang="en-GB" sz="1800"/>
                    </a:p>
                  </a:txBody>
                  <a:tcPr marL="84263" marR="84263" marT="45710" marB="45710"/>
                </a:tc>
              </a:tr>
              <a:tr h="370753">
                <a:tc>
                  <a:txBody>
                    <a:bodyPr/>
                    <a:lstStyle/>
                    <a:p>
                      <a:r>
                        <a:rPr lang="en-GB" sz="1800" dirty="0" smtClean="0"/>
                        <a:t>Itches</a:t>
                      </a:r>
                      <a:endParaRPr lang="en-GB" sz="1800" dirty="0"/>
                    </a:p>
                  </a:txBody>
                  <a:tcPr marL="84263" marR="84263" marT="45710" marB="45710"/>
                </a:tc>
                <a:tc>
                  <a:txBody>
                    <a:bodyPr/>
                    <a:lstStyle/>
                    <a:p>
                      <a:endParaRPr lang="en-GB" sz="1800"/>
                    </a:p>
                  </a:txBody>
                  <a:tcPr marL="84263" marR="84263" marT="45710" marB="45710"/>
                </a:tc>
                <a:tc>
                  <a:txBody>
                    <a:bodyPr/>
                    <a:lstStyle/>
                    <a:p>
                      <a:endParaRPr lang="en-GB" sz="1800"/>
                    </a:p>
                  </a:txBody>
                  <a:tcPr marL="84263" marR="84263" marT="45710" marB="45710"/>
                </a:tc>
              </a:tr>
              <a:tr h="370753">
                <a:tc>
                  <a:txBody>
                    <a:bodyPr/>
                    <a:lstStyle/>
                    <a:p>
                      <a:r>
                        <a:rPr lang="en-GB" sz="1800" dirty="0" smtClean="0"/>
                        <a:t>Loos of weight</a:t>
                      </a:r>
                      <a:endParaRPr lang="en-GB" sz="1800" dirty="0"/>
                    </a:p>
                  </a:txBody>
                  <a:tcPr marL="84263" marR="84263" marT="45710" marB="45710"/>
                </a:tc>
                <a:tc>
                  <a:txBody>
                    <a:bodyPr/>
                    <a:lstStyle/>
                    <a:p>
                      <a:endParaRPr lang="en-GB" sz="1800"/>
                    </a:p>
                  </a:txBody>
                  <a:tcPr marL="84263" marR="84263" marT="45710" marB="45710"/>
                </a:tc>
                <a:tc>
                  <a:txBody>
                    <a:bodyPr/>
                    <a:lstStyle/>
                    <a:p>
                      <a:endParaRPr lang="en-GB" sz="1800"/>
                    </a:p>
                  </a:txBody>
                  <a:tcPr marL="84263" marR="84263" marT="45710" marB="45710"/>
                </a:tc>
              </a:tr>
            </a:tbl>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31074" name="Content Placeholder 3"/>
          <p:cNvPicPr>
            <a:picLocks noGrp="1" noChangeAspect="1"/>
          </p:cNvPicPr>
          <p:nvPr>
            <p:ph idx="1"/>
          </p:nvPr>
        </p:nvPicPr>
        <p:blipFill>
          <a:blip r:embed="rId2" cstate="print"/>
          <a:srcRect t="7268" b="7268"/>
          <a:stretch>
            <a:fillRect/>
          </a:stretch>
        </p:blipFill>
        <p:spPr bwMode="auto"/>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marL="54864" eaLnBrk="1" fontAlgn="auto" hangingPunct="1">
              <a:spcAft>
                <a:spcPts val="0"/>
              </a:spcAft>
              <a:defRPr/>
            </a:pPr>
            <a:r>
              <a:rPr lang="en-GB" dirty="0" smtClean="0">
                <a:solidFill>
                  <a:schemeClr val="tx2">
                    <a:tint val="100000"/>
                    <a:shade val="90000"/>
                    <a:satMod val="250000"/>
                    <a:alpha val="100000"/>
                  </a:schemeClr>
                </a:solidFill>
                <a:ea typeface="+mj-ea"/>
                <a:cs typeface="+mj-cs"/>
              </a:rPr>
              <a:t>A TRANSPLANT CAREER</a:t>
            </a:r>
            <a:endParaRPr lang="en-GB" dirty="0">
              <a:solidFill>
                <a:schemeClr val="tx2">
                  <a:tint val="100000"/>
                  <a:shade val="90000"/>
                  <a:satMod val="250000"/>
                  <a:alpha val="100000"/>
                </a:schemeClr>
              </a:solidFill>
              <a:ea typeface="+mj-ea"/>
              <a:cs typeface="+mj-cs"/>
            </a:endParaRPr>
          </a:p>
        </p:txBody>
      </p:sp>
      <p:graphicFrame>
        <p:nvGraphicFramePr>
          <p:cNvPr id="7" name="Content Placeholder 6"/>
          <p:cNvGraphicFramePr>
            <a:graphicFrameLocks noGrp="1"/>
          </p:cNvGraphicFramePr>
          <p:nvPr>
            <p:ph idx="1"/>
          </p:nvPr>
        </p:nvGraphicFramePr>
        <p:xfrm>
          <a:off x="779463" y="1828800"/>
          <a:ext cx="7583487" cy="42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Illness as a ceasless flow... continual permutations of action</a:t>
            </a:r>
          </a:p>
        </p:txBody>
      </p:sp>
      <p:graphicFrame>
        <p:nvGraphicFramePr>
          <p:cNvPr id="4" name="Content Placeholder 3"/>
          <p:cNvGraphicFramePr>
            <a:graphicFrameLocks noGrp="1"/>
          </p:cNvGraphicFramePr>
          <p:nvPr>
            <p:ph idx="1"/>
          </p:nvPr>
        </p:nvGraphicFramePr>
        <p:xfrm>
          <a:off x="779463" y="1828800"/>
          <a:ext cx="7583487" cy="42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14313"/>
            <a:ext cx="8229600" cy="1143000"/>
          </a:xfrm>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Part 2 Illness as a ceasless flow... continual permutations of action</a:t>
            </a:r>
          </a:p>
        </p:txBody>
      </p:sp>
      <p:graphicFrame>
        <p:nvGraphicFramePr>
          <p:cNvPr id="4" name="Content Placeholder 3"/>
          <p:cNvGraphicFramePr>
            <a:graphicFrameLocks noGrp="1"/>
          </p:cNvGraphicFramePr>
          <p:nvPr>
            <p:ph idx="1"/>
          </p:nvPr>
        </p:nvGraphicFramePr>
        <p:xfrm>
          <a:off x="779463" y="1828800"/>
          <a:ext cx="7583487" cy="42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14313"/>
            <a:ext cx="8229600" cy="1143000"/>
          </a:xfrm>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Part 3 Illness as a ceasless flow... continual permutations of action</a:t>
            </a:r>
          </a:p>
        </p:txBody>
      </p:sp>
      <p:graphicFrame>
        <p:nvGraphicFramePr>
          <p:cNvPr id="4" name="Content Placeholder 3"/>
          <p:cNvGraphicFramePr>
            <a:graphicFrameLocks noGrp="1"/>
          </p:cNvGraphicFramePr>
          <p:nvPr>
            <p:ph idx="1"/>
          </p:nvPr>
        </p:nvGraphicFramePr>
        <p:xfrm>
          <a:off x="779463" y="1828800"/>
          <a:ext cx="7583487" cy="42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sick</a:t>
            </a:r>
            <a:endParaRPr lang="en-US" dirty="0"/>
          </a:p>
        </p:txBody>
      </p:sp>
      <p:pic>
        <p:nvPicPr>
          <p:cNvPr id="33794" name="Content Placeholder 4"/>
          <p:cNvPicPr>
            <a:picLocks noGrp="1" noChangeAspect="1"/>
          </p:cNvPicPr>
          <p:nvPr>
            <p:ph sz="half" idx="2"/>
          </p:nvPr>
        </p:nvPicPr>
        <p:blipFill>
          <a:blip r:embed="rId2" cstate="print"/>
          <a:srcRect l="18886" r="18886"/>
          <a:stretch>
            <a:fillRect/>
          </a:stretch>
        </p:blipFill>
        <p:spPr bwMode="auto">
          <a:xfrm>
            <a:off x="4797425" y="1828800"/>
            <a:ext cx="3565525" cy="4297363"/>
          </a:xfrm>
        </p:spPr>
      </p:pic>
      <p:pic>
        <p:nvPicPr>
          <p:cNvPr id="33795" name="Content Placeholder 5"/>
          <p:cNvPicPr>
            <a:picLocks noGrp="1" noChangeAspect="1"/>
          </p:cNvPicPr>
          <p:nvPr>
            <p:ph sz="half" idx="1"/>
          </p:nvPr>
        </p:nvPicPr>
        <p:blipFill>
          <a:blip r:embed="rId3" cstate="print"/>
          <a:srcRect l="18886" r="18886"/>
          <a:stretch>
            <a:fillRect/>
          </a:stretch>
        </p:blipFill>
        <p:spPr bwMode="auto">
          <a:xfrm>
            <a:off x="779463" y="1828800"/>
            <a:ext cx="3565525" cy="429736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sz="3600" b="1" dirty="0" smtClean="0"/>
              <a:t>THE MOMENTOUS MOMENT: The new LIVER</a:t>
            </a:r>
            <a:endParaRPr lang="en-US" sz="3600" b="1" dirty="0"/>
          </a:p>
        </p:txBody>
      </p:sp>
      <p:pic>
        <p:nvPicPr>
          <p:cNvPr id="34818" name="Content Placeholder 5"/>
          <p:cNvPicPr>
            <a:picLocks noGrp="1" noChangeAspect="1"/>
          </p:cNvPicPr>
          <p:nvPr>
            <p:ph sz="half" idx="1"/>
          </p:nvPr>
        </p:nvPicPr>
        <p:blipFill>
          <a:blip r:embed="rId2" cstate="print"/>
          <a:srcRect l="18886" r="18886"/>
          <a:stretch>
            <a:fillRect/>
          </a:stretch>
        </p:blipFill>
        <p:spPr bwMode="auto">
          <a:xfrm>
            <a:off x="779463" y="1828800"/>
            <a:ext cx="3565525" cy="4297363"/>
          </a:xfrm>
        </p:spPr>
      </p:pic>
      <p:pic>
        <p:nvPicPr>
          <p:cNvPr id="34819" name="Content Placeholder 4"/>
          <p:cNvPicPr>
            <a:picLocks noGrp="1" noChangeAspect="1"/>
          </p:cNvPicPr>
          <p:nvPr>
            <p:ph sz="half" idx="2"/>
          </p:nvPr>
        </p:nvPicPr>
        <p:blipFill>
          <a:blip r:embed="rId3" cstate="print"/>
          <a:srcRect l="18886" r="18886"/>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sz="3200">
                <a:effectLst>
                  <a:outerShdw blurRad="38100" dist="38100" dir="2700000" algn="tl">
                    <a:srgbClr val="000000"/>
                  </a:outerShdw>
                </a:effectLst>
                <a:latin typeface="Verdana" charset="0"/>
                <a:ea typeface="+mj-ea"/>
                <a:cs typeface="+mj-cs"/>
              </a:rPr>
              <a:t>A few body memorializing dates</a:t>
            </a:r>
            <a:br>
              <a:rPr lang="en-GB" sz="3200">
                <a:effectLst>
                  <a:outerShdw blurRad="38100" dist="38100" dir="2700000" algn="tl">
                    <a:srgbClr val="000000"/>
                  </a:outerShdw>
                </a:effectLst>
                <a:latin typeface="Verdana" charset="0"/>
                <a:ea typeface="+mj-ea"/>
                <a:cs typeface="+mj-cs"/>
              </a:rPr>
            </a:br>
            <a:r>
              <a:rPr lang="en-GB" sz="3200">
                <a:effectLst>
                  <a:outerShdw blurRad="38100" dist="38100" dir="2700000" algn="tl">
                    <a:srgbClr val="000000"/>
                  </a:outerShdw>
                </a:effectLst>
                <a:latin typeface="Verdana" charset="0"/>
                <a:ea typeface="+mj-ea"/>
                <a:cs typeface="+mj-cs"/>
              </a:rPr>
              <a:t>turning points, ‘epiphanies’</a:t>
            </a:r>
          </a:p>
        </p:txBody>
      </p:sp>
      <p:sp>
        <p:nvSpPr>
          <p:cNvPr id="20483" name="Content Placeholder 2"/>
          <p:cNvSpPr>
            <a:spLocks noGrp="1"/>
          </p:cNvSpPr>
          <p:nvPr>
            <p:ph idx="1"/>
          </p:nvPr>
        </p:nvSpPr>
        <p:spPr/>
        <p:txBody>
          <a:bodyPr>
            <a:normAutofit fontScale="92500" lnSpcReduction="20000"/>
          </a:bodyPr>
          <a:lstStyle/>
          <a:p>
            <a:pPr marL="514350" indent="-514350" eaLnBrk="1" fontAlgn="auto" hangingPunct="1">
              <a:lnSpc>
                <a:spcPct val="80000"/>
              </a:lnSpc>
              <a:spcAft>
                <a:spcPts val="0"/>
              </a:spcAft>
              <a:buFont typeface="Wingdings 2" charset="0"/>
              <a:buNone/>
              <a:defRPr/>
            </a:pPr>
            <a:r>
              <a:rPr lang="en-GB">
                <a:latin typeface="Verdana" charset="0"/>
                <a:ea typeface="+mn-ea"/>
                <a:cs typeface="+mn-cs"/>
              </a:rPr>
              <a:t>1. </a:t>
            </a:r>
            <a:r>
              <a:rPr lang="en-GB">
                <a:solidFill>
                  <a:srgbClr val="FF0000"/>
                </a:solidFill>
                <a:latin typeface="Verdana" charset="0"/>
                <a:ea typeface="+mn-ea"/>
                <a:cs typeface="+mn-cs"/>
              </a:rPr>
              <a:t>9th March 2005 FAT  ‘alcoholic’ KEN</a:t>
            </a:r>
          </a:p>
          <a:p>
            <a:pPr marL="514350" indent="-514350" eaLnBrk="1" fontAlgn="auto" hangingPunct="1">
              <a:lnSpc>
                <a:spcPct val="80000"/>
              </a:lnSpc>
              <a:spcAft>
                <a:spcPts val="0"/>
              </a:spcAft>
              <a:buFont typeface="Wingdings 2" charset="0"/>
              <a:buNone/>
              <a:defRPr/>
            </a:pPr>
            <a:r>
              <a:rPr lang="en-GB">
                <a:latin typeface="Verdana" charset="0"/>
                <a:ea typeface="+mn-ea"/>
                <a:cs typeface="+mn-cs"/>
              </a:rPr>
              <a:t>Hospitalization in Santa Barbara, diagnosis, giving up drink absolutely on that day</a:t>
            </a:r>
          </a:p>
          <a:p>
            <a:pPr marL="514350" indent="-514350" eaLnBrk="1" fontAlgn="auto" hangingPunct="1">
              <a:lnSpc>
                <a:spcPct val="80000"/>
              </a:lnSpc>
              <a:spcAft>
                <a:spcPts val="0"/>
              </a:spcAft>
              <a:buFont typeface="Wingdings 2" charset="0"/>
              <a:buNone/>
              <a:defRPr/>
            </a:pPr>
            <a:r>
              <a:rPr lang="en-GB">
                <a:latin typeface="Verdana" charset="0"/>
                <a:ea typeface="+mn-ea"/>
                <a:cs typeface="+mn-cs"/>
              </a:rPr>
              <a:t>2. </a:t>
            </a:r>
            <a:r>
              <a:rPr lang="en-GB">
                <a:solidFill>
                  <a:srgbClr val="FF0000"/>
                </a:solidFill>
                <a:latin typeface="Verdana" charset="0"/>
                <a:ea typeface="+mn-ea"/>
                <a:cs typeface="+mn-cs"/>
              </a:rPr>
              <a:t>23rd April 2006 BLOODY YELLOW ‘very sick’KEN</a:t>
            </a:r>
          </a:p>
          <a:p>
            <a:pPr marL="514350" indent="-514350" eaLnBrk="1" fontAlgn="auto" hangingPunct="1">
              <a:lnSpc>
                <a:spcPct val="80000"/>
              </a:lnSpc>
              <a:spcAft>
                <a:spcPts val="0"/>
              </a:spcAft>
              <a:buFont typeface="Wingdings 2" charset="0"/>
              <a:buNone/>
              <a:defRPr/>
            </a:pPr>
            <a:r>
              <a:rPr lang="en-GB">
                <a:latin typeface="Verdana" charset="0"/>
                <a:ea typeface="+mn-ea"/>
                <a:cs typeface="+mn-cs"/>
              </a:rPr>
              <a:t>Hospitalization at King’s, tests and placed on the list  - the well examined body</a:t>
            </a:r>
          </a:p>
          <a:p>
            <a:pPr marL="514350" indent="-514350" eaLnBrk="1" fontAlgn="auto" hangingPunct="1">
              <a:lnSpc>
                <a:spcPct val="80000"/>
              </a:lnSpc>
              <a:spcAft>
                <a:spcPts val="0"/>
              </a:spcAft>
              <a:buFont typeface="Wingdings 2" charset="0"/>
              <a:buNone/>
              <a:defRPr/>
            </a:pPr>
            <a:r>
              <a:rPr lang="en-GB">
                <a:latin typeface="Verdana" charset="0"/>
                <a:ea typeface="+mn-ea"/>
                <a:cs typeface="+mn-cs"/>
              </a:rPr>
              <a:t>3. </a:t>
            </a:r>
            <a:r>
              <a:rPr lang="en-GB">
                <a:solidFill>
                  <a:srgbClr val="FF0000"/>
                </a:solidFill>
                <a:latin typeface="Verdana" charset="0"/>
                <a:ea typeface="+mn-ea"/>
                <a:cs typeface="+mn-cs"/>
              </a:rPr>
              <a:t>18th February 2007 ON CALL KEN, ANXIOUS KEN, CYBER KEN</a:t>
            </a:r>
          </a:p>
          <a:p>
            <a:pPr marL="514350" indent="-514350" eaLnBrk="1" fontAlgn="auto" hangingPunct="1">
              <a:lnSpc>
                <a:spcPct val="80000"/>
              </a:lnSpc>
              <a:spcAft>
                <a:spcPts val="0"/>
              </a:spcAft>
              <a:buFont typeface="Wingdings 2" charset="0"/>
              <a:buNone/>
              <a:defRPr/>
            </a:pPr>
            <a:r>
              <a:rPr lang="en-GB">
                <a:latin typeface="Verdana" charset="0"/>
                <a:ea typeface="+mn-ea"/>
                <a:cs typeface="+mn-cs"/>
              </a:rPr>
              <a:t>3.45 am. The call to King’s, surgery and intensive care</a:t>
            </a:r>
          </a:p>
          <a:p>
            <a:pPr marL="514350" indent="-514350" eaLnBrk="1" fontAlgn="auto" hangingPunct="1">
              <a:lnSpc>
                <a:spcPct val="80000"/>
              </a:lnSpc>
              <a:spcAft>
                <a:spcPts val="0"/>
              </a:spcAft>
              <a:buFont typeface="Wingdings 2" charset="0"/>
              <a:buNone/>
              <a:defRPr/>
            </a:pPr>
            <a:r>
              <a:rPr lang="en-GB">
                <a:latin typeface="Verdana" charset="0"/>
                <a:ea typeface="+mn-ea"/>
                <a:cs typeface="+mn-cs"/>
              </a:rPr>
              <a:t>4. </a:t>
            </a:r>
            <a:r>
              <a:rPr lang="en-GB">
                <a:solidFill>
                  <a:srgbClr val="FF0000"/>
                </a:solidFill>
                <a:latin typeface="Verdana" charset="0"/>
                <a:ea typeface="+mn-ea"/>
                <a:cs typeface="+mn-cs"/>
              </a:rPr>
              <a:t>23rd May 2007 BORN AGAIN KEN</a:t>
            </a:r>
          </a:p>
          <a:p>
            <a:pPr marL="514350" indent="-514350" eaLnBrk="1" fontAlgn="auto" hangingPunct="1">
              <a:lnSpc>
                <a:spcPct val="80000"/>
              </a:lnSpc>
              <a:spcAft>
                <a:spcPts val="0"/>
              </a:spcAft>
              <a:buFont typeface="Wingdings 2" charset="0"/>
              <a:buNone/>
              <a:defRPr/>
            </a:pPr>
            <a:r>
              <a:rPr lang="en-GB">
                <a:latin typeface="Verdana" charset="0"/>
                <a:ea typeface="+mn-ea"/>
                <a:cs typeface="+mn-cs"/>
              </a:rPr>
              <a:t>Removal of bile duct drain.... ‘born again’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4864" eaLnBrk="1" fontAlgn="auto" hangingPunct="1">
              <a:spcAft>
                <a:spcPts val="0"/>
              </a:spcAft>
              <a:defRPr/>
            </a:pPr>
            <a:r>
              <a:rPr lang="en-GB" dirty="0" smtClean="0">
                <a:solidFill>
                  <a:schemeClr val="tx2">
                    <a:tint val="100000"/>
                    <a:shade val="90000"/>
                    <a:satMod val="250000"/>
                    <a:alpha val="100000"/>
                  </a:schemeClr>
                </a:solidFill>
                <a:ea typeface="+mj-ea"/>
                <a:cs typeface="+mj-cs"/>
              </a:rPr>
              <a:t>The Transplant Process</a:t>
            </a:r>
            <a:br>
              <a:rPr lang="en-GB" dirty="0" smtClean="0">
                <a:solidFill>
                  <a:schemeClr val="tx2">
                    <a:tint val="100000"/>
                    <a:shade val="90000"/>
                    <a:satMod val="250000"/>
                    <a:alpha val="100000"/>
                  </a:schemeClr>
                </a:solidFill>
                <a:ea typeface="+mj-ea"/>
                <a:cs typeface="+mj-cs"/>
              </a:rPr>
            </a:br>
            <a:r>
              <a:rPr lang="en-GB" sz="2000" dirty="0" smtClean="0">
                <a:solidFill>
                  <a:schemeClr val="tx2">
                    <a:tint val="100000"/>
                    <a:shade val="90000"/>
                    <a:satMod val="250000"/>
                    <a:alpha val="100000"/>
                  </a:schemeClr>
                </a:solidFill>
                <a:ea typeface="+mj-ea"/>
                <a:cs typeface="+mj-cs"/>
              </a:rPr>
              <a:t>the selection process: many are available, few are chosen</a:t>
            </a:r>
            <a:endParaRPr lang="en-GB" dirty="0">
              <a:solidFill>
                <a:schemeClr val="tx2">
                  <a:tint val="100000"/>
                  <a:shade val="90000"/>
                  <a:satMod val="250000"/>
                  <a:alpha val="100000"/>
                </a:schemeClr>
              </a:solidFill>
              <a:ea typeface="+mj-ea"/>
              <a:cs typeface="+mj-cs"/>
            </a:endParaRPr>
          </a:p>
        </p:txBody>
      </p:sp>
      <p:graphicFrame>
        <p:nvGraphicFramePr>
          <p:cNvPr id="4" name="Content Placeholder 3"/>
          <p:cNvGraphicFramePr>
            <a:graphicFrameLocks noGrp="1"/>
          </p:cNvGraphicFramePr>
          <p:nvPr>
            <p:ph idx="1"/>
          </p:nvPr>
        </p:nvGraphicFramePr>
        <p:xfrm>
          <a:off x="779463" y="1828800"/>
          <a:ext cx="7583487" cy="42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2800" dirty="0" smtClean="0">
                <a:solidFill>
                  <a:srgbClr val="2F2F2F"/>
                </a:solidFill>
                <a:effectLst>
                  <a:outerShdw blurRad="50800" dist="38100" dir="2700000" algn="tl" rotWithShape="0">
                    <a:prstClr val="black">
                      <a:alpha val="40000"/>
                    </a:prstClr>
                  </a:outerShdw>
                </a:effectLst>
                <a:latin typeface="Verdana" charset="0"/>
                <a:ea typeface="+mj-ea"/>
                <a:cs typeface="+mj-cs"/>
              </a:rPr>
              <a:t>BACKGROUND: The social </a:t>
            </a:r>
            <a:r>
              <a:rPr lang="en-GB" sz="2800" dirty="0">
                <a:solidFill>
                  <a:srgbClr val="2F2F2F"/>
                </a:solidFill>
                <a:effectLst>
                  <a:outerShdw blurRad="50800" dist="38100" dir="2700000" algn="tl" rotWithShape="0">
                    <a:prstClr val="black">
                      <a:alpha val="40000"/>
                    </a:prstClr>
                  </a:outerShdw>
                </a:effectLst>
                <a:latin typeface="Verdana" charset="0"/>
                <a:ea typeface="+mj-ea"/>
                <a:cs typeface="+mj-cs"/>
              </a:rPr>
              <a:t>worlds of donor-transplant</a:t>
            </a:r>
            <a:br>
              <a:rPr lang="en-GB" sz="2800" dirty="0">
                <a:solidFill>
                  <a:srgbClr val="2F2F2F"/>
                </a:solidFill>
                <a:effectLst>
                  <a:outerShdw blurRad="50800" dist="38100" dir="2700000" algn="tl" rotWithShape="0">
                    <a:prstClr val="black">
                      <a:alpha val="40000"/>
                    </a:prstClr>
                  </a:outerShdw>
                </a:effectLst>
                <a:latin typeface="Verdana" charset="0"/>
                <a:ea typeface="+mj-ea"/>
                <a:cs typeface="+mj-cs"/>
              </a:rPr>
            </a:br>
            <a:endParaRPr lang="en-GB" sz="2800" dirty="0">
              <a:solidFill>
                <a:srgbClr val="2F2F2F"/>
              </a:solidFill>
              <a:effectLst>
                <a:outerShdw blurRad="50800" dist="38100" dir="2700000" algn="tl" rotWithShape="0">
                  <a:prstClr val="black">
                    <a:alpha val="40000"/>
                  </a:prstClr>
                </a:outerShdw>
              </a:effectLst>
              <a:latin typeface="Verdana" charset="0"/>
              <a:ea typeface="+mj-ea"/>
              <a:cs typeface="+mj-cs"/>
            </a:endParaRPr>
          </a:p>
        </p:txBody>
      </p:sp>
      <p:sp>
        <p:nvSpPr>
          <p:cNvPr id="61443" name="Content Placeholder 7"/>
          <p:cNvSpPr>
            <a:spLocks noGrp="1"/>
          </p:cNvSpPr>
          <p:nvPr>
            <p:ph idx="1"/>
          </p:nvPr>
        </p:nvSpPr>
        <p:spPr>
          <a:xfrm>
            <a:off x="457200" y="1646238"/>
            <a:ext cx="8186738" cy="4497387"/>
          </a:xfrm>
        </p:spPr>
        <p:txBody>
          <a:bodyPr/>
          <a:lstStyle/>
          <a:p>
            <a:pPr eaLnBrk="1" fontAlgn="auto" hangingPunct="1">
              <a:spcAft>
                <a:spcPts val="0"/>
              </a:spcAft>
              <a:buFont typeface="Wingdings 2" charset="0"/>
              <a:buNone/>
              <a:defRPr/>
            </a:pPr>
            <a:r>
              <a:rPr lang="en-GB" dirty="0" smtClean="0">
                <a:latin typeface="Verdana" charset="0"/>
                <a:ea typeface="+mn-ea"/>
                <a:cs typeface="+mn-cs"/>
              </a:rPr>
              <a:t>Multiple worlds</a:t>
            </a:r>
            <a:endParaRPr lang="en-GB" dirty="0">
              <a:latin typeface="Verdana" charset="0"/>
              <a:ea typeface="+mn-ea"/>
              <a:cs typeface="+mn-cs"/>
            </a:endParaRPr>
          </a:p>
        </p:txBody>
      </p:sp>
      <p:sp>
        <p:nvSpPr>
          <p:cNvPr id="9" name="Oval 8"/>
          <p:cNvSpPr/>
          <p:nvPr/>
        </p:nvSpPr>
        <p:spPr>
          <a:xfrm>
            <a:off x="468313" y="2420938"/>
            <a:ext cx="3071812" cy="20716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solidFill>
                  <a:srgbClr val="FFFFFF"/>
                </a:solidFill>
                <a:latin typeface="Verdana" charset="0"/>
                <a:ea typeface="ＭＳ Ｐゴシック" charset="0"/>
                <a:cs typeface="Arial" charset="0"/>
              </a:rPr>
              <a:t>Transplant Patient’s world</a:t>
            </a:r>
          </a:p>
        </p:txBody>
      </p:sp>
      <p:sp>
        <p:nvSpPr>
          <p:cNvPr id="12" name="Oval 11"/>
          <p:cNvSpPr/>
          <p:nvPr/>
        </p:nvSpPr>
        <p:spPr>
          <a:xfrm>
            <a:off x="755650" y="40767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400" dirty="0"/>
              <a:t>work</a:t>
            </a:r>
          </a:p>
        </p:txBody>
      </p:sp>
      <p:sp>
        <p:nvSpPr>
          <p:cNvPr id="13" name="Rectangle 12"/>
          <p:cNvSpPr/>
          <p:nvPr/>
        </p:nvSpPr>
        <p:spPr>
          <a:xfrm>
            <a:off x="3429000" y="3071813"/>
            <a:ext cx="4929188" cy="2500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Key  setting of negotiation: the hospital- medical worlds, research worlds, education worlds etc.</a:t>
            </a:r>
          </a:p>
        </p:txBody>
      </p:sp>
      <p:sp>
        <p:nvSpPr>
          <p:cNvPr id="14" name="Oval 13"/>
          <p:cNvSpPr/>
          <p:nvPr/>
        </p:nvSpPr>
        <p:spPr>
          <a:xfrm>
            <a:off x="3143250" y="5000625"/>
            <a:ext cx="3857625" cy="1500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solidFill>
                  <a:srgbClr val="FFFFFF"/>
                </a:solidFill>
                <a:latin typeface="Verdana" charset="0"/>
                <a:ea typeface="ＭＳ Ｐゴシック" charset="0"/>
                <a:cs typeface="Arial" charset="0"/>
              </a:rPr>
              <a:t>Donor’s world</a:t>
            </a:r>
          </a:p>
        </p:txBody>
      </p:sp>
      <p:sp>
        <p:nvSpPr>
          <p:cNvPr id="15" name="Oval 14"/>
          <p:cNvSpPr/>
          <p:nvPr/>
        </p:nvSpPr>
        <p:spPr>
          <a:xfrm>
            <a:off x="2268538" y="5373688"/>
            <a:ext cx="1295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400" dirty="0"/>
              <a:t>family</a:t>
            </a:r>
          </a:p>
        </p:txBody>
      </p:sp>
      <p:sp>
        <p:nvSpPr>
          <p:cNvPr id="16" name="Oval 15"/>
          <p:cNvSpPr/>
          <p:nvPr/>
        </p:nvSpPr>
        <p:spPr>
          <a:xfrm>
            <a:off x="5429250" y="26431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etc</a:t>
            </a:r>
          </a:p>
        </p:txBody>
      </p:sp>
      <p:sp>
        <p:nvSpPr>
          <p:cNvPr id="17" name="Oval 16"/>
          <p:cNvSpPr/>
          <p:nvPr/>
        </p:nvSpPr>
        <p:spPr>
          <a:xfrm>
            <a:off x="7524750" y="2852738"/>
            <a:ext cx="122396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r</a:t>
            </a:r>
            <a:r>
              <a:rPr lang="en-GB" sz="1000" dirty="0"/>
              <a:t>esearchers</a:t>
            </a:r>
          </a:p>
        </p:txBody>
      </p:sp>
      <p:sp>
        <p:nvSpPr>
          <p:cNvPr id="18" name="Oval 17"/>
          <p:cNvSpPr/>
          <p:nvPr/>
        </p:nvSpPr>
        <p:spPr>
          <a:xfrm>
            <a:off x="6286500" y="3000375"/>
            <a:ext cx="116522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00" dirty="0"/>
              <a:t>Coordinators</a:t>
            </a:r>
          </a:p>
        </p:txBody>
      </p:sp>
      <p:sp>
        <p:nvSpPr>
          <p:cNvPr id="19" name="Oval 18"/>
          <p:cNvSpPr/>
          <p:nvPr/>
        </p:nvSpPr>
        <p:spPr>
          <a:xfrm>
            <a:off x="6143625" y="221456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100" dirty="0"/>
              <a:t>doctor</a:t>
            </a:r>
          </a:p>
        </p:txBody>
      </p:sp>
      <p:sp>
        <p:nvSpPr>
          <p:cNvPr id="20" name="Oval 19"/>
          <p:cNvSpPr/>
          <p:nvPr/>
        </p:nvSpPr>
        <p:spPr>
          <a:xfrm>
            <a:off x="6929438" y="214312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100" dirty="0"/>
              <a:t>nurses</a:t>
            </a:r>
          </a:p>
        </p:txBody>
      </p:sp>
      <p:sp>
        <p:nvSpPr>
          <p:cNvPr id="21" name="Oval 20"/>
          <p:cNvSpPr/>
          <p:nvPr/>
        </p:nvSpPr>
        <p:spPr>
          <a:xfrm>
            <a:off x="6500813" y="6072188"/>
            <a:ext cx="71437"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2" name="Oval 21"/>
          <p:cNvSpPr/>
          <p:nvPr/>
        </p:nvSpPr>
        <p:spPr>
          <a:xfrm>
            <a:off x="6588125" y="5516563"/>
            <a:ext cx="149066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000" dirty="0"/>
              <a:t>community</a:t>
            </a:r>
          </a:p>
        </p:txBody>
      </p:sp>
      <p:sp>
        <p:nvSpPr>
          <p:cNvPr id="23" name="Oval 22"/>
          <p:cNvSpPr/>
          <p:nvPr/>
        </p:nvSpPr>
        <p:spPr>
          <a:xfrm>
            <a:off x="1547813" y="4149725"/>
            <a:ext cx="1295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400" dirty="0"/>
              <a:t>family</a:t>
            </a:r>
          </a:p>
        </p:txBody>
      </p:sp>
      <p:sp>
        <p:nvSpPr>
          <p:cNvPr id="24" name="Oval 23"/>
          <p:cNvSpPr/>
          <p:nvPr/>
        </p:nvSpPr>
        <p:spPr>
          <a:xfrm>
            <a:off x="2051050" y="2060575"/>
            <a:ext cx="149066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000" dirty="0"/>
              <a:t>community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Stories animate human life: that is their work</a:t>
            </a:r>
            <a:endParaRPr lang="en-US" dirty="0"/>
          </a:p>
        </p:txBody>
      </p:sp>
      <p:sp>
        <p:nvSpPr>
          <p:cNvPr id="3" name="Text Placeholder 2"/>
          <p:cNvSpPr>
            <a:spLocks noGrp="1"/>
          </p:cNvSpPr>
          <p:nvPr>
            <p:ph type="body" idx="1"/>
          </p:nvPr>
        </p:nvSpPr>
        <p:spPr>
          <a:xfrm>
            <a:off x="779463" y="4724400"/>
            <a:ext cx="7583487" cy="1398588"/>
          </a:xfrm>
        </p:spPr>
        <p:txBody>
          <a:bodyPr/>
          <a:lstStyle/>
          <a:p>
            <a:pPr>
              <a:defRPr/>
            </a:pPr>
            <a:r>
              <a:rPr lang="en-US" sz="2800" b="1" dirty="0" smtClean="0"/>
              <a:t>Arthur Frank: Letting Stories Breathe</a:t>
            </a:r>
            <a:endParaRPr lang="en-US" sz="2800" b="1" dirty="0"/>
          </a:p>
        </p:txBody>
      </p:sp>
      <p:pic>
        <p:nvPicPr>
          <p:cNvPr id="18435" name="Picture 3"/>
          <p:cNvPicPr>
            <a:picLocks noChangeAspect="1"/>
          </p:cNvPicPr>
          <p:nvPr/>
        </p:nvPicPr>
        <p:blipFill>
          <a:blip r:embed="rId2" cstate="print"/>
          <a:srcRect/>
          <a:stretch>
            <a:fillRect/>
          </a:stretch>
        </p:blipFill>
        <p:spPr bwMode="auto">
          <a:xfrm>
            <a:off x="7596188" y="260350"/>
            <a:ext cx="1333500" cy="203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cstate="print"/>
          <a:srcRect/>
          <a:stretch>
            <a:fillRect/>
          </a:stretch>
        </p:blipFill>
        <p:spPr bwMode="auto">
          <a:xfrm>
            <a:off x="2667000" y="2138363"/>
            <a:ext cx="3810000" cy="258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NO TIME TO TREAT MANY THINGS LIKE….</a:t>
            </a:r>
            <a:endParaRPr lang="en-US" dirty="0"/>
          </a:p>
        </p:txBody>
      </p:sp>
      <p:sp>
        <p:nvSpPr>
          <p:cNvPr id="3" name="Content Placeholder 2"/>
          <p:cNvSpPr>
            <a:spLocks noGrp="1"/>
          </p:cNvSpPr>
          <p:nvPr>
            <p:ph sz="half" idx="1"/>
          </p:nvPr>
        </p:nvSpPr>
        <p:spPr>
          <a:xfrm>
            <a:off x="779463" y="1828800"/>
            <a:ext cx="3565525" cy="4297363"/>
          </a:xfrm>
        </p:spPr>
        <p:txBody>
          <a:bodyPr/>
          <a:lstStyle/>
          <a:p>
            <a:pPr>
              <a:buFont typeface="Calisto MT" charset="0"/>
              <a:buChar char="•"/>
              <a:defRPr/>
            </a:pPr>
            <a:endParaRPr lang="en-US" dirty="0" smtClean="0"/>
          </a:p>
          <a:p>
            <a:pPr marL="457200" indent="-457200">
              <a:buFont typeface="+mj-lt"/>
              <a:buAutoNum type="arabicPeriod"/>
              <a:defRPr/>
            </a:pPr>
            <a:r>
              <a:rPr lang="en-US" sz="2400" dirty="0" smtClean="0">
                <a:solidFill>
                  <a:srgbClr val="6D1705"/>
                </a:solidFill>
              </a:rPr>
              <a:t>ALCOHOL</a:t>
            </a:r>
          </a:p>
          <a:p>
            <a:pPr marL="457200" indent="-457200">
              <a:buFont typeface="+mj-lt"/>
              <a:buAutoNum type="arabicPeriod"/>
              <a:defRPr/>
            </a:pPr>
            <a:r>
              <a:rPr lang="en-US" sz="2400" dirty="0" smtClean="0">
                <a:solidFill>
                  <a:srgbClr val="6D1705"/>
                </a:solidFill>
              </a:rPr>
              <a:t>THE LIST THAT IS NOT A LIST</a:t>
            </a:r>
          </a:p>
          <a:p>
            <a:pPr marL="457200" indent="-457200">
              <a:buFont typeface="+mj-lt"/>
              <a:buAutoNum type="arabicPeriod"/>
              <a:defRPr/>
            </a:pPr>
            <a:r>
              <a:rPr lang="en-US" sz="2400" dirty="0" smtClean="0">
                <a:solidFill>
                  <a:srgbClr val="6D1705"/>
                </a:solidFill>
              </a:rPr>
              <a:t>HALLUCINATIONS</a:t>
            </a:r>
          </a:p>
          <a:p>
            <a:pPr marL="0" indent="0">
              <a:buFont typeface="Calisto MT" charset="0"/>
              <a:buNone/>
              <a:defRPr/>
            </a:pPr>
            <a:r>
              <a:rPr lang="en-US" sz="2400" dirty="0" smtClean="0">
                <a:solidFill>
                  <a:srgbClr val="6D1705"/>
                </a:solidFill>
              </a:rPr>
              <a:t>ENCEPHALOPATHY</a:t>
            </a:r>
          </a:p>
          <a:p>
            <a:pPr marL="0" indent="0">
              <a:buFont typeface="Calisto MT" charset="0"/>
              <a:buNone/>
              <a:defRPr/>
            </a:pPr>
            <a:r>
              <a:rPr lang="en-US" sz="2400" dirty="0" smtClean="0">
                <a:solidFill>
                  <a:srgbClr val="6D1705"/>
                </a:solidFill>
              </a:rPr>
              <a:t>5. AFTERMATHS</a:t>
            </a:r>
            <a:endParaRPr lang="en-US" sz="2400" dirty="0">
              <a:solidFill>
                <a:srgbClr val="6D1705"/>
              </a:solidFill>
            </a:endParaRPr>
          </a:p>
        </p:txBody>
      </p:sp>
      <p:pic>
        <p:nvPicPr>
          <p:cNvPr id="39939" name="Content Placeholder 5" descr="kingscollegeST_415x275.jpg"/>
          <p:cNvPicPr>
            <a:picLocks noGrp="1" noChangeAspect="1"/>
          </p:cNvPicPr>
          <p:nvPr>
            <p:ph sz="half" idx="2"/>
          </p:nvPr>
        </p:nvPicPr>
        <p:blipFill>
          <a:blip r:embed="rId2" cstate="print"/>
          <a:srcRect l="22510" r="22510"/>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3" y="788988"/>
            <a:ext cx="7583487" cy="1470025"/>
          </a:xfrm>
        </p:spPr>
        <p:txBody>
          <a:bodyPr/>
          <a:lstStyle/>
          <a:p>
            <a:pPr>
              <a:defRPr/>
            </a:pPr>
            <a:r>
              <a:rPr lang="en-US" sz="3600" b="1" dirty="0" smtClean="0"/>
              <a:t>The body and symbolic interaction</a:t>
            </a:r>
            <a:endParaRPr lang="en-US" sz="3600" b="1" dirty="0"/>
          </a:p>
        </p:txBody>
      </p:sp>
      <p:sp>
        <p:nvSpPr>
          <p:cNvPr id="3" name="Subtitle 2"/>
          <p:cNvSpPr>
            <a:spLocks noGrp="1"/>
          </p:cNvSpPr>
          <p:nvPr>
            <p:ph type="subTitle" idx="1"/>
          </p:nvPr>
        </p:nvSpPr>
        <p:spPr>
          <a:xfrm>
            <a:off x="779463" y="4724400"/>
            <a:ext cx="7583487" cy="1384300"/>
          </a:xfrm>
        </p:spPr>
        <p:txBody>
          <a:bodyPr/>
          <a:lstStyle/>
          <a:p>
            <a:pPr>
              <a:buFont typeface="Calisto MT" charset="0"/>
              <a:buNone/>
              <a:defRPr/>
            </a:pPr>
            <a:r>
              <a:rPr lang="en-US" b="1" dirty="0" smtClean="0">
                <a:solidFill>
                  <a:srgbClr val="6D1705"/>
                </a:solidFill>
              </a:rPr>
              <a:t>AN AUTO/ETHNGRAPHIC EXPLORATION</a:t>
            </a:r>
            <a:endParaRPr lang="en-US" b="1" dirty="0">
              <a:solidFill>
                <a:srgbClr val="6D1705"/>
              </a:solidFill>
            </a:endParaRPr>
          </a:p>
        </p:txBody>
      </p:sp>
      <p:pic>
        <p:nvPicPr>
          <p:cNvPr id="5" name="Picture Placeholder 4"/>
          <p:cNvPicPr>
            <a:picLocks noGrp="1" noChangeAspect="1"/>
          </p:cNvPicPr>
          <p:nvPr>
            <p:ph type="pic" sz="quarter" idx="13"/>
          </p:nvPr>
        </p:nvPicPr>
        <p:blipFill>
          <a:blip r:embed="rId2" cstate="print"/>
          <a:srcRect l="5527" r="5527"/>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79463" y="63500"/>
            <a:ext cx="7583487" cy="1282700"/>
          </a:xfrm>
        </p:spPr>
        <p:txBody>
          <a:bodyPr/>
          <a:lstStyle/>
          <a:p>
            <a:pPr eaLnBrk="1" hangingPunct="1">
              <a:defRPr/>
            </a:pPr>
            <a:r>
              <a:rPr lang="en-GB">
                <a:latin typeface="Franklin Gothic Book" charset="0"/>
              </a:rPr>
              <a:t>What is symbolic interactionism?</a:t>
            </a:r>
          </a:p>
        </p:txBody>
      </p:sp>
      <p:sp>
        <p:nvSpPr>
          <p:cNvPr id="3" name="Text Placeholder 2"/>
          <p:cNvSpPr>
            <a:spLocks noGrp="1"/>
          </p:cNvSpPr>
          <p:nvPr>
            <p:ph type="body" idx="1"/>
          </p:nvPr>
        </p:nvSpPr>
        <p:spPr>
          <a:xfrm>
            <a:off x="779463" y="1524000"/>
            <a:ext cx="3565525" cy="838200"/>
          </a:xfrm>
        </p:spPr>
        <p:txBody>
          <a:bodyPr/>
          <a:lstStyle/>
          <a:p>
            <a:pPr eaLnBrk="1" hangingPunct="1">
              <a:buFont typeface="Wingdings 2" pitchFamily="18" charset="2"/>
              <a:buNone/>
              <a:defRPr/>
            </a:pPr>
            <a:r>
              <a:rPr lang="en-GB" sz="2000" dirty="0" smtClean="0">
                <a:latin typeface="Aharoni" pitchFamily="2" charset="-79"/>
                <a:cs typeface="Aharoni" pitchFamily="2" charset="-79"/>
              </a:rPr>
              <a:t>SYMBOLIC INTERACTION HAS ALWAYS HIGHLIGHTED: </a:t>
            </a:r>
            <a:endParaRPr lang="en-GB" sz="2000" dirty="0">
              <a:latin typeface="Aharoni" pitchFamily="2" charset="-79"/>
              <a:cs typeface="Aharoni" pitchFamily="2" charset="-79"/>
            </a:endParaRPr>
          </a:p>
        </p:txBody>
      </p:sp>
      <p:sp>
        <p:nvSpPr>
          <p:cNvPr id="4" name="Text Placeholder 3"/>
          <p:cNvSpPr>
            <a:spLocks noGrp="1"/>
          </p:cNvSpPr>
          <p:nvPr>
            <p:ph type="body" sz="half" idx="3"/>
          </p:nvPr>
        </p:nvSpPr>
        <p:spPr>
          <a:xfrm>
            <a:off x="4797425" y="1524000"/>
            <a:ext cx="3565525" cy="838200"/>
          </a:xfrm>
        </p:spPr>
        <p:txBody>
          <a:bodyPr/>
          <a:lstStyle/>
          <a:p>
            <a:pPr eaLnBrk="1" hangingPunct="1">
              <a:buFont typeface="Wingdings 2" pitchFamily="18" charset="2"/>
              <a:buNone/>
              <a:defRPr/>
            </a:pPr>
            <a:endParaRPr lang="en-GB" sz="2000" dirty="0"/>
          </a:p>
        </p:txBody>
      </p:sp>
      <p:sp>
        <p:nvSpPr>
          <p:cNvPr id="5" name="Content Placeholder 4"/>
          <p:cNvSpPr>
            <a:spLocks noGrp="1"/>
          </p:cNvSpPr>
          <p:nvPr>
            <p:ph sz="half" idx="2"/>
          </p:nvPr>
        </p:nvSpPr>
        <p:spPr>
          <a:xfrm>
            <a:off x="684213" y="2492375"/>
            <a:ext cx="3959225" cy="4365625"/>
          </a:xfrm>
        </p:spPr>
        <p:txBody>
          <a:bodyPr>
            <a:noAutofit/>
          </a:bodyPr>
          <a:lstStyle/>
          <a:p>
            <a:pPr marL="0" indent="0" eaLnBrk="1" hangingPunct="1">
              <a:buFont typeface="Calisto MT" charset="0"/>
              <a:buNone/>
              <a:defRPr/>
            </a:pPr>
            <a:r>
              <a:rPr lang="en-GB" sz="2400" b="1" dirty="0" smtClean="0">
                <a:effectLst>
                  <a:outerShdw blurRad="38100" dist="38100" dir="2700000" algn="tl">
                    <a:srgbClr val="DDDDDD"/>
                  </a:outerShdw>
                </a:effectLst>
                <a:latin typeface="Perpetua" charset="0"/>
              </a:rPr>
              <a:t>SYMBOLS</a:t>
            </a:r>
            <a:r>
              <a:rPr lang="en-GB" sz="2400" dirty="0" smtClean="0">
                <a:latin typeface="Perpetua" charset="0"/>
              </a:rPr>
              <a:t> –narratives, meaning</a:t>
            </a:r>
            <a:r>
              <a:rPr lang="en-GB" sz="2400" dirty="0">
                <a:latin typeface="Perpetua" charset="0"/>
              </a:rPr>
              <a:t>, </a:t>
            </a:r>
            <a:r>
              <a:rPr lang="en-GB" sz="2400" dirty="0" smtClean="0">
                <a:latin typeface="Perpetua" charset="0"/>
              </a:rPr>
              <a:t>perspectives, discourse</a:t>
            </a:r>
            <a:r>
              <a:rPr lang="en-GB" sz="2400" dirty="0">
                <a:latin typeface="Perpetua" charset="0"/>
              </a:rPr>
              <a:t/>
            </a:r>
            <a:br>
              <a:rPr lang="en-GB" sz="2400" dirty="0">
                <a:latin typeface="Perpetua" charset="0"/>
              </a:rPr>
            </a:br>
            <a:r>
              <a:rPr lang="en-GB" sz="2400" b="1" dirty="0" smtClean="0">
                <a:effectLst>
                  <a:outerShdw blurRad="38100" dist="38100" dir="2700000" algn="tl">
                    <a:srgbClr val="DDDDDD"/>
                  </a:outerShdw>
                </a:effectLst>
                <a:latin typeface="Perpetua" charset="0"/>
              </a:rPr>
              <a:t>PROCESS </a:t>
            </a:r>
            <a:r>
              <a:rPr lang="en-GB" sz="2400" dirty="0">
                <a:latin typeface="Perpetua" charset="0"/>
              </a:rPr>
              <a:t>– emergence, flows, </a:t>
            </a:r>
            <a:r>
              <a:rPr lang="en-GB" sz="2400" dirty="0" err="1" smtClean="0">
                <a:latin typeface="Perpetua" charset="0"/>
              </a:rPr>
              <a:t>becomings</a:t>
            </a:r>
            <a:r>
              <a:rPr lang="en-GB" sz="2400" dirty="0" smtClean="0">
                <a:latin typeface="Perpetua" charset="0"/>
              </a:rPr>
              <a:t>, </a:t>
            </a:r>
            <a:r>
              <a:rPr lang="en-GB" sz="2400" dirty="0" err="1" smtClean="0">
                <a:latin typeface="Perpetua" charset="0"/>
              </a:rPr>
              <a:t>mobilities</a:t>
            </a:r>
            <a:r>
              <a:rPr lang="en-GB" sz="2400" dirty="0" smtClean="0">
                <a:latin typeface="Perpetua" charset="0"/>
              </a:rPr>
              <a:t>, contingencies</a:t>
            </a:r>
            <a:br>
              <a:rPr lang="en-GB" sz="2400" dirty="0" smtClean="0">
                <a:latin typeface="Perpetua" charset="0"/>
              </a:rPr>
            </a:br>
            <a:r>
              <a:rPr lang="en-GB" sz="2400" b="1" dirty="0" smtClean="0">
                <a:effectLst>
                  <a:outerShdw blurRad="38100" dist="38100" dir="2700000" algn="tl">
                    <a:srgbClr val="DDDDDD"/>
                  </a:outerShdw>
                </a:effectLst>
                <a:latin typeface="Perpetua" charset="0"/>
              </a:rPr>
              <a:t>INTERACTION </a:t>
            </a:r>
            <a:r>
              <a:rPr lang="en-GB" sz="2400" dirty="0">
                <a:latin typeface="Perpetua" charset="0"/>
              </a:rPr>
              <a:t>– always connect with the </a:t>
            </a:r>
            <a:r>
              <a:rPr lang="en-GB" sz="2400" dirty="0" smtClean="0">
                <a:latin typeface="Perpetua" charset="0"/>
              </a:rPr>
              <a:t>others</a:t>
            </a:r>
            <a:br>
              <a:rPr lang="en-GB" sz="2400" dirty="0" smtClean="0">
                <a:latin typeface="Perpetua" charset="0"/>
              </a:rPr>
            </a:br>
            <a:r>
              <a:rPr lang="en-GB" sz="2400" b="1" dirty="0" smtClean="0">
                <a:effectLst>
                  <a:outerShdw blurRad="38100" dist="38100" dir="2700000" algn="tl">
                    <a:srgbClr val="DDDDDD"/>
                  </a:outerShdw>
                </a:effectLst>
                <a:latin typeface="Perpetua" charset="0"/>
              </a:rPr>
              <a:t>MORAL AND POLITICAL- </a:t>
            </a:r>
            <a:r>
              <a:rPr lang="en-GB" sz="2400" dirty="0" smtClean="0">
                <a:effectLst>
                  <a:outerShdw blurRad="38100" dist="38100" dir="2700000" algn="tl">
                    <a:srgbClr val="DDDDDD"/>
                  </a:outerShdw>
                </a:effectLst>
                <a:latin typeface="Perpetua" charset="0"/>
              </a:rPr>
              <a:t>the pragmatics of a better world</a:t>
            </a:r>
            <a:r>
              <a:rPr lang="en-GB" sz="2400" dirty="0">
                <a:effectLst>
                  <a:outerShdw blurRad="38100" dist="38100" dir="2700000" algn="tl">
                    <a:srgbClr val="DDDDDD"/>
                  </a:outerShdw>
                </a:effectLst>
                <a:latin typeface="Perpetua" charset="0"/>
              </a:rPr>
              <a:t/>
            </a:r>
            <a:br>
              <a:rPr lang="en-GB" sz="2400" dirty="0">
                <a:effectLst>
                  <a:outerShdw blurRad="38100" dist="38100" dir="2700000" algn="tl">
                    <a:srgbClr val="DDDDDD"/>
                  </a:outerShdw>
                </a:effectLst>
                <a:latin typeface="Perpetua" charset="0"/>
              </a:rPr>
            </a:br>
            <a:r>
              <a:rPr lang="en-GB" sz="2400" b="1" dirty="0" smtClean="0">
                <a:effectLst>
                  <a:outerShdw blurRad="38100" dist="38100" dir="2700000" algn="tl">
                    <a:srgbClr val="DDDDDD"/>
                  </a:outerShdw>
                </a:effectLst>
                <a:latin typeface="Perpetua" charset="0"/>
              </a:rPr>
              <a:t>GROUNDED</a:t>
            </a:r>
            <a:r>
              <a:rPr lang="en-GB" sz="2400" dirty="0">
                <a:latin typeface="Perpetua" charset="0"/>
              </a:rPr>
              <a:t>- close </a:t>
            </a:r>
            <a:r>
              <a:rPr lang="en-GB" sz="2400" dirty="0" smtClean="0">
                <a:latin typeface="Perpetua" charset="0"/>
              </a:rPr>
              <a:t>inspection/intimate familiarity with the </a:t>
            </a:r>
            <a:r>
              <a:rPr lang="en-GB" sz="2400" dirty="0">
                <a:latin typeface="Perpetua" charset="0"/>
              </a:rPr>
              <a:t>empirical </a:t>
            </a:r>
            <a:r>
              <a:rPr lang="en-GB" sz="2400" dirty="0" smtClean="0">
                <a:latin typeface="Perpetua" charset="0"/>
              </a:rPr>
              <a:t>world</a:t>
            </a:r>
          </a:p>
        </p:txBody>
      </p:sp>
      <p:pic>
        <p:nvPicPr>
          <p:cNvPr id="41989" name="Picture 2"/>
          <p:cNvPicPr>
            <a:picLocks noGrp="1" noChangeAspect="1" noChangeArrowheads="1"/>
          </p:cNvPicPr>
          <p:nvPr>
            <p:ph sz="half" idx="4"/>
          </p:nvPr>
        </p:nvPicPr>
        <p:blipFill>
          <a:blip r:embed="rId2" cstate="print"/>
          <a:srcRect/>
          <a:stretch>
            <a:fillRect/>
          </a:stretch>
        </p:blipFill>
        <p:spPr bwMode="auto">
          <a:xfrm>
            <a:off x="6875463" y="260350"/>
            <a:ext cx="1476375" cy="1695450"/>
          </a:xfrm>
        </p:spPr>
      </p:pic>
      <p:pic>
        <p:nvPicPr>
          <p:cNvPr id="41990" name="Picture 1"/>
          <p:cNvPicPr>
            <a:picLocks noChangeAspect="1"/>
          </p:cNvPicPr>
          <p:nvPr/>
        </p:nvPicPr>
        <p:blipFill>
          <a:blip r:embed="rId3" cstate="print"/>
          <a:srcRect/>
          <a:stretch>
            <a:fillRect/>
          </a:stretch>
        </p:blipFill>
        <p:spPr bwMode="auto">
          <a:xfrm>
            <a:off x="7019925" y="2781300"/>
            <a:ext cx="2298700" cy="3530600"/>
          </a:xfrm>
          <a:prstGeom prst="rect">
            <a:avLst/>
          </a:prstGeom>
          <a:noFill/>
          <a:ln w="9525">
            <a:noFill/>
            <a:miter lim="800000"/>
            <a:headEnd/>
            <a:tailEnd/>
          </a:ln>
        </p:spPr>
      </p:pic>
      <p:pic>
        <p:nvPicPr>
          <p:cNvPr id="41991" name="Picture 5"/>
          <p:cNvPicPr>
            <a:picLocks noChangeAspect="1"/>
          </p:cNvPicPr>
          <p:nvPr/>
        </p:nvPicPr>
        <p:blipFill>
          <a:blip r:embed="rId4" cstate="print"/>
          <a:srcRect/>
          <a:stretch>
            <a:fillRect/>
          </a:stretch>
        </p:blipFill>
        <p:spPr bwMode="auto">
          <a:xfrm>
            <a:off x="7019925" y="1628775"/>
            <a:ext cx="762000" cy="1168400"/>
          </a:xfrm>
          <a:prstGeom prst="rect">
            <a:avLst/>
          </a:prstGeom>
          <a:noFill/>
          <a:ln w="9525">
            <a:noFill/>
            <a:miter lim="800000"/>
            <a:headEnd/>
            <a:tailEnd/>
          </a:ln>
        </p:spPr>
      </p:pic>
      <p:pic>
        <p:nvPicPr>
          <p:cNvPr id="41992" name="Picture 6"/>
          <p:cNvPicPr>
            <a:picLocks noChangeAspect="1"/>
          </p:cNvPicPr>
          <p:nvPr/>
        </p:nvPicPr>
        <p:blipFill>
          <a:blip r:embed="rId5" cstate="print"/>
          <a:srcRect/>
          <a:stretch>
            <a:fillRect/>
          </a:stretch>
        </p:blipFill>
        <p:spPr bwMode="auto">
          <a:xfrm>
            <a:off x="4643438" y="1412875"/>
            <a:ext cx="2501900" cy="3251200"/>
          </a:xfrm>
          <a:prstGeom prst="rect">
            <a:avLst/>
          </a:prstGeom>
          <a:noFill/>
          <a:ln w="9525">
            <a:noFill/>
            <a:miter lim="800000"/>
            <a:headEnd/>
            <a:tailEnd/>
          </a:ln>
        </p:spPr>
      </p:pic>
      <p:pic>
        <p:nvPicPr>
          <p:cNvPr id="41993" name="Picture 7"/>
          <p:cNvPicPr>
            <a:picLocks noChangeAspect="1"/>
          </p:cNvPicPr>
          <p:nvPr/>
        </p:nvPicPr>
        <p:blipFill>
          <a:blip r:embed="rId6" cstate="print"/>
          <a:srcRect/>
          <a:stretch>
            <a:fillRect/>
          </a:stretch>
        </p:blipFill>
        <p:spPr bwMode="auto">
          <a:xfrm>
            <a:off x="5364163" y="4508500"/>
            <a:ext cx="2044700" cy="25273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79463" y="63500"/>
            <a:ext cx="7583487" cy="1282700"/>
          </a:xfrm>
        </p:spPr>
        <p:txBody>
          <a:bodyPr/>
          <a:lstStyle/>
          <a:p>
            <a:pPr eaLnBrk="1" hangingPunct="1">
              <a:defRPr/>
            </a:pPr>
            <a:r>
              <a:rPr lang="en-GB" sz="3200" b="1">
                <a:latin typeface="Franklin Gothic Book" charset="0"/>
              </a:rPr>
              <a:t>MANY NEW DEVELOPMENTS IN S.I.</a:t>
            </a:r>
          </a:p>
        </p:txBody>
      </p:sp>
      <p:sp>
        <p:nvSpPr>
          <p:cNvPr id="3" name="Content Placeholder 2"/>
          <p:cNvSpPr>
            <a:spLocks noGrp="1"/>
          </p:cNvSpPr>
          <p:nvPr>
            <p:ph sz="quarter" idx="1"/>
          </p:nvPr>
        </p:nvSpPr>
        <p:spPr>
          <a:xfrm>
            <a:off x="914400" y="1447800"/>
            <a:ext cx="3749675" cy="4572000"/>
          </a:xfrm>
        </p:spPr>
        <p:txBody>
          <a:bodyPr>
            <a:normAutofit fontScale="92500" lnSpcReduction="10000"/>
            <a:scene3d>
              <a:camera prst="orthographicFront"/>
              <a:lightRig rig="balanced" dir="t">
                <a:rot lat="0" lon="0" rev="2100000"/>
              </a:lightRig>
            </a:scene3d>
            <a:sp3d extrusionH="57150" prstMaterial="metal">
              <a:bevelT w="38100" h="25400"/>
              <a:contourClr>
                <a:schemeClr val="bg2"/>
              </a:contourClr>
            </a:sp3d>
          </a:bodyPr>
          <a:lstStyle/>
          <a:p>
            <a:pPr eaLnBrk="1" hangingPunct="1">
              <a:buFont typeface="Wingdings 2" charset="0"/>
              <a:buNone/>
              <a:defRPr/>
            </a:pPr>
            <a:r>
              <a:rPr lang="en-GB" b="1" dirty="0">
                <a:ln w="50800"/>
                <a:solidFill>
                  <a:schemeClr val="bg1">
                    <a:shade val="50000"/>
                  </a:schemeClr>
                </a:solidFill>
                <a:effectLst/>
                <a:latin typeface="Perpetua" charset="0"/>
              </a:rPr>
              <a:t>SIGNIFICANCE </a:t>
            </a:r>
            <a:r>
              <a:rPr lang="en-GB" b="1" dirty="0" smtClean="0">
                <a:ln w="50800"/>
                <a:solidFill>
                  <a:schemeClr val="bg1">
                    <a:shade val="50000"/>
                  </a:schemeClr>
                </a:solidFill>
                <a:effectLst/>
                <a:latin typeface="Perpetua" charset="0"/>
              </a:rPr>
              <a:t>OF</a:t>
            </a:r>
            <a:endParaRPr lang="en-GB" b="1" dirty="0">
              <a:ln w="50800"/>
              <a:solidFill>
                <a:schemeClr val="bg1">
                  <a:shade val="50000"/>
                </a:schemeClr>
              </a:solidFill>
              <a:effectLst/>
              <a:latin typeface="Perpetua" charset="0"/>
            </a:endParaRPr>
          </a:p>
          <a:p>
            <a:pPr eaLnBrk="1" hangingPunct="1">
              <a:buFont typeface="Calisto MT" charset="0"/>
              <a:buChar char="•"/>
              <a:defRPr/>
            </a:pPr>
            <a:r>
              <a:rPr lang="en-GB" sz="2800" b="1" dirty="0">
                <a:ln w="50800"/>
                <a:solidFill>
                  <a:schemeClr val="bg1">
                    <a:shade val="50000"/>
                  </a:schemeClr>
                </a:solidFill>
                <a:effectLst/>
                <a:latin typeface="Perpetua" charset="0"/>
              </a:rPr>
              <a:t>CULTURE</a:t>
            </a:r>
          </a:p>
          <a:p>
            <a:pPr eaLnBrk="1" hangingPunct="1">
              <a:buFont typeface="Calisto MT" charset="0"/>
              <a:buChar char="•"/>
              <a:defRPr/>
            </a:pPr>
            <a:r>
              <a:rPr lang="en-GB" sz="2800" b="1" dirty="0">
                <a:ln w="50800"/>
                <a:solidFill>
                  <a:schemeClr val="bg1">
                    <a:shade val="50000"/>
                  </a:schemeClr>
                </a:solidFill>
                <a:effectLst/>
                <a:latin typeface="Perpetua" charset="0"/>
              </a:rPr>
              <a:t>EMOTIONS</a:t>
            </a:r>
          </a:p>
          <a:p>
            <a:pPr eaLnBrk="1" hangingPunct="1">
              <a:buFont typeface="Calisto MT" charset="0"/>
              <a:buChar char="•"/>
              <a:defRPr/>
            </a:pPr>
            <a:r>
              <a:rPr lang="en-GB" sz="2800" b="1" dirty="0">
                <a:ln w="50800"/>
                <a:solidFill>
                  <a:schemeClr val="bg1">
                    <a:shade val="50000"/>
                  </a:schemeClr>
                </a:solidFill>
                <a:effectLst/>
                <a:latin typeface="Perpetua" charset="0"/>
              </a:rPr>
              <a:t>BODIES</a:t>
            </a:r>
          </a:p>
          <a:p>
            <a:pPr eaLnBrk="1" hangingPunct="1">
              <a:buFont typeface="Calisto MT" charset="0"/>
              <a:buChar char="•"/>
              <a:defRPr/>
            </a:pPr>
            <a:r>
              <a:rPr lang="en-GB" sz="2800" b="1" dirty="0">
                <a:ln w="50800"/>
                <a:solidFill>
                  <a:schemeClr val="bg1">
                    <a:shade val="50000"/>
                  </a:schemeClr>
                </a:solidFill>
                <a:effectLst/>
                <a:latin typeface="Perpetua" charset="0"/>
              </a:rPr>
              <a:t>PERFORMANCE</a:t>
            </a:r>
          </a:p>
          <a:p>
            <a:pPr eaLnBrk="1" hangingPunct="1">
              <a:buFont typeface="Calisto MT" charset="0"/>
              <a:buChar char="•"/>
              <a:defRPr/>
            </a:pPr>
            <a:r>
              <a:rPr lang="en-GB" sz="2800" b="1" dirty="0" smtClean="0">
                <a:ln w="50800"/>
                <a:solidFill>
                  <a:schemeClr val="bg1">
                    <a:shade val="50000"/>
                  </a:schemeClr>
                </a:solidFill>
                <a:effectLst/>
                <a:latin typeface="Perpetua" charset="0"/>
              </a:rPr>
              <a:t>NARRATIVES</a:t>
            </a:r>
            <a:endParaRPr lang="en-GB" sz="2800" b="1" dirty="0">
              <a:ln w="50800"/>
              <a:solidFill>
                <a:schemeClr val="bg1">
                  <a:shade val="50000"/>
                </a:schemeClr>
              </a:solidFill>
              <a:effectLst/>
              <a:latin typeface="Perpetua" charset="0"/>
            </a:endParaRPr>
          </a:p>
          <a:p>
            <a:pPr eaLnBrk="1" hangingPunct="1">
              <a:buFont typeface="Calisto MT" charset="0"/>
              <a:buChar char="•"/>
              <a:defRPr/>
            </a:pPr>
            <a:r>
              <a:rPr lang="en-GB" sz="2800" b="1" dirty="0">
                <a:ln w="50800"/>
                <a:solidFill>
                  <a:schemeClr val="bg1">
                    <a:shade val="50000"/>
                  </a:schemeClr>
                </a:solidFill>
                <a:effectLst/>
                <a:latin typeface="Perpetua" charset="0"/>
              </a:rPr>
              <a:t>NEW STYLES OF RESEARCH </a:t>
            </a:r>
          </a:p>
        </p:txBody>
      </p:sp>
      <p:pic>
        <p:nvPicPr>
          <p:cNvPr id="43011" name="Picture 2"/>
          <p:cNvPicPr>
            <a:picLocks noGrp="1" noChangeAspect="1" noChangeArrowheads="1"/>
          </p:cNvPicPr>
          <p:nvPr>
            <p:ph sz="quarter" idx="2"/>
          </p:nvPr>
        </p:nvPicPr>
        <p:blipFill>
          <a:blip r:embed="rId2" cstate="print"/>
          <a:srcRect/>
          <a:stretch>
            <a:fillRect/>
          </a:stretch>
        </p:blipFill>
        <p:spPr bwMode="auto">
          <a:xfrm>
            <a:off x="3708400" y="1196975"/>
            <a:ext cx="2286000" cy="2286000"/>
          </a:xfrm>
        </p:spPr>
      </p:pic>
      <p:pic>
        <p:nvPicPr>
          <p:cNvPr id="43012" name="Picture 2"/>
          <p:cNvPicPr>
            <a:picLocks noChangeAspect="1" noChangeArrowheads="1"/>
          </p:cNvPicPr>
          <p:nvPr/>
        </p:nvPicPr>
        <p:blipFill>
          <a:blip r:embed="rId3" cstate="print"/>
          <a:srcRect/>
          <a:stretch>
            <a:fillRect/>
          </a:stretch>
        </p:blipFill>
        <p:spPr bwMode="auto">
          <a:xfrm>
            <a:off x="5651500" y="1341438"/>
            <a:ext cx="2286000" cy="2286000"/>
          </a:xfrm>
          <a:prstGeom prst="rect">
            <a:avLst/>
          </a:prstGeom>
          <a:noFill/>
          <a:ln w="9525">
            <a:noFill/>
            <a:miter lim="800000"/>
            <a:headEnd/>
            <a:tailEnd/>
          </a:ln>
        </p:spPr>
      </p:pic>
      <p:pic>
        <p:nvPicPr>
          <p:cNvPr id="43013" name="Picture 3"/>
          <p:cNvPicPr>
            <a:picLocks noChangeAspect="1" noChangeArrowheads="1"/>
          </p:cNvPicPr>
          <p:nvPr/>
        </p:nvPicPr>
        <p:blipFill>
          <a:blip r:embed="rId4" cstate="print"/>
          <a:srcRect/>
          <a:stretch>
            <a:fillRect/>
          </a:stretch>
        </p:blipFill>
        <p:spPr bwMode="auto">
          <a:xfrm>
            <a:off x="7308850" y="1052513"/>
            <a:ext cx="2286000" cy="2286000"/>
          </a:xfrm>
          <a:prstGeom prst="rect">
            <a:avLst/>
          </a:prstGeom>
          <a:noFill/>
          <a:ln w="9525">
            <a:noFill/>
            <a:miter lim="800000"/>
            <a:headEnd/>
            <a:tailEnd/>
          </a:ln>
        </p:spPr>
      </p:pic>
      <p:pic>
        <p:nvPicPr>
          <p:cNvPr id="43014" name="Picture 4"/>
          <p:cNvPicPr>
            <a:picLocks noChangeAspect="1" noChangeArrowheads="1"/>
          </p:cNvPicPr>
          <p:nvPr/>
        </p:nvPicPr>
        <p:blipFill>
          <a:blip r:embed="rId5" cstate="print"/>
          <a:srcRect/>
          <a:stretch>
            <a:fillRect/>
          </a:stretch>
        </p:blipFill>
        <p:spPr bwMode="auto">
          <a:xfrm>
            <a:off x="4572000" y="3573463"/>
            <a:ext cx="2286000" cy="2286000"/>
          </a:xfrm>
          <a:prstGeom prst="rect">
            <a:avLst/>
          </a:prstGeom>
          <a:noFill/>
          <a:ln w="9525">
            <a:noFill/>
            <a:miter lim="800000"/>
            <a:headEnd/>
            <a:tailEnd/>
          </a:ln>
        </p:spPr>
      </p:pic>
      <p:pic>
        <p:nvPicPr>
          <p:cNvPr id="43015" name="Picture 6"/>
          <p:cNvPicPr>
            <a:picLocks noChangeAspect="1" noChangeArrowheads="1"/>
          </p:cNvPicPr>
          <p:nvPr/>
        </p:nvPicPr>
        <p:blipFill>
          <a:blip r:embed="rId6" cstate="print"/>
          <a:srcRect t="12526" b="-1506"/>
          <a:stretch>
            <a:fillRect/>
          </a:stretch>
        </p:blipFill>
        <p:spPr bwMode="auto">
          <a:xfrm>
            <a:off x="6011863" y="4824413"/>
            <a:ext cx="2286000" cy="2033587"/>
          </a:xfrm>
          <a:prstGeom prst="rect">
            <a:avLst/>
          </a:prstGeom>
          <a:noFill/>
          <a:ln w="9525">
            <a:noFill/>
            <a:miter lim="800000"/>
            <a:headEnd/>
            <a:tailEnd/>
          </a:ln>
        </p:spPr>
      </p:pic>
      <p:pic>
        <p:nvPicPr>
          <p:cNvPr id="43016" name="Picture 1"/>
          <p:cNvPicPr>
            <a:picLocks noChangeAspect="1"/>
          </p:cNvPicPr>
          <p:nvPr/>
        </p:nvPicPr>
        <p:blipFill>
          <a:blip r:embed="rId7" cstate="print"/>
          <a:srcRect/>
          <a:stretch>
            <a:fillRect/>
          </a:stretch>
        </p:blipFill>
        <p:spPr bwMode="auto">
          <a:xfrm>
            <a:off x="7667625" y="3429000"/>
            <a:ext cx="2374900" cy="3429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79463" y="63500"/>
            <a:ext cx="7583487" cy="1282700"/>
          </a:xfrm>
        </p:spPr>
        <p:txBody>
          <a:bodyPr/>
          <a:lstStyle/>
          <a:p>
            <a:pPr eaLnBrk="1" hangingPunct="1">
              <a:defRPr/>
            </a:pPr>
            <a:r>
              <a:rPr lang="en-GB" sz="2800" b="1" dirty="0">
                <a:latin typeface="Aharoni" charset="0"/>
                <a:cs typeface="Aharoni" charset="0"/>
              </a:rPr>
              <a:t>BODY/EMBODIMENT  </a:t>
            </a:r>
            <a:r>
              <a:rPr lang="en-GB" sz="2800" b="1" dirty="0" smtClean="0">
                <a:latin typeface="Aharoni" charset="0"/>
                <a:cs typeface="Aharoni" charset="0"/>
              </a:rPr>
              <a:t>-Dennis   </a:t>
            </a:r>
            <a:r>
              <a:rPr lang="en-GB" sz="2800" b="1" dirty="0" err="1" smtClean="0">
                <a:latin typeface="Aharoni" charset="0"/>
                <a:cs typeface="Aharoni" charset="0"/>
              </a:rPr>
              <a:t>Waskul</a:t>
            </a:r>
            <a:r>
              <a:rPr lang="en-GB" sz="2800" b="1" dirty="0" smtClean="0">
                <a:latin typeface="Aharoni" charset="0"/>
                <a:cs typeface="Aharoni" charset="0"/>
              </a:rPr>
              <a:t> </a:t>
            </a:r>
            <a:r>
              <a:rPr lang="en-GB" sz="2800" b="1" dirty="0">
                <a:latin typeface="Aharoni" charset="0"/>
                <a:cs typeface="Aharoni" charset="0"/>
              </a:rPr>
              <a:t>&amp; </a:t>
            </a:r>
            <a:r>
              <a:rPr lang="en-GB" sz="2800" b="1" dirty="0" smtClean="0">
                <a:latin typeface="Aharoni" charset="0"/>
                <a:cs typeface="Aharoni" charset="0"/>
              </a:rPr>
              <a:t>Philip </a:t>
            </a:r>
            <a:r>
              <a:rPr lang="en-GB" sz="2800" b="1" dirty="0" err="1" smtClean="0">
                <a:latin typeface="Aharoni" charset="0"/>
                <a:cs typeface="Aharoni" charset="0"/>
              </a:rPr>
              <a:t>Vanninis</a:t>
            </a:r>
            <a:endParaRPr lang="en-GB" sz="2800" b="1" dirty="0">
              <a:latin typeface="Aharoni" charset="0"/>
              <a:cs typeface="Aharoni" charset="0"/>
            </a:endParaRPr>
          </a:p>
        </p:txBody>
      </p:sp>
      <p:sp>
        <p:nvSpPr>
          <p:cNvPr id="3" name="Text Placeholder 2"/>
          <p:cNvSpPr>
            <a:spLocks noGrp="1"/>
          </p:cNvSpPr>
          <p:nvPr>
            <p:ph type="body" idx="1"/>
          </p:nvPr>
        </p:nvSpPr>
        <p:spPr>
          <a:xfrm>
            <a:off x="779463" y="1524000"/>
            <a:ext cx="3565525" cy="838200"/>
          </a:xfrm>
        </p:spPr>
        <p:txBody>
          <a:bodyPr/>
          <a:lstStyle/>
          <a:p>
            <a:pPr eaLnBrk="1" hangingPunct="1">
              <a:buFont typeface="Wingdings 2" pitchFamily="18" charset="2"/>
              <a:buNone/>
              <a:defRPr/>
            </a:pPr>
            <a:r>
              <a:rPr lang="en-GB" sz="2400" dirty="0" smtClean="0"/>
              <a:t>A collection of readings</a:t>
            </a:r>
            <a:endParaRPr lang="en-GB" sz="2400" dirty="0"/>
          </a:p>
        </p:txBody>
      </p:sp>
      <p:sp>
        <p:nvSpPr>
          <p:cNvPr id="4" name="Text Placeholder 3"/>
          <p:cNvSpPr>
            <a:spLocks noGrp="1"/>
          </p:cNvSpPr>
          <p:nvPr>
            <p:ph type="body" sz="half" idx="3"/>
          </p:nvPr>
        </p:nvSpPr>
        <p:spPr>
          <a:xfrm>
            <a:off x="4797425" y="1524000"/>
            <a:ext cx="3565525" cy="46038"/>
          </a:xfrm>
        </p:spPr>
        <p:txBody>
          <a:bodyPr/>
          <a:lstStyle/>
          <a:p>
            <a:pPr eaLnBrk="1" hangingPunct="1">
              <a:buFont typeface="Calisto MT" charset="0"/>
              <a:buNone/>
              <a:defRPr/>
            </a:pPr>
            <a:r>
              <a:rPr lang="en-GB" dirty="0" smtClean="0"/>
              <a:t>Images of body in SI</a:t>
            </a:r>
            <a:endParaRPr lang="en-GB" dirty="0"/>
          </a:p>
        </p:txBody>
      </p:sp>
      <p:sp>
        <p:nvSpPr>
          <p:cNvPr id="14341" name="Content Placeholder 5"/>
          <p:cNvSpPr>
            <a:spLocks noGrp="1"/>
          </p:cNvSpPr>
          <p:nvPr>
            <p:ph sz="half" idx="4"/>
          </p:nvPr>
        </p:nvSpPr>
        <p:spPr>
          <a:xfrm>
            <a:off x="4797425" y="2060848"/>
            <a:ext cx="3565525" cy="4464496"/>
          </a:xfrm>
        </p:spPr>
        <p:txBody>
          <a:bodyPr>
            <a:normAutofit fontScale="25000" lnSpcReduction="2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indent="0" eaLnBrk="1" hangingPunct="1">
              <a:buFont typeface="Calisto MT" charset="0"/>
              <a:buNone/>
              <a:defRPr/>
            </a:pPr>
            <a: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t>Looking </a:t>
            </a:r>
            <a:r>
              <a:rPr lang="en-GB" sz="7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t>glass </a:t>
            </a:r>
            <a: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t>body: reflexivity as embodiment</a:t>
            </a:r>
            <a:b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br>
            <a:endPar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endParaRPr>
          </a:p>
          <a:p>
            <a:pPr marL="0" indent="0" eaLnBrk="1" hangingPunct="1">
              <a:buFont typeface="Calisto MT" charset="0"/>
              <a:buNone/>
              <a:defRPr/>
            </a:pPr>
            <a: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t>Dramaturgical Body: Body as performance</a:t>
            </a:r>
            <a:b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br>
            <a:endPar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endParaRPr>
          </a:p>
          <a:p>
            <a:pPr marL="0" indent="0" eaLnBrk="1" hangingPunct="1">
              <a:buFont typeface="Calisto MT" charset="0"/>
              <a:buNone/>
              <a:defRPr/>
            </a:pPr>
            <a: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t>Phenomenological Body: Body as meaning</a:t>
            </a:r>
            <a:b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br>
            <a:endPar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endParaRPr>
          </a:p>
          <a:p>
            <a:pPr marL="0" indent="0" eaLnBrk="1" hangingPunct="1">
              <a:buFont typeface="Calisto MT" charset="0"/>
              <a:buNone/>
              <a:defRPr/>
            </a:pPr>
            <a: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t>The Socio-Semiotic Body: Body as trace of culture</a:t>
            </a:r>
            <a:b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br>
            <a:endPar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endParaRPr>
          </a:p>
          <a:p>
            <a:pPr marL="0" indent="0" eaLnBrk="1" hangingPunct="1">
              <a:buFont typeface="Calisto MT" charset="0"/>
              <a:buNone/>
              <a:defRPr/>
            </a:pPr>
            <a:r>
              <a:rPr lang="en-GB" sz="7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rPr>
              <a:t>The narrative Body: Body as story</a:t>
            </a:r>
            <a:endParaRPr lang="en-GB" sz="7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charset="0"/>
            </a:endParaRPr>
          </a:p>
        </p:txBody>
      </p:sp>
      <p:pic>
        <p:nvPicPr>
          <p:cNvPr id="44037" name="Picture 2"/>
          <p:cNvPicPr>
            <a:picLocks noGrp="1" noChangeAspect="1" noChangeArrowheads="1"/>
          </p:cNvPicPr>
          <p:nvPr>
            <p:ph sz="half" idx="2"/>
          </p:nvPr>
        </p:nvPicPr>
        <p:blipFill>
          <a:blip r:embed="rId2" cstate="print"/>
          <a:srcRect/>
          <a:stretch>
            <a:fillRect/>
          </a:stretch>
        </p:blipFill>
        <p:spPr bwMode="auto">
          <a:xfrm>
            <a:off x="1485900" y="2247900"/>
            <a:ext cx="2590800" cy="3886200"/>
          </a:xfrm>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463" y="63500"/>
            <a:ext cx="7583487" cy="1282700"/>
          </a:xfrm>
        </p:spPr>
        <p:txBody>
          <a:bodyPr wrap="square" numCol="1" anchorCtr="0" compatLnSpc="1">
            <a:prstTxWarp prst="textNoShape">
              <a:avLst/>
            </a:prstTxWarp>
          </a:bodyPr>
          <a:lstStyle/>
          <a:p>
            <a:pPr eaLnBrk="1" fontAlgn="auto" hangingPunct="1">
              <a:spcAft>
                <a:spcPts val="0"/>
              </a:spcAft>
              <a:defRPr/>
            </a:pPr>
            <a:r>
              <a:rPr lang="en-GB" sz="3200" dirty="0" smtClean="0">
                <a:effectLst>
                  <a:outerShdw blurRad="38100" dist="38100" dir="2700000" algn="tl">
                    <a:srgbClr val="000000"/>
                  </a:outerShdw>
                </a:effectLst>
                <a:latin typeface="Verdana" charset="0"/>
                <a:ea typeface="+mj-ea"/>
                <a:cs typeface="+mj-cs"/>
              </a:rPr>
              <a:t>THE STORY TELLING TURN OF MY EARLIER WORK CONTINUES IN SICKNESS AND IN HEALTH….</a:t>
            </a:r>
            <a:endParaRPr lang="en-GB" sz="3200" dirty="0">
              <a:effectLst>
                <a:outerShdw blurRad="38100" dist="38100" dir="2700000" algn="tl">
                  <a:srgbClr val="000000"/>
                </a:outerShdw>
              </a:effectLst>
              <a:latin typeface="Verdana" charset="0"/>
              <a:ea typeface="+mj-ea"/>
              <a:cs typeface="+mj-cs"/>
            </a:endParaRPr>
          </a:p>
        </p:txBody>
      </p:sp>
      <p:sp>
        <p:nvSpPr>
          <p:cNvPr id="15363" name="Text Placeholder 4"/>
          <p:cNvSpPr>
            <a:spLocks noGrp="1"/>
          </p:cNvSpPr>
          <p:nvPr>
            <p:ph type="body" idx="1"/>
          </p:nvPr>
        </p:nvSpPr>
        <p:spPr>
          <a:xfrm>
            <a:off x="779463" y="1524000"/>
            <a:ext cx="3565525" cy="838200"/>
          </a:xfrm>
        </p:spPr>
        <p:txBody>
          <a:bodyPr/>
          <a:lstStyle/>
          <a:p>
            <a:pPr eaLnBrk="1" fontAlgn="auto" hangingPunct="1">
              <a:spcAft>
                <a:spcPts val="0"/>
              </a:spcAft>
              <a:defRPr/>
            </a:pPr>
            <a:r>
              <a:rPr lang="en-GB">
                <a:latin typeface="Verdana" charset="0"/>
                <a:ea typeface="+mn-ea"/>
                <a:cs typeface="+mn-cs"/>
              </a:rPr>
              <a:t>Documents of Life-2</a:t>
            </a:r>
          </a:p>
        </p:txBody>
      </p:sp>
      <p:pic>
        <p:nvPicPr>
          <p:cNvPr id="45059" name="Picture 2"/>
          <p:cNvPicPr>
            <a:picLocks noGrp="1" noChangeAspect="1" noChangeArrowheads="1"/>
          </p:cNvPicPr>
          <p:nvPr>
            <p:ph sz="half" idx="2"/>
          </p:nvPr>
        </p:nvPicPr>
        <p:blipFill>
          <a:blip r:embed="rId2" cstate="print"/>
          <a:srcRect/>
          <a:stretch>
            <a:fillRect/>
          </a:stretch>
        </p:blipFill>
        <p:spPr bwMode="auto">
          <a:xfrm>
            <a:off x="2143125" y="2714625"/>
            <a:ext cx="685800" cy="1019175"/>
          </a:xfrm>
        </p:spPr>
      </p:pic>
      <p:sp>
        <p:nvSpPr>
          <p:cNvPr id="16388" name="Text Placeholder 6"/>
          <p:cNvSpPr>
            <a:spLocks noGrp="1"/>
          </p:cNvSpPr>
          <p:nvPr>
            <p:ph type="body" sz="quarter" idx="3"/>
          </p:nvPr>
        </p:nvSpPr>
        <p:spPr>
          <a:xfrm>
            <a:off x="4797425" y="1524000"/>
            <a:ext cx="3565525" cy="838200"/>
          </a:xfrm>
        </p:spPr>
        <p:txBody>
          <a:bodyPr>
            <a:normAutofit/>
          </a:bodyPr>
          <a:lstStyle/>
          <a:p>
            <a:pPr eaLnBrk="1" fontAlgn="auto" hangingPunct="1">
              <a:spcAft>
                <a:spcPts val="0"/>
              </a:spcAft>
              <a:buFont typeface="Wingdings 2"/>
              <a:buNone/>
              <a:defRPr/>
            </a:pPr>
            <a:r>
              <a:rPr lang="en-GB" smtClean="0">
                <a:ea typeface="+mn-ea"/>
                <a:cs typeface="+mn-cs"/>
              </a:rPr>
              <a:t>Telling Sexual Stories</a:t>
            </a:r>
          </a:p>
        </p:txBody>
      </p:sp>
      <p:pic>
        <p:nvPicPr>
          <p:cNvPr id="45061" name="Picture 5"/>
          <p:cNvPicPr>
            <a:picLocks noGrp="1" noChangeAspect="1" noChangeArrowheads="1"/>
          </p:cNvPicPr>
          <p:nvPr>
            <p:ph sz="quarter" idx="4"/>
          </p:nvPr>
        </p:nvPicPr>
        <p:blipFill>
          <a:blip r:embed="rId3" cstate="print"/>
          <a:srcRect l="2232" r="2232"/>
          <a:stretch>
            <a:fillRect/>
          </a:stretch>
        </p:blipFill>
        <p:spPr bwMode="auto">
          <a:xfrm>
            <a:off x="4797425" y="2393950"/>
            <a:ext cx="3565525" cy="3732213"/>
          </a:xfrm>
        </p:spPr>
      </p:pic>
      <p:pic>
        <p:nvPicPr>
          <p:cNvPr id="45062" name="Picture 4"/>
          <p:cNvPicPr>
            <a:picLocks noChangeAspect="1" noChangeArrowheads="1"/>
          </p:cNvPicPr>
          <p:nvPr/>
        </p:nvPicPr>
        <p:blipFill>
          <a:blip r:embed="rId4" cstate="print"/>
          <a:srcRect/>
          <a:stretch>
            <a:fillRect/>
          </a:stretch>
        </p:blipFill>
        <p:spPr bwMode="auto">
          <a:xfrm>
            <a:off x="323850" y="3141663"/>
            <a:ext cx="1409700"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endParaRPr lang="en-US"/>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endParaRPr lang="en-US"/>
          </a:p>
        </p:txBody>
      </p:sp>
      <p:pic>
        <p:nvPicPr>
          <p:cNvPr id="46083" name="Content Placeholder 7"/>
          <p:cNvPicPr>
            <a:picLocks noGrp="1" noChangeAspect="1"/>
          </p:cNvPicPr>
          <p:nvPr>
            <p:ph sz="half" idx="2"/>
          </p:nvPr>
        </p:nvPicPr>
        <p:blipFill>
          <a:blip r:embed="rId2" cstate="print"/>
          <a:srcRect t="14854" b="14854"/>
          <a:stretch>
            <a:fillRect/>
          </a:stretch>
        </p:blipFill>
        <p:spPr bwMode="auto">
          <a:xfrm>
            <a:off x="2268538" y="30163"/>
            <a:ext cx="3565525" cy="3732212"/>
          </a:xfrm>
        </p:spPr>
      </p:pic>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endParaRPr lang="en-US"/>
          </a:p>
        </p:txBody>
      </p:sp>
      <p:pic>
        <p:nvPicPr>
          <p:cNvPr id="46085" name="Content Placeholder 6"/>
          <p:cNvPicPr>
            <a:picLocks noGrp="1" noChangeAspect="1"/>
          </p:cNvPicPr>
          <p:nvPr>
            <p:ph sz="quarter" idx="4"/>
          </p:nvPr>
        </p:nvPicPr>
        <p:blipFill>
          <a:blip r:embed="rId3" cstate="print"/>
          <a:srcRect l="2232" r="2232"/>
          <a:stretch>
            <a:fillRect/>
          </a:stretch>
        </p:blipFill>
        <p:spPr bwMode="auto">
          <a:xfrm>
            <a:off x="5364163" y="33338"/>
            <a:ext cx="3565525" cy="3732212"/>
          </a:xfrm>
        </p:spPr>
      </p:pic>
      <p:pic>
        <p:nvPicPr>
          <p:cNvPr id="46086" name="Picture 8"/>
          <p:cNvPicPr>
            <a:picLocks noChangeAspect="1"/>
          </p:cNvPicPr>
          <p:nvPr/>
        </p:nvPicPr>
        <p:blipFill>
          <a:blip r:embed="rId4" cstate="print"/>
          <a:srcRect/>
          <a:stretch>
            <a:fillRect/>
          </a:stretch>
        </p:blipFill>
        <p:spPr bwMode="auto">
          <a:xfrm>
            <a:off x="14288" y="0"/>
            <a:ext cx="2286000" cy="3568700"/>
          </a:xfrm>
          <a:prstGeom prst="rect">
            <a:avLst/>
          </a:prstGeom>
          <a:noFill/>
          <a:ln w="9525">
            <a:noFill/>
            <a:miter lim="800000"/>
            <a:headEnd/>
            <a:tailEnd/>
          </a:ln>
        </p:spPr>
      </p:pic>
      <p:pic>
        <p:nvPicPr>
          <p:cNvPr id="46087" name="Picture 9"/>
          <p:cNvPicPr>
            <a:picLocks noChangeAspect="1"/>
          </p:cNvPicPr>
          <p:nvPr/>
        </p:nvPicPr>
        <p:blipFill>
          <a:blip r:embed="rId5" cstate="print"/>
          <a:srcRect/>
          <a:stretch>
            <a:fillRect/>
          </a:stretch>
        </p:blipFill>
        <p:spPr bwMode="auto">
          <a:xfrm>
            <a:off x="7631113" y="4005263"/>
            <a:ext cx="1524000" cy="2286000"/>
          </a:xfrm>
          <a:prstGeom prst="rect">
            <a:avLst/>
          </a:prstGeom>
          <a:noFill/>
          <a:ln w="9525">
            <a:noFill/>
            <a:miter lim="800000"/>
            <a:headEnd/>
            <a:tailEnd/>
          </a:ln>
        </p:spPr>
      </p:pic>
      <p:pic>
        <p:nvPicPr>
          <p:cNvPr id="46088" name="Picture 10"/>
          <p:cNvPicPr>
            <a:picLocks noChangeAspect="1"/>
          </p:cNvPicPr>
          <p:nvPr/>
        </p:nvPicPr>
        <p:blipFill>
          <a:blip r:embed="rId6" cstate="print"/>
          <a:srcRect/>
          <a:stretch>
            <a:fillRect/>
          </a:stretch>
        </p:blipFill>
        <p:spPr bwMode="auto">
          <a:xfrm>
            <a:off x="6588125" y="3933825"/>
            <a:ext cx="1016000" cy="1422400"/>
          </a:xfrm>
          <a:prstGeom prst="rect">
            <a:avLst/>
          </a:prstGeom>
          <a:noFill/>
          <a:ln w="9525">
            <a:noFill/>
            <a:miter lim="800000"/>
            <a:headEnd/>
            <a:tailEnd/>
          </a:ln>
        </p:spPr>
      </p:pic>
      <p:pic>
        <p:nvPicPr>
          <p:cNvPr id="46089" name="Picture 11"/>
          <p:cNvPicPr>
            <a:picLocks noChangeAspect="1"/>
          </p:cNvPicPr>
          <p:nvPr/>
        </p:nvPicPr>
        <p:blipFill>
          <a:blip r:embed="rId7" cstate="print"/>
          <a:srcRect/>
          <a:stretch>
            <a:fillRect/>
          </a:stretch>
        </p:blipFill>
        <p:spPr bwMode="auto">
          <a:xfrm>
            <a:off x="0" y="3500438"/>
            <a:ext cx="2286000" cy="3556000"/>
          </a:xfrm>
          <a:prstGeom prst="rect">
            <a:avLst/>
          </a:prstGeom>
          <a:noFill/>
          <a:ln w="9525">
            <a:noFill/>
            <a:miter lim="800000"/>
            <a:headEnd/>
            <a:tailEnd/>
          </a:ln>
        </p:spPr>
      </p:pic>
      <p:pic>
        <p:nvPicPr>
          <p:cNvPr id="46090" name="Picture 12"/>
          <p:cNvPicPr>
            <a:picLocks noChangeAspect="1"/>
          </p:cNvPicPr>
          <p:nvPr/>
        </p:nvPicPr>
        <p:blipFill>
          <a:blip r:embed="rId8" cstate="print"/>
          <a:srcRect/>
          <a:stretch>
            <a:fillRect/>
          </a:stretch>
        </p:blipFill>
        <p:spPr bwMode="auto">
          <a:xfrm>
            <a:off x="2195513" y="3573463"/>
            <a:ext cx="2324100" cy="3492500"/>
          </a:xfrm>
          <a:prstGeom prst="rect">
            <a:avLst/>
          </a:prstGeom>
          <a:noFill/>
          <a:ln w="9525">
            <a:noFill/>
            <a:miter lim="800000"/>
            <a:headEnd/>
            <a:tailEnd/>
          </a:ln>
        </p:spPr>
      </p:pic>
      <p:pic>
        <p:nvPicPr>
          <p:cNvPr id="46091" name="Picture 14"/>
          <p:cNvPicPr>
            <a:picLocks noChangeAspect="1"/>
          </p:cNvPicPr>
          <p:nvPr/>
        </p:nvPicPr>
        <p:blipFill>
          <a:blip r:embed="rId9" cstate="print"/>
          <a:srcRect/>
          <a:stretch>
            <a:fillRect/>
          </a:stretch>
        </p:blipFill>
        <p:spPr bwMode="auto">
          <a:xfrm>
            <a:off x="6659563" y="5292725"/>
            <a:ext cx="1016000" cy="157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4864" eaLnBrk="1" fontAlgn="auto" hangingPunct="1">
              <a:spcAft>
                <a:spcPts val="0"/>
              </a:spcAft>
              <a:defRPr/>
            </a:pPr>
            <a:r>
              <a:rPr lang="en-GB" dirty="0" smtClean="0">
                <a:solidFill>
                  <a:schemeClr val="tx2">
                    <a:tint val="100000"/>
                    <a:shade val="90000"/>
                    <a:satMod val="250000"/>
                    <a:alpha val="100000"/>
                  </a:schemeClr>
                </a:solidFill>
                <a:ea typeface="+mj-ea"/>
              </a:rPr>
              <a:t>Stories of transplants</a:t>
            </a:r>
            <a:endParaRPr lang="en-GB" dirty="0">
              <a:solidFill>
                <a:schemeClr val="tx2">
                  <a:tint val="100000"/>
                  <a:shade val="90000"/>
                  <a:satMod val="250000"/>
                  <a:alpha val="100000"/>
                </a:schemeClr>
              </a:solidFill>
              <a:ea typeface="+mj-ea"/>
            </a:endParaRPr>
          </a:p>
        </p:txBody>
      </p:sp>
      <p:pic>
        <p:nvPicPr>
          <p:cNvPr id="47106" name="Picture 2"/>
          <p:cNvPicPr>
            <a:picLocks noGrp="1" noChangeAspect="1" noChangeArrowheads="1"/>
          </p:cNvPicPr>
          <p:nvPr>
            <p:ph sz="quarter" idx="1"/>
          </p:nvPr>
        </p:nvPicPr>
        <p:blipFill>
          <a:blip r:embed="rId2" cstate="print"/>
          <a:srcRect/>
          <a:stretch>
            <a:fillRect/>
          </a:stretch>
        </p:blipFill>
        <p:spPr bwMode="auto">
          <a:xfrm>
            <a:off x="500063" y="2857500"/>
            <a:ext cx="2286000" cy="2286000"/>
          </a:xfrm>
        </p:spPr>
      </p:pic>
      <p:pic>
        <p:nvPicPr>
          <p:cNvPr id="47107" name="Picture 3"/>
          <p:cNvPicPr>
            <a:picLocks noChangeAspect="1" noChangeArrowheads="1"/>
          </p:cNvPicPr>
          <p:nvPr/>
        </p:nvPicPr>
        <p:blipFill>
          <a:blip r:embed="rId3" cstate="print"/>
          <a:srcRect/>
          <a:stretch>
            <a:fillRect/>
          </a:stretch>
        </p:blipFill>
        <p:spPr bwMode="auto">
          <a:xfrm>
            <a:off x="2214563" y="4143375"/>
            <a:ext cx="2286000" cy="2286000"/>
          </a:xfrm>
          <a:prstGeom prst="rect">
            <a:avLst/>
          </a:prstGeom>
          <a:noFill/>
          <a:ln w="9525">
            <a:noFill/>
            <a:miter lim="800000"/>
            <a:headEnd/>
            <a:tailEnd/>
          </a:ln>
        </p:spPr>
      </p:pic>
      <p:pic>
        <p:nvPicPr>
          <p:cNvPr id="47108" name="Picture 4"/>
          <p:cNvPicPr>
            <a:picLocks noChangeAspect="1" noChangeArrowheads="1"/>
          </p:cNvPicPr>
          <p:nvPr/>
        </p:nvPicPr>
        <p:blipFill>
          <a:blip r:embed="rId4" cstate="print"/>
          <a:srcRect/>
          <a:stretch>
            <a:fillRect/>
          </a:stretch>
        </p:blipFill>
        <p:spPr bwMode="auto">
          <a:xfrm>
            <a:off x="4786313" y="4071938"/>
            <a:ext cx="2286000" cy="2286000"/>
          </a:xfrm>
          <a:prstGeom prst="rect">
            <a:avLst/>
          </a:prstGeom>
          <a:noFill/>
          <a:ln w="9525">
            <a:noFill/>
            <a:miter lim="800000"/>
            <a:headEnd/>
            <a:tailEnd/>
          </a:ln>
        </p:spPr>
      </p:pic>
      <p:pic>
        <p:nvPicPr>
          <p:cNvPr id="47109" name="Picture 5"/>
          <p:cNvPicPr>
            <a:picLocks noChangeAspect="1" noChangeArrowheads="1"/>
          </p:cNvPicPr>
          <p:nvPr/>
        </p:nvPicPr>
        <p:blipFill>
          <a:blip r:embed="rId5" cstate="print"/>
          <a:srcRect/>
          <a:stretch>
            <a:fillRect/>
          </a:stretch>
        </p:blipFill>
        <p:spPr bwMode="auto">
          <a:xfrm>
            <a:off x="2786063" y="1643063"/>
            <a:ext cx="2286000" cy="2286000"/>
          </a:xfrm>
          <a:prstGeom prst="rect">
            <a:avLst/>
          </a:prstGeom>
          <a:noFill/>
          <a:ln w="9525">
            <a:noFill/>
            <a:miter lim="800000"/>
            <a:headEnd/>
            <a:tailEnd/>
          </a:ln>
        </p:spPr>
      </p:pic>
      <p:pic>
        <p:nvPicPr>
          <p:cNvPr id="47110" name="Picture 6"/>
          <p:cNvPicPr>
            <a:picLocks noChangeAspect="1" noChangeArrowheads="1"/>
          </p:cNvPicPr>
          <p:nvPr/>
        </p:nvPicPr>
        <p:blipFill>
          <a:blip r:embed="rId6" cstate="print"/>
          <a:srcRect/>
          <a:stretch>
            <a:fillRect/>
          </a:stretch>
        </p:blipFill>
        <p:spPr bwMode="auto">
          <a:xfrm>
            <a:off x="6858000" y="4000500"/>
            <a:ext cx="2286000" cy="2286000"/>
          </a:xfrm>
          <a:prstGeom prst="rect">
            <a:avLst/>
          </a:prstGeom>
          <a:noFill/>
          <a:ln w="9525">
            <a:noFill/>
            <a:miter lim="800000"/>
            <a:headEnd/>
            <a:tailEnd/>
          </a:ln>
        </p:spPr>
      </p:pic>
      <p:pic>
        <p:nvPicPr>
          <p:cNvPr id="47111" name="Picture 7"/>
          <p:cNvPicPr>
            <a:picLocks noChangeAspect="1" noChangeArrowheads="1"/>
          </p:cNvPicPr>
          <p:nvPr/>
        </p:nvPicPr>
        <p:blipFill>
          <a:blip r:embed="rId7" cstate="print"/>
          <a:srcRect/>
          <a:stretch>
            <a:fillRect/>
          </a:stretch>
        </p:blipFill>
        <p:spPr bwMode="auto">
          <a:xfrm>
            <a:off x="5143500" y="1500188"/>
            <a:ext cx="2286000" cy="2286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63500"/>
            <a:ext cx="7583487" cy="1282700"/>
          </a:xfrm>
        </p:spPr>
        <p:txBody>
          <a:bodyPr>
            <a:normAutofit fontScale="90000"/>
          </a:bodyPr>
          <a:lstStyle/>
          <a:p>
            <a:pPr marL="54864" eaLnBrk="1" fontAlgn="auto" hangingPunct="1">
              <a:spcAft>
                <a:spcPts val="0"/>
              </a:spcAft>
              <a:defRPr/>
            </a:pPr>
            <a:r>
              <a:rPr lang="en-GB" dirty="0" smtClean="0">
                <a:solidFill>
                  <a:schemeClr val="tx2">
                    <a:satMod val="200000"/>
                  </a:schemeClr>
                </a:solidFill>
                <a:ea typeface="+mj-ea"/>
              </a:rPr>
              <a:t>Narrative Medicine- some key themes</a:t>
            </a:r>
            <a:endParaRPr lang="en-GB" dirty="0">
              <a:solidFill>
                <a:schemeClr val="tx2">
                  <a:satMod val="200000"/>
                </a:schemeClr>
              </a:solidFill>
              <a:ea typeface="+mj-ea"/>
            </a:endParaRPr>
          </a:p>
        </p:txBody>
      </p:sp>
      <p:pic>
        <p:nvPicPr>
          <p:cNvPr id="48130" name="Content Placeholder 5" descr="9780195166750.jpg"/>
          <p:cNvPicPr>
            <a:picLocks noGrp="1" noChangeAspect="1"/>
          </p:cNvPicPr>
          <p:nvPr>
            <p:ph sz="quarter" idx="1"/>
          </p:nvPr>
        </p:nvPicPr>
        <p:blipFill>
          <a:blip r:embed="rId3" cstate="print"/>
          <a:srcRect/>
          <a:stretch>
            <a:fillRect/>
          </a:stretch>
        </p:blipFill>
        <p:spPr bwMode="auto">
          <a:xfrm>
            <a:off x="1735138" y="2120900"/>
            <a:ext cx="2108200" cy="3225800"/>
          </a:xfrm>
        </p:spPr>
      </p:pic>
      <p:sp>
        <p:nvSpPr>
          <p:cNvPr id="30724" name="Content Placeholder 4"/>
          <p:cNvSpPr>
            <a:spLocks noGrp="1"/>
          </p:cNvSpPr>
          <p:nvPr>
            <p:ph sz="quarter" idx="2"/>
          </p:nvPr>
        </p:nvSpPr>
        <p:spPr>
          <a:xfrm>
            <a:off x="4933950" y="1447800"/>
            <a:ext cx="3749675" cy="4572000"/>
          </a:xfrm>
        </p:spPr>
        <p:txBody>
          <a:bodyPr/>
          <a:lstStyle/>
          <a:p>
            <a:pPr eaLnBrk="1" hangingPunct="1">
              <a:buFont typeface="Wingdings" charset="0"/>
              <a:buNone/>
              <a:defRPr/>
            </a:pPr>
            <a:endParaRPr lang="en-GB" dirty="0">
              <a:latin typeface="Perpetua" charset="0"/>
            </a:endParaRPr>
          </a:p>
          <a:p>
            <a:pPr eaLnBrk="1" hangingPunct="1">
              <a:buFont typeface="Wingdings" charset="0"/>
              <a:buNone/>
              <a:defRPr/>
            </a:pPr>
            <a:endParaRPr lang="en-GB" dirty="0">
              <a:latin typeface="Perpetua" charset="0"/>
            </a:endParaRPr>
          </a:p>
          <a:p>
            <a:pPr eaLnBrk="1" hangingPunct="1">
              <a:buFont typeface="Wingdings" charset="0"/>
              <a:buNone/>
              <a:defRPr/>
            </a:pPr>
            <a:r>
              <a:rPr lang="en-GB" b="1" dirty="0">
                <a:solidFill>
                  <a:srgbClr val="921F07"/>
                </a:solidFill>
                <a:latin typeface="Perpetua" charset="0"/>
              </a:rPr>
              <a:t>Time  </a:t>
            </a:r>
          </a:p>
          <a:p>
            <a:pPr eaLnBrk="1" hangingPunct="1">
              <a:buFont typeface="Wingdings" charset="0"/>
              <a:buNone/>
              <a:defRPr/>
            </a:pPr>
            <a:r>
              <a:rPr lang="en-GB" b="1" dirty="0">
                <a:solidFill>
                  <a:srgbClr val="921F07"/>
                </a:solidFill>
                <a:latin typeface="Perpetua" charset="0"/>
              </a:rPr>
              <a:t>Uniqueness</a:t>
            </a:r>
          </a:p>
          <a:p>
            <a:pPr eaLnBrk="1" hangingPunct="1">
              <a:buFont typeface="Wingdings" charset="0"/>
              <a:buNone/>
              <a:defRPr/>
            </a:pPr>
            <a:r>
              <a:rPr lang="en-GB" b="1" dirty="0">
                <a:solidFill>
                  <a:srgbClr val="921F07"/>
                </a:solidFill>
                <a:latin typeface="Perpetua" charset="0"/>
              </a:rPr>
              <a:t>Causality, Contingency</a:t>
            </a:r>
          </a:p>
          <a:p>
            <a:pPr eaLnBrk="1" hangingPunct="1">
              <a:buFont typeface="Wingdings" charset="0"/>
              <a:buNone/>
              <a:defRPr/>
            </a:pPr>
            <a:r>
              <a:rPr lang="en-GB" b="1" dirty="0">
                <a:solidFill>
                  <a:srgbClr val="921F07"/>
                </a:solidFill>
                <a:latin typeface="Perpetua" charset="0"/>
              </a:rPr>
              <a:t>Inter-subjectivity</a:t>
            </a:r>
          </a:p>
          <a:p>
            <a:pPr eaLnBrk="1" hangingPunct="1">
              <a:buFont typeface="Wingdings" charset="0"/>
              <a:buNone/>
              <a:defRPr/>
            </a:pPr>
            <a:r>
              <a:rPr lang="en-GB" b="1" dirty="0">
                <a:solidFill>
                  <a:srgbClr val="921F07"/>
                </a:solidFill>
                <a:latin typeface="Perpetua" charset="0"/>
              </a:rPr>
              <a:t>Ethics</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ctrTitle"/>
          </p:nvPr>
        </p:nvSpPr>
        <p:spPr>
          <a:xfrm>
            <a:off x="779463" y="1917700"/>
            <a:ext cx="7583487" cy="1470025"/>
          </a:xfrm>
        </p:spPr>
        <p:txBody>
          <a:bodyPr wrap="square" numCol="1" compatLnSpc="1">
            <a:prstTxWarp prst="textNoShape">
              <a:avLst/>
            </a:prstTxWarp>
            <a:normAutofit fontScale="90000"/>
          </a:bodyPr>
          <a:lstStyle/>
          <a:p>
            <a:pPr eaLnBrk="1" fontAlgn="auto" hangingPunct="1">
              <a:spcAft>
                <a:spcPts val="0"/>
              </a:spcAft>
              <a:defRPr/>
            </a:pPr>
            <a:r>
              <a:rPr lang="en-GB"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charset="0"/>
                <a:ea typeface="+mj-ea"/>
                <a:cs typeface="+mj-cs"/>
              </a:rPr>
              <a:t>We tell ourselves stories in order to live</a:t>
            </a:r>
          </a:p>
        </p:txBody>
      </p:sp>
      <p:sp>
        <p:nvSpPr>
          <p:cNvPr id="9219" name="Subtitle 4"/>
          <p:cNvSpPr>
            <a:spLocks noGrp="1"/>
          </p:cNvSpPr>
          <p:nvPr>
            <p:ph type="subTitle" idx="1"/>
          </p:nvPr>
        </p:nvSpPr>
        <p:spPr>
          <a:xfrm>
            <a:off x="779463" y="3478213"/>
            <a:ext cx="7583487" cy="1752600"/>
          </a:xfrm>
        </p:spPr>
        <p:txBody>
          <a:bodyPr/>
          <a:lstStyle/>
          <a:p>
            <a:pPr eaLnBrk="1" fontAlgn="auto" hangingPunct="1">
              <a:spcBef>
                <a:spcPct val="0"/>
              </a:spcBef>
              <a:spcAft>
                <a:spcPts val="0"/>
              </a:spcAft>
              <a:buFont typeface="Wingdings 2"/>
              <a:buNone/>
              <a:defRPr/>
            </a:pPr>
            <a:r>
              <a:rPr lang="en-GB" sz="2800" b="1" dirty="0" smtClean="0">
                <a:ea typeface="+mn-ea"/>
                <a:cs typeface="+mn-cs"/>
              </a:rPr>
              <a:t>Joan Didion</a:t>
            </a:r>
          </a:p>
        </p:txBody>
      </p:sp>
      <p:pic>
        <p:nvPicPr>
          <p:cNvPr id="19459" name="Picture 1"/>
          <p:cNvPicPr>
            <a:picLocks noChangeAspect="1"/>
          </p:cNvPicPr>
          <p:nvPr/>
        </p:nvPicPr>
        <p:blipFill>
          <a:blip r:embed="rId3" cstate="print"/>
          <a:srcRect/>
          <a:stretch>
            <a:fillRect/>
          </a:stretch>
        </p:blipFill>
        <p:spPr bwMode="auto">
          <a:xfrm>
            <a:off x="6896100" y="2997200"/>
            <a:ext cx="2247900" cy="3619500"/>
          </a:xfrm>
          <a:prstGeom prst="rect">
            <a:avLst/>
          </a:prstGeom>
          <a:noFill/>
          <a:ln w="9525">
            <a:noFill/>
            <a:miter lim="800000"/>
            <a:headEnd/>
            <a:tailEnd/>
          </a:ln>
        </p:spPr>
      </p:pic>
      <p:pic>
        <p:nvPicPr>
          <p:cNvPr id="19460" name="Picture 2"/>
          <p:cNvPicPr>
            <a:picLocks noChangeAspect="1"/>
          </p:cNvPicPr>
          <p:nvPr/>
        </p:nvPicPr>
        <p:blipFill>
          <a:blip r:embed="rId4" cstate="print"/>
          <a:srcRect/>
          <a:stretch>
            <a:fillRect/>
          </a:stretch>
        </p:blipFill>
        <p:spPr bwMode="auto">
          <a:xfrm>
            <a:off x="5724525" y="5445125"/>
            <a:ext cx="1155700" cy="115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sz="3200" dirty="0">
                <a:solidFill>
                  <a:srgbClr val="2F2F2F"/>
                </a:solidFill>
                <a:effectLst>
                  <a:outerShdw blurRad="38100" dist="38100" dir="2700000" algn="tl">
                    <a:srgbClr val="000000"/>
                  </a:outerShdw>
                </a:effectLst>
                <a:latin typeface="Verdana" charset="0"/>
                <a:ea typeface="+mj-ea"/>
                <a:cs typeface="+mj-cs"/>
              </a:rPr>
              <a:t>Arthur W Frank </a:t>
            </a:r>
            <a:br>
              <a:rPr lang="en-GB" sz="3200" dirty="0">
                <a:solidFill>
                  <a:srgbClr val="2F2F2F"/>
                </a:solidFill>
                <a:effectLst>
                  <a:outerShdw blurRad="38100" dist="38100" dir="2700000" algn="tl">
                    <a:srgbClr val="000000"/>
                  </a:outerShdw>
                </a:effectLst>
                <a:latin typeface="Verdana" charset="0"/>
                <a:ea typeface="+mj-ea"/>
                <a:cs typeface="+mj-cs"/>
              </a:rPr>
            </a:br>
            <a:r>
              <a:rPr lang="en-GB" sz="2400" dirty="0" smtClean="0">
                <a:solidFill>
                  <a:srgbClr val="2F2F2F"/>
                </a:solidFill>
                <a:effectLst>
                  <a:outerShdw blurRad="38100" dist="38100" dir="2700000" algn="tl">
                    <a:srgbClr val="000000"/>
                  </a:outerShdw>
                </a:effectLst>
                <a:latin typeface="Verdana" charset="0"/>
                <a:ea typeface="+mj-ea"/>
                <a:cs typeface="+mj-cs"/>
              </a:rPr>
              <a:t>Dialogic illness</a:t>
            </a:r>
            <a:endParaRPr lang="en-GB" sz="2400" dirty="0">
              <a:solidFill>
                <a:srgbClr val="2F2F2F"/>
              </a:solidFill>
              <a:effectLst>
                <a:outerShdw blurRad="38100" dist="38100" dir="2700000" algn="tl">
                  <a:srgbClr val="000000"/>
                </a:outerShdw>
              </a:effectLst>
              <a:latin typeface="Verdana" charset="0"/>
              <a:ea typeface="+mj-ea"/>
              <a:cs typeface="+mj-cs"/>
            </a:endParaRPr>
          </a:p>
        </p:txBody>
      </p:sp>
      <p:pic>
        <p:nvPicPr>
          <p:cNvPr id="50178" name="Content Placeholder 4" descr="Arthur-W_-Frank-Web.gif"/>
          <p:cNvPicPr>
            <a:picLocks noGrp="1" noChangeAspect="1"/>
          </p:cNvPicPr>
          <p:nvPr>
            <p:ph sz="half" idx="1"/>
          </p:nvPr>
        </p:nvPicPr>
        <p:blipFill>
          <a:blip r:embed="rId2" cstate="print"/>
          <a:srcRect t="6955" b="6955"/>
          <a:stretch>
            <a:fillRect/>
          </a:stretch>
        </p:blipFill>
        <p:spPr bwMode="auto">
          <a:xfrm>
            <a:off x="-468313" y="1341438"/>
            <a:ext cx="3565526" cy="4297362"/>
          </a:xfrm>
        </p:spPr>
      </p:pic>
      <p:pic>
        <p:nvPicPr>
          <p:cNvPr id="50179" name="Content Placeholder 3"/>
          <p:cNvPicPr>
            <a:picLocks noGrp="1" noChangeAspect="1"/>
          </p:cNvPicPr>
          <p:nvPr>
            <p:ph sz="half" idx="2"/>
          </p:nvPr>
        </p:nvPicPr>
        <p:blipFill>
          <a:blip r:embed="rId3" cstate="print"/>
          <a:srcRect l="-12239" r="-12239"/>
          <a:stretch>
            <a:fillRect/>
          </a:stretch>
        </p:blipFill>
        <p:spPr bwMode="auto">
          <a:xfrm>
            <a:off x="6227763" y="1588"/>
            <a:ext cx="3567112" cy="4297362"/>
          </a:xfrm>
        </p:spPr>
      </p:pic>
      <p:pic>
        <p:nvPicPr>
          <p:cNvPr id="50180" name="Picture 4"/>
          <p:cNvPicPr>
            <a:picLocks noChangeAspect="1"/>
          </p:cNvPicPr>
          <p:nvPr/>
        </p:nvPicPr>
        <p:blipFill>
          <a:blip r:embed="rId4" cstate="print"/>
          <a:srcRect/>
          <a:stretch>
            <a:fillRect/>
          </a:stretch>
        </p:blipFill>
        <p:spPr bwMode="auto">
          <a:xfrm>
            <a:off x="2987675" y="1268413"/>
            <a:ext cx="2247900" cy="3619500"/>
          </a:xfrm>
          <a:prstGeom prst="rect">
            <a:avLst/>
          </a:prstGeom>
          <a:noFill/>
          <a:ln w="9525">
            <a:noFill/>
            <a:miter lim="800000"/>
            <a:headEnd/>
            <a:tailEnd/>
          </a:ln>
        </p:spPr>
      </p:pic>
      <p:pic>
        <p:nvPicPr>
          <p:cNvPr id="50181" name="Picture 5"/>
          <p:cNvPicPr>
            <a:picLocks noChangeAspect="1"/>
          </p:cNvPicPr>
          <p:nvPr/>
        </p:nvPicPr>
        <p:blipFill>
          <a:blip r:embed="rId5" cstate="print"/>
          <a:srcRect/>
          <a:stretch>
            <a:fillRect/>
          </a:stretch>
        </p:blipFill>
        <p:spPr bwMode="auto">
          <a:xfrm>
            <a:off x="5219700" y="3263900"/>
            <a:ext cx="2260600" cy="3594100"/>
          </a:xfrm>
          <a:prstGeom prst="rect">
            <a:avLst/>
          </a:prstGeom>
          <a:noFill/>
          <a:ln w="9525">
            <a:noFill/>
            <a:miter lim="800000"/>
            <a:headEnd/>
            <a:tailEnd/>
          </a:ln>
        </p:spPr>
      </p:pic>
      <p:pic>
        <p:nvPicPr>
          <p:cNvPr id="50182" name="Picture 7"/>
          <p:cNvPicPr>
            <a:picLocks noChangeAspect="1"/>
          </p:cNvPicPr>
          <p:nvPr/>
        </p:nvPicPr>
        <p:blipFill>
          <a:blip r:embed="rId6" cstate="print"/>
          <a:srcRect/>
          <a:stretch>
            <a:fillRect/>
          </a:stretch>
        </p:blipFill>
        <p:spPr bwMode="auto">
          <a:xfrm>
            <a:off x="7596188" y="4068763"/>
            <a:ext cx="1828800" cy="280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CELEBRITY TRANSPLANTS</a:t>
            </a:r>
            <a:endParaRPr lang="en-US" dirty="0"/>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r>
              <a:rPr lang="en-US" dirty="0" smtClean="0"/>
              <a:t>GEORGE BEST (U.K)</a:t>
            </a:r>
            <a:endParaRPr lang="en-US" dirty="0"/>
          </a:p>
        </p:txBody>
      </p:sp>
      <p:pic>
        <p:nvPicPr>
          <p:cNvPr id="51203" name="Content Placeholder 6"/>
          <p:cNvPicPr>
            <a:picLocks noGrp="1" noChangeAspect="1"/>
          </p:cNvPicPr>
          <p:nvPr>
            <p:ph sz="half" idx="2"/>
          </p:nvPr>
        </p:nvPicPr>
        <p:blipFill>
          <a:blip r:embed="rId2" cstate="print"/>
          <a:srcRect l="6686" r="6686"/>
          <a:stretch>
            <a:fillRect/>
          </a:stretch>
        </p:blipFill>
        <p:spPr bwMode="auto">
          <a:xfrm>
            <a:off x="779463" y="2393950"/>
            <a:ext cx="3565525" cy="3732213"/>
          </a:xfrm>
        </p:spPr>
      </p:pic>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r>
              <a:rPr lang="en-US" dirty="0" smtClean="0"/>
              <a:t>NATALIE COLE (U.S.)</a:t>
            </a:r>
            <a:endParaRPr lang="en-US" dirty="0"/>
          </a:p>
        </p:txBody>
      </p:sp>
      <p:pic>
        <p:nvPicPr>
          <p:cNvPr id="51205" name="Content Placeholder 7"/>
          <p:cNvPicPr>
            <a:picLocks noGrp="1" noChangeAspect="1"/>
          </p:cNvPicPr>
          <p:nvPr>
            <p:ph sz="quarter" idx="4"/>
          </p:nvPr>
        </p:nvPicPr>
        <p:blipFill>
          <a:blip r:embed="rId3" cstate="print"/>
          <a:srcRect t="9361" b="9361"/>
          <a:stretch>
            <a:fillRect/>
          </a:stretch>
        </p:blipFill>
        <p:spPr bwMode="auto">
          <a:xfrm>
            <a:off x="4797425" y="2393950"/>
            <a:ext cx="3565525" cy="3732213"/>
          </a:xfrm>
        </p:spPr>
      </p:pic>
      <p:pic>
        <p:nvPicPr>
          <p:cNvPr id="51206" name="Picture 8"/>
          <p:cNvPicPr>
            <a:picLocks noChangeAspect="1"/>
          </p:cNvPicPr>
          <p:nvPr/>
        </p:nvPicPr>
        <p:blipFill>
          <a:blip r:embed="rId4" cstate="print"/>
          <a:srcRect/>
          <a:stretch>
            <a:fillRect/>
          </a:stretch>
        </p:blipFill>
        <p:spPr bwMode="auto">
          <a:xfrm>
            <a:off x="3851275" y="4581525"/>
            <a:ext cx="2032000" cy="203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HOLLYWOOD ON TRANSPLANTS</a:t>
            </a:r>
            <a:endParaRPr lang="en-US" dirty="0"/>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r>
              <a:rPr lang="en-US" dirty="0" smtClean="0"/>
              <a:t>COMEDIES</a:t>
            </a:r>
            <a:endParaRPr lang="en-US" dirty="0"/>
          </a:p>
        </p:txBody>
      </p:sp>
      <p:pic>
        <p:nvPicPr>
          <p:cNvPr id="52227" name="Content Placeholder 7"/>
          <p:cNvPicPr>
            <a:picLocks noGrp="1" noChangeAspect="1"/>
          </p:cNvPicPr>
          <p:nvPr>
            <p:ph sz="half" idx="2"/>
          </p:nvPr>
        </p:nvPicPr>
        <p:blipFill>
          <a:blip r:embed="rId2" cstate="print"/>
          <a:srcRect l="-21770" r="-21770"/>
          <a:stretch>
            <a:fillRect/>
          </a:stretch>
        </p:blipFill>
        <p:spPr bwMode="auto">
          <a:xfrm>
            <a:off x="-684213" y="2349500"/>
            <a:ext cx="3565526" cy="3732213"/>
          </a:xfrm>
        </p:spPr>
      </p:pic>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r>
              <a:rPr lang="en-US" dirty="0" smtClean="0"/>
              <a:t>THRILLERS</a:t>
            </a:r>
            <a:endParaRPr lang="en-US" dirty="0"/>
          </a:p>
        </p:txBody>
      </p:sp>
      <p:pic>
        <p:nvPicPr>
          <p:cNvPr id="52229" name="Content Placeholder 6"/>
          <p:cNvPicPr>
            <a:picLocks noGrp="1" noChangeAspect="1"/>
          </p:cNvPicPr>
          <p:nvPr>
            <p:ph sz="quarter" idx="4"/>
          </p:nvPr>
        </p:nvPicPr>
        <p:blipFill>
          <a:blip r:embed="rId3" cstate="print"/>
          <a:srcRect l="-20763" r="-20763"/>
          <a:stretch>
            <a:fillRect/>
          </a:stretch>
        </p:blipFill>
        <p:spPr bwMode="auto">
          <a:xfrm>
            <a:off x="6443663" y="2420938"/>
            <a:ext cx="3567112" cy="3732212"/>
          </a:xfrm>
        </p:spPr>
      </p:pic>
      <p:pic>
        <p:nvPicPr>
          <p:cNvPr id="52230" name="Picture 8"/>
          <p:cNvPicPr>
            <a:picLocks noChangeAspect="1"/>
          </p:cNvPicPr>
          <p:nvPr/>
        </p:nvPicPr>
        <p:blipFill>
          <a:blip r:embed="rId4" cstate="print"/>
          <a:srcRect/>
          <a:stretch>
            <a:fillRect/>
          </a:stretch>
        </p:blipFill>
        <p:spPr bwMode="auto">
          <a:xfrm>
            <a:off x="2484438" y="2492375"/>
            <a:ext cx="2717800" cy="4025900"/>
          </a:xfrm>
          <a:prstGeom prst="rect">
            <a:avLst/>
          </a:prstGeom>
          <a:noFill/>
          <a:ln w="9525">
            <a:noFill/>
            <a:miter lim="800000"/>
            <a:headEnd/>
            <a:tailEnd/>
          </a:ln>
        </p:spPr>
      </p:pic>
      <p:pic>
        <p:nvPicPr>
          <p:cNvPr id="52231" name="Picture 9"/>
          <p:cNvPicPr>
            <a:picLocks noChangeAspect="1"/>
          </p:cNvPicPr>
          <p:nvPr/>
        </p:nvPicPr>
        <p:blipFill>
          <a:blip r:embed="rId5" cstate="print"/>
          <a:srcRect/>
          <a:stretch>
            <a:fillRect/>
          </a:stretch>
        </p:blipFill>
        <p:spPr bwMode="auto">
          <a:xfrm>
            <a:off x="4211638" y="2492375"/>
            <a:ext cx="2717800" cy="402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MEDIATED MEDICINE </a:t>
            </a:r>
            <a:endParaRPr lang="en-US" dirty="0"/>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r>
              <a:rPr lang="en-US" dirty="0" err="1" smtClean="0"/>
              <a:t>Cybermedicine</a:t>
            </a:r>
            <a:endParaRPr lang="en-US" dirty="0"/>
          </a:p>
        </p:txBody>
      </p:sp>
      <p:pic>
        <p:nvPicPr>
          <p:cNvPr id="53251" name="Content Placeholder 7"/>
          <p:cNvPicPr>
            <a:picLocks noGrp="1" noChangeAspect="1"/>
          </p:cNvPicPr>
          <p:nvPr>
            <p:ph sz="half" idx="2"/>
          </p:nvPr>
        </p:nvPicPr>
        <p:blipFill>
          <a:blip r:embed="rId2" cstate="print"/>
          <a:srcRect t="-31409" b="-31409"/>
          <a:stretch>
            <a:fillRect/>
          </a:stretch>
        </p:blipFill>
        <p:spPr bwMode="auto">
          <a:xfrm>
            <a:off x="107950" y="2349500"/>
            <a:ext cx="3565525" cy="3732213"/>
          </a:xfrm>
        </p:spPr>
      </p:pic>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r>
              <a:rPr lang="en-US" dirty="0" smtClean="0"/>
              <a:t>One of my doctors on TV</a:t>
            </a:r>
            <a:endParaRPr lang="en-US" dirty="0"/>
          </a:p>
        </p:txBody>
      </p:sp>
      <p:pic>
        <p:nvPicPr>
          <p:cNvPr id="53253" name="Content Placeholder 6"/>
          <p:cNvPicPr>
            <a:picLocks noGrp="1" noChangeAspect="1"/>
          </p:cNvPicPr>
          <p:nvPr>
            <p:ph sz="quarter" idx="4"/>
          </p:nvPr>
        </p:nvPicPr>
        <p:blipFill>
          <a:blip r:embed="rId3" cstate="print"/>
          <a:srcRect l="18234" r="18234"/>
          <a:stretch>
            <a:fillRect/>
          </a:stretch>
        </p:blipFill>
        <p:spPr bwMode="auto">
          <a:xfrm>
            <a:off x="5578475" y="2420938"/>
            <a:ext cx="3565525" cy="3732212"/>
          </a:xfrm>
        </p:spPr>
      </p:pic>
      <p:pic>
        <p:nvPicPr>
          <p:cNvPr id="53254" name="Picture 8"/>
          <p:cNvPicPr>
            <a:picLocks noChangeAspect="1"/>
          </p:cNvPicPr>
          <p:nvPr/>
        </p:nvPicPr>
        <p:blipFill>
          <a:blip r:embed="rId4" cstate="print"/>
          <a:srcRect/>
          <a:stretch>
            <a:fillRect/>
          </a:stretch>
        </p:blipFill>
        <p:spPr bwMode="auto">
          <a:xfrm>
            <a:off x="3779838" y="3213100"/>
            <a:ext cx="1524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POETICS</a:t>
            </a:r>
            <a:endParaRPr lang="en-US" dirty="0"/>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r>
              <a:rPr lang="en-US" dirty="0" err="1" smtClean="0"/>
              <a:t>Lavina</a:t>
            </a:r>
            <a:r>
              <a:rPr lang="en-US" dirty="0" smtClean="0"/>
              <a:t> </a:t>
            </a:r>
            <a:r>
              <a:rPr lang="en-US" dirty="0" err="1" smtClean="0"/>
              <a:t>Greenlaw</a:t>
            </a:r>
            <a:r>
              <a:rPr lang="en-US" dirty="0" smtClean="0"/>
              <a:t> </a:t>
            </a:r>
            <a:r>
              <a:rPr lang="en-US" dirty="0" err="1" smtClean="0"/>
              <a:t>ed</a:t>
            </a:r>
            <a:r>
              <a:rPr lang="en-US" dirty="0" smtClean="0"/>
              <a:t> (2007)</a:t>
            </a:r>
            <a:endParaRPr lang="en-US" dirty="0"/>
          </a:p>
        </p:txBody>
      </p:sp>
      <p:pic>
        <p:nvPicPr>
          <p:cNvPr id="54275" name="Content Placeholder 6"/>
          <p:cNvPicPr>
            <a:picLocks noGrp="1" noChangeAspect="1"/>
          </p:cNvPicPr>
          <p:nvPr>
            <p:ph sz="half" idx="2"/>
          </p:nvPr>
        </p:nvPicPr>
        <p:blipFill>
          <a:blip r:embed="rId3" cstate="print"/>
          <a:srcRect l="-24934" r="-24934"/>
          <a:stretch>
            <a:fillRect/>
          </a:stretch>
        </p:blipFill>
        <p:spPr bwMode="auto">
          <a:xfrm>
            <a:off x="-252413" y="2349500"/>
            <a:ext cx="3565526" cy="3732213"/>
          </a:xfrm>
        </p:spPr>
      </p:pic>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r>
              <a:rPr lang="en-US" dirty="0" smtClean="0"/>
              <a:t>Hippocrates &amp; the Four </a:t>
            </a:r>
            <a:r>
              <a:rPr lang="en-US" dirty="0" err="1" smtClean="0"/>
              <a:t>Humours</a:t>
            </a:r>
            <a:endParaRPr lang="en-US" dirty="0"/>
          </a:p>
        </p:txBody>
      </p:sp>
      <p:pic>
        <p:nvPicPr>
          <p:cNvPr id="54277" name="Content Placeholder 7"/>
          <p:cNvPicPr>
            <a:picLocks noGrp="1" noChangeAspect="1"/>
          </p:cNvPicPr>
          <p:nvPr>
            <p:ph sz="quarter" idx="4"/>
          </p:nvPr>
        </p:nvPicPr>
        <p:blipFill>
          <a:blip r:embed="rId4" cstate="print"/>
          <a:srcRect t="-17400" b="-17400"/>
          <a:stretch>
            <a:fillRect/>
          </a:stretch>
        </p:blipFill>
        <p:spPr bwMode="auto">
          <a:xfrm>
            <a:off x="4797425" y="2393950"/>
            <a:ext cx="3565525" cy="3732213"/>
          </a:xfrm>
        </p:spPr>
      </p:pic>
      <p:pic>
        <p:nvPicPr>
          <p:cNvPr id="54278" name="Picture 8"/>
          <p:cNvPicPr>
            <a:picLocks noChangeAspect="1"/>
          </p:cNvPicPr>
          <p:nvPr/>
        </p:nvPicPr>
        <p:blipFill>
          <a:blip r:embed="rId5" cstate="print"/>
          <a:srcRect/>
          <a:stretch>
            <a:fillRect/>
          </a:stretch>
        </p:blipFill>
        <p:spPr bwMode="auto">
          <a:xfrm>
            <a:off x="3492500" y="3933825"/>
            <a:ext cx="1409700" cy="222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normAutofit fontScale="90000"/>
          </a:bodyPr>
          <a:lstStyle/>
          <a:p>
            <a:pPr marL="54864" eaLnBrk="1" fontAlgn="auto" hangingPunct="1">
              <a:spcAft>
                <a:spcPts val="0"/>
              </a:spcAft>
              <a:defRPr/>
            </a:pPr>
            <a:r>
              <a:rPr lang="en-GB" dirty="0" smtClean="0">
                <a:solidFill>
                  <a:schemeClr val="tx2">
                    <a:tint val="100000"/>
                    <a:shade val="90000"/>
                    <a:satMod val="250000"/>
                    <a:alpha val="100000"/>
                  </a:schemeClr>
                </a:solidFill>
                <a:ea typeface="+mj-ea"/>
              </a:rPr>
              <a:t>MY story of my  MULTIPLE BODIES?</a:t>
            </a:r>
            <a:endParaRPr lang="en-GB" dirty="0">
              <a:solidFill>
                <a:schemeClr val="tx2">
                  <a:tint val="100000"/>
                  <a:shade val="90000"/>
                  <a:satMod val="250000"/>
                  <a:alpha val="100000"/>
                </a:schemeClr>
              </a:solidFill>
              <a:ea typeface="+mj-ea"/>
            </a:endParaRPr>
          </a:p>
        </p:txBody>
      </p:sp>
      <p:sp>
        <p:nvSpPr>
          <p:cNvPr id="35843" name="Content Placeholder 6"/>
          <p:cNvSpPr>
            <a:spLocks noGrp="1"/>
          </p:cNvSpPr>
          <p:nvPr>
            <p:ph sz="quarter" idx="1"/>
          </p:nvPr>
        </p:nvSpPr>
        <p:spPr>
          <a:xfrm>
            <a:off x="914400" y="1736725"/>
            <a:ext cx="3749675" cy="4572000"/>
          </a:xfrm>
        </p:spPr>
        <p:txBody>
          <a:bodyPr>
            <a:normAutofit fontScale="70000" lnSpcReduction="20000"/>
          </a:bodyPr>
          <a:lstStyle/>
          <a:p>
            <a:pPr eaLnBrk="1" hangingPunct="1">
              <a:lnSpc>
                <a:spcPct val="90000"/>
              </a:lnSpc>
              <a:buFont typeface="Wingdings 2" charset="0"/>
              <a:buNone/>
              <a:defRPr/>
            </a:pPr>
            <a:r>
              <a:rPr lang="en-GB" sz="2900" b="1" dirty="0">
                <a:solidFill>
                  <a:srgbClr val="921F07"/>
                </a:solidFill>
                <a:latin typeface="Perpetua" charset="0"/>
              </a:rPr>
              <a:t>Fat, obese and black body</a:t>
            </a:r>
          </a:p>
          <a:p>
            <a:pPr eaLnBrk="1" hangingPunct="1">
              <a:lnSpc>
                <a:spcPct val="90000"/>
              </a:lnSpc>
              <a:buFont typeface="Wingdings 2" charset="0"/>
              <a:buNone/>
              <a:defRPr/>
            </a:pPr>
            <a:r>
              <a:rPr lang="en-GB" sz="2900" b="1" dirty="0">
                <a:solidFill>
                  <a:srgbClr val="921F07"/>
                </a:solidFill>
                <a:latin typeface="Perpetua" charset="0"/>
              </a:rPr>
              <a:t>Thin, scary, death’s door body</a:t>
            </a:r>
          </a:p>
          <a:p>
            <a:pPr eaLnBrk="1" hangingPunct="1">
              <a:lnSpc>
                <a:spcPct val="90000"/>
              </a:lnSpc>
              <a:buFont typeface="Wingdings 2" charset="0"/>
              <a:buNone/>
              <a:defRPr/>
            </a:pPr>
            <a:r>
              <a:rPr lang="en-GB" sz="2900" b="1" dirty="0">
                <a:solidFill>
                  <a:srgbClr val="921F07"/>
                </a:solidFill>
                <a:latin typeface="Perpetua" charset="0"/>
              </a:rPr>
              <a:t>Low energy, tired body</a:t>
            </a:r>
          </a:p>
          <a:p>
            <a:pPr eaLnBrk="1" hangingPunct="1">
              <a:lnSpc>
                <a:spcPct val="90000"/>
              </a:lnSpc>
              <a:buFont typeface="Wingdings 2" charset="0"/>
              <a:buNone/>
              <a:defRPr/>
            </a:pPr>
            <a:r>
              <a:rPr lang="en-GB" sz="2900" b="1" dirty="0">
                <a:solidFill>
                  <a:srgbClr val="921F07"/>
                </a:solidFill>
                <a:latin typeface="Perpetua" charset="0"/>
              </a:rPr>
              <a:t>Slow, memory less body</a:t>
            </a:r>
          </a:p>
          <a:p>
            <a:pPr eaLnBrk="1" hangingPunct="1">
              <a:lnSpc>
                <a:spcPct val="90000"/>
              </a:lnSpc>
              <a:buFont typeface="Wingdings 2" charset="0"/>
              <a:buNone/>
              <a:defRPr/>
            </a:pPr>
            <a:r>
              <a:rPr lang="en-GB" sz="2900" b="1" dirty="0">
                <a:solidFill>
                  <a:srgbClr val="921F07"/>
                </a:solidFill>
                <a:latin typeface="Perpetua" charset="0"/>
              </a:rPr>
              <a:t>Hospitalised sick body</a:t>
            </a:r>
          </a:p>
          <a:p>
            <a:pPr eaLnBrk="1" hangingPunct="1">
              <a:lnSpc>
                <a:spcPct val="90000"/>
              </a:lnSpc>
              <a:buFont typeface="Wingdings 2" charset="0"/>
              <a:buNone/>
              <a:defRPr/>
            </a:pPr>
            <a:r>
              <a:rPr lang="en-GB" sz="2900" b="1" dirty="0" err="1">
                <a:solidFill>
                  <a:srgbClr val="921F07"/>
                </a:solidFill>
                <a:latin typeface="Perpetua" charset="0"/>
              </a:rPr>
              <a:t>Cyborged</a:t>
            </a:r>
            <a:r>
              <a:rPr lang="en-GB" sz="2900" b="1" dirty="0">
                <a:solidFill>
                  <a:srgbClr val="921F07"/>
                </a:solidFill>
                <a:latin typeface="Perpetua" charset="0"/>
              </a:rPr>
              <a:t> body</a:t>
            </a:r>
          </a:p>
          <a:p>
            <a:pPr eaLnBrk="1" hangingPunct="1">
              <a:lnSpc>
                <a:spcPct val="90000"/>
              </a:lnSpc>
              <a:buFont typeface="Wingdings 2" charset="0"/>
              <a:buNone/>
              <a:defRPr/>
            </a:pPr>
            <a:r>
              <a:rPr lang="en-GB" sz="2900" b="1" dirty="0">
                <a:solidFill>
                  <a:srgbClr val="921F07"/>
                </a:solidFill>
                <a:latin typeface="Perpetua" charset="0"/>
              </a:rPr>
              <a:t>Out of mind body</a:t>
            </a:r>
          </a:p>
          <a:p>
            <a:pPr eaLnBrk="1" hangingPunct="1">
              <a:lnSpc>
                <a:spcPct val="90000"/>
              </a:lnSpc>
              <a:buFont typeface="Wingdings 2" charset="0"/>
              <a:buNone/>
              <a:defRPr/>
            </a:pPr>
            <a:r>
              <a:rPr lang="en-GB" sz="2900" b="1" dirty="0">
                <a:solidFill>
                  <a:srgbClr val="921F07"/>
                </a:solidFill>
                <a:latin typeface="Perpetua" charset="0"/>
              </a:rPr>
              <a:t>Exhausted body</a:t>
            </a:r>
          </a:p>
          <a:p>
            <a:pPr eaLnBrk="1" hangingPunct="1">
              <a:lnSpc>
                <a:spcPct val="90000"/>
              </a:lnSpc>
              <a:buFont typeface="Wingdings 2" charset="0"/>
              <a:buNone/>
              <a:defRPr/>
            </a:pPr>
            <a:r>
              <a:rPr lang="en-GB" sz="2900" b="1" dirty="0">
                <a:solidFill>
                  <a:srgbClr val="921F07"/>
                </a:solidFill>
                <a:latin typeface="Perpetua" charset="0"/>
              </a:rPr>
              <a:t>Transplanted body</a:t>
            </a:r>
          </a:p>
          <a:p>
            <a:pPr eaLnBrk="1" hangingPunct="1">
              <a:lnSpc>
                <a:spcPct val="90000"/>
              </a:lnSpc>
              <a:buFont typeface="Wingdings 2" charset="0"/>
              <a:buNone/>
              <a:defRPr/>
            </a:pPr>
            <a:r>
              <a:rPr lang="en-GB" sz="2900" b="1" dirty="0">
                <a:solidFill>
                  <a:srgbClr val="921F07"/>
                </a:solidFill>
                <a:latin typeface="Perpetua" charset="0"/>
              </a:rPr>
              <a:t>Lost voice </a:t>
            </a:r>
            <a:r>
              <a:rPr lang="en-GB" sz="2900" b="1" dirty="0" smtClean="0">
                <a:solidFill>
                  <a:srgbClr val="921F07"/>
                </a:solidFill>
                <a:latin typeface="Perpetua" charset="0"/>
              </a:rPr>
              <a:t>body……….</a:t>
            </a:r>
            <a:endParaRPr lang="en-GB" sz="2900" b="1" dirty="0">
              <a:solidFill>
                <a:srgbClr val="921F07"/>
              </a:solidFill>
              <a:latin typeface="Perpetua" charset="0"/>
            </a:endParaRPr>
          </a:p>
        </p:txBody>
      </p:sp>
      <p:pic>
        <p:nvPicPr>
          <p:cNvPr id="56323" name="Content Placeholder 5" descr="liver.jpg"/>
          <p:cNvPicPr>
            <a:picLocks noGrp="1" noChangeAspect="1"/>
          </p:cNvPicPr>
          <p:nvPr>
            <p:ph sz="quarter" idx="2"/>
          </p:nvPr>
        </p:nvPicPr>
        <p:blipFill>
          <a:blip r:embed="rId2" cstate="print"/>
          <a:srcRect/>
          <a:stretch>
            <a:fillRect/>
          </a:stretch>
        </p:blipFill>
        <p:spPr bwMode="auto">
          <a:xfrm>
            <a:off x="4933950" y="2308225"/>
            <a:ext cx="3749675" cy="2851150"/>
          </a:xfrm>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t>Carolyn </a:t>
            </a:r>
            <a:r>
              <a:rPr lang="en-US" sz="3200" b="1" dirty="0" err="1" smtClean="0"/>
              <a:t>ellis</a:t>
            </a:r>
            <a:r>
              <a:rPr lang="en-US" sz="3200" b="1" dirty="0" smtClean="0"/>
              <a:t> &amp; the rise of auto/ethnography</a:t>
            </a:r>
            <a:endParaRPr lang="en-US" sz="3200" b="1" dirty="0"/>
          </a:p>
        </p:txBody>
      </p:sp>
      <p:pic>
        <p:nvPicPr>
          <p:cNvPr id="57346" name="Content Placeholder 3"/>
          <p:cNvPicPr>
            <a:picLocks noGrp="1" noChangeAspect="1"/>
          </p:cNvPicPr>
          <p:nvPr>
            <p:ph idx="1"/>
          </p:nvPr>
        </p:nvPicPr>
        <p:blipFill>
          <a:blip r:embed="rId2" cstate="print"/>
          <a:srcRect l="-14079" r="-14079"/>
          <a:stretch>
            <a:fillRect/>
          </a:stretch>
        </p:blipFill>
        <p:spPr bwMode="auto">
          <a:xfrm>
            <a:off x="1835150" y="1700213"/>
            <a:ext cx="7583488" cy="4297362"/>
          </a:xfrm>
        </p:spPr>
      </p:pic>
      <p:pic>
        <p:nvPicPr>
          <p:cNvPr id="57347" name="Picture 4"/>
          <p:cNvPicPr>
            <a:picLocks noChangeAspect="1"/>
          </p:cNvPicPr>
          <p:nvPr/>
        </p:nvPicPr>
        <p:blipFill>
          <a:blip r:embed="rId3" cstate="print"/>
          <a:srcRect/>
          <a:stretch>
            <a:fillRect/>
          </a:stretch>
        </p:blipFill>
        <p:spPr bwMode="auto">
          <a:xfrm>
            <a:off x="-468313" y="3860800"/>
            <a:ext cx="2857501" cy="2857500"/>
          </a:xfrm>
          <a:prstGeom prst="rect">
            <a:avLst/>
          </a:prstGeom>
          <a:noFill/>
          <a:ln w="9525">
            <a:noFill/>
            <a:miter lim="800000"/>
            <a:headEnd/>
            <a:tailEnd/>
          </a:ln>
        </p:spPr>
      </p:pic>
      <p:pic>
        <p:nvPicPr>
          <p:cNvPr id="57348" name="Picture 5"/>
          <p:cNvPicPr>
            <a:picLocks noChangeAspect="1"/>
          </p:cNvPicPr>
          <p:nvPr/>
        </p:nvPicPr>
        <p:blipFill>
          <a:blip r:embed="rId4" cstate="print"/>
          <a:srcRect/>
          <a:stretch>
            <a:fillRect/>
          </a:stretch>
        </p:blipFill>
        <p:spPr bwMode="auto">
          <a:xfrm>
            <a:off x="0" y="1412875"/>
            <a:ext cx="1625600" cy="2425700"/>
          </a:xfrm>
          <a:prstGeom prst="rect">
            <a:avLst/>
          </a:prstGeom>
          <a:noFill/>
          <a:ln w="9525">
            <a:noFill/>
            <a:miter lim="800000"/>
            <a:headEnd/>
            <a:tailEnd/>
          </a:ln>
        </p:spPr>
      </p:pic>
      <p:pic>
        <p:nvPicPr>
          <p:cNvPr id="57349" name="Picture 6"/>
          <p:cNvPicPr>
            <a:picLocks noChangeAspect="1"/>
          </p:cNvPicPr>
          <p:nvPr/>
        </p:nvPicPr>
        <p:blipFill>
          <a:blip r:embed="rId5" cstate="print"/>
          <a:srcRect/>
          <a:stretch>
            <a:fillRect/>
          </a:stretch>
        </p:blipFill>
        <p:spPr bwMode="auto">
          <a:xfrm>
            <a:off x="1547813" y="1628775"/>
            <a:ext cx="1054100" cy="165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sz="3200">
                <a:effectLst>
                  <a:outerShdw blurRad="38100" dist="38100" dir="2700000" algn="tl">
                    <a:srgbClr val="000000"/>
                  </a:outerShdw>
                </a:effectLst>
                <a:latin typeface="Verdana" charset="0"/>
                <a:ea typeface="+mj-ea"/>
                <a:cs typeface="+mj-cs"/>
              </a:rPr>
              <a:t>Theories of body, self and emotion</a:t>
            </a:r>
          </a:p>
        </p:txBody>
      </p:sp>
      <p:sp>
        <p:nvSpPr>
          <p:cNvPr id="24579" name="Content Placeholder 1"/>
          <p:cNvSpPr>
            <a:spLocks noGrp="1"/>
          </p:cNvSpPr>
          <p:nvPr>
            <p:ph idx="1"/>
          </p:nvPr>
        </p:nvSpPr>
        <p:spPr/>
        <p:txBody>
          <a:bodyPr/>
          <a:lstStyle/>
          <a:p>
            <a:pPr eaLnBrk="1" fontAlgn="auto" hangingPunct="1">
              <a:spcAft>
                <a:spcPts val="0"/>
              </a:spcAft>
              <a:defRPr/>
            </a:pPr>
            <a:r>
              <a:rPr lang="en-GB">
                <a:latin typeface="Verdana" charset="0"/>
                <a:ea typeface="+mn-ea"/>
                <a:cs typeface="+mn-cs"/>
              </a:rPr>
              <a:t>An explosion of ideas over the past century</a:t>
            </a:r>
          </a:p>
          <a:p>
            <a:pPr eaLnBrk="1" fontAlgn="auto" hangingPunct="1">
              <a:spcAft>
                <a:spcPts val="0"/>
              </a:spcAft>
              <a:defRPr/>
            </a:pPr>
            <a:r>
              <a:rPr lang="en-GB">
                <a:latin typeface="Verdana" charset="0"/>
                <a:ea typeface="+mn-ea"/>
                <a:cs typeface="+mn-cs"/>
              </a:rPr>
              <a:t>But may be too many schisms </a:t>
            </a:r>
          </a:p>
          <a:p>
            <a:pPr eaLnBrk="1" fontAlgn="auto" hangingPunct="1">
              <a:spcAft>
                <a:spcPts val="0"/>
              </a:spcAft>
              <a:defRPr/>
            </a:pPr>
            <a:r>
              <a:rPr lang="en-GB">
                <a:latin typeface="Verdana" charset="0"/>
                <a:ea typeface="+mn-ea"/>
                <a:cs typeface="+mn-cs"/>
              </a:rPr>
              <a:t>Need to bring them all together – body, self and emotion in the lived life</a:t>
            </a:r>
          </a:p>
          <a:p>
            <a:pPr eaLnBrk="1" fontAlgn="auto" hangingPunct="1">
              <a:spcAft>
                <a:spcPts val="0"/>
              </a:spcAft>
              <a:defRPr/>
            </a:pPr>
            <a:r>
              <a:rPr lang="en-GB">
                <a:latin typeface="Verdana" charset="0"/>
                <a:ea typeface="+mn-ea"/>
                <a:cs typeface="+mn-cs"/>
              </a:rPr>
              <a:t>Critical humanism as a starting point</a:t>
            </a:r>
          </a:p>
          <a:p>
            <a:pPr eaLnBrk="1" fontAlgn="auto" hangingPunct="1">
              <a:spcAft>
                <a:spcPts val="0"/>
              </a:spcAft>
              <a:defRPr/>
            </a:pPr>
            <a:r>
              <a:rPr lang="en-GB">
                <a:latin typeface="Verdana" charset="0"/>
                <a:ea typeface="+mn-ea"/>
                <a:cs typeface="+mn-cs"/>
              </a:rPr>
              <a:t>Look at grounded lives</a:t>
            </a:r>
          </a:p>
          <a:p>
            <a:pPr eaLnBrk="1" fontAlgn="auto" hangingPunct="1">
              <a:spcAft>
                <a:spcPts val="0"/>
              </a:spcAft>
              <a:defRPr/>
            </a:pPr>
            <a:r>
              <a:rPr lang="en-GB">
                <a:latin typeface="Verdana" charset="0"/>
                <a:ea typeface="+mn-ea"/>
                <a:cs typeface="+mn-cs"/>
              </a:rPr>
              <a:t>Autoethnography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cstate="print"/>
          <a:srcRect/>
          <a:stretch>
            <a:fillRect/>
          </a:stretch>
        </p:blipFill>
        <p:spPr bwMode="auto">
          <a:xfrm>
            <a:off x="571500" y="357188"/>
            <a:ext cx="1409700" cy="2095500"/>
          </a:xfrm>
          <a:prstGeom prst="rect">
            <a:avLst/>
          </a:prstGeom>
          <a:noFill/>
          <a:ln w="9525">
            <a:noFill/>
            <a:miter lim="800000"/>
            <a:headEnd/>
            <a:tailEnd/>
          </a:ln>
        </p:spPr>
      </p:pic>
      <p:pic>
        <p:nvPicPr>
          <p:cNvPr id="59394" name="Picture 3"/>
          <p:cNvPicPr>
            <a:picLocks noChangeAspect="1" noChangeArrowheads="1"/>
          </p:cNvPicPr>
          <p:nvPr/>
        </p:nvPicPr>
        <p:blipFill>
          <a:blip r:embed="rId3" cstate="print"/>
          <a:srcRect/>
          <a:stretch>
            <a:fillRect/>
          </a:stretch>
        </p:blipFill>
        <p:spPr bwMode="auto">
          <a:xfrm>
            <a:off x="2357438" y="571500"/>
            <a:ext cx="1409700" cy="2124075"/>
          </a:xfrm>
          <a:prstGeom prst="rect">
            <a:avLst/>
          </a:prstGeom>
          <a:noFill/>
          <a:ln w="9525">
            <a:noFill/>
            <a:miter lim="800000"/>
            <a:headEnd/>
            <a:tailEnd/>
          </a:ln>
        </p:spPr>
      </p:pic>
      <p:pic>
        <p:nvPicPr>
          <p:cNvPr id="59395" name="Picture 4"/>
          <p:cNvPicPr>
            <a:picLocks noChangeAspect="1" noChangeArrowheads="1"/>
          </p:cNvPicPr>
          <p:nvPr/>
        </p:nvPicPr>
        <p:blipFill>
          <a:blip r:embed="rId4" cstate="print"/>
          <a:srcRect/>
          <a:stretch>
            <a:fillRect/>
          </a:stretch>
        </p:blipFill>
        <p:spPr bwMode="auto">
          <a:xfrm>
            <a:off x="3429000" y="1428750"/>
            <a:ext cx="1409700" cy="2028825"/>
          </a:xfrm>
          <a:prstGeom prst="rect">
            <a:avLst/>
          </a:prstGeom>
          <a:noFill/>
          <a:ln w="9525">
            <a:noFill/>
            <a:miter lim="800000"/>
            <a:headEnd/>
            <a:tailEnd/>
          </a:ln>
        </p:spPr>
      </p:pic>
      <p:pic>
        <p:nvPicPr>
          <p:cNvPr id="59396" name="Picture 5"/>
          <p:cNvPicPr>
            <a:picLocks noChangeAspect="1" noChangeArrowheads="1"/>
          </p:cNvPicPr>
          <p:nvPr/>
        </p:nvPicPr>
        <p:blipFill>
          <a:blip r:embed="rId5" cstate="print"/>
          <a:srcRect/>
          <a:stretch>
            <a:fillRect/>
          </a:stretch>
        </p:blipFill>
        <p:spPr bwMode="auto">
          <a:xfrm>
            <a:off x="1428750" y="2428875"/>
            <a:ext cx="1457325" cy="2143125"/>
          </a:xfrm>
          <a:prstGeom prst="rect">
            <a:avLst/>
          </a:prstGeom>
          <a:noFill/>
          <a:ln w="9525">
            <a:noFill/>
            <a:miter lim="800000"/>
            <a:headEnd/>
            <a:tailEnd/>
          </a:ln>
        </p:spPr>
      </p:pic>
      <p:pic>
        <p:nvPicPr>
          <p:cNvPr id="59397" name="Picture 6"/>
          <p:cNvPicPr>
            <a:picLocks noChangeAspect="1" noChangeArrowheads="1"/>
          </p:cNvPicPr>
          <p:nvPr/>
        </p:nvPicPr>
        <p:blipFill>
          <a:blip r:embed="rId6" cstate="print"/>
          <a:srcRect/>
          <a:stretch>
            <a:fillRect/>
          </a:stretch>
        </p:blipFill>
        <p:spPr bwMode="auto">
          <a:xfrm>
            <a:off x="7358063" y="285750"/>
            <a:ext cx="1428750" cy="2162175"/>
          </a:xfrm>
          <a:prstGeom prst="rect">
            <a:avLst/>
          </a:prstGeom>
          <a:noFill/>
          <a:ln w="9525">
            <a:noFill/>
            <a:miter lim="800000"/>
            <a:headEnd/>
            <a:tailEnd/>
          </a:ln>
        </p:spPr>
      </p:pic>
      <p:pic>
        <p:nvPicPr>
          <p:cNvPr id="59398" name="Picture 7"/>
          <p:cNvPicPr>
            <a:picLocks noChangeAspect="1" noChangeArrowheads="1"/>
          </p:cNvPicPr>
          <p:nvPr/>
        </p:nvPicPr>
        <p:blipFill>
          <a:blip r:embed="rId7" cstate="print"/>
          <a:srcRect/>
          <a:stretch>
            <a:fillRect/>
          </a:stretch>
        </p:blipFill>
        <p:spPr bwMode="auto">
          <a:xfrm>
            <a:off x="714375" y="4286250"/>
            <a:ext cx="800100" cy="1257300"/>
          </a:xfrm>
          <a:prstGeom prst="rect">
            <a:avLst/>
          </a:prstGeom>
          <a:noFill/>
          <a:ln w="9525">
            <a:noFill/>
            <a:miter lim="800000"/>
            <a:headEnd/>
            <a:tailEnd/>
          </a:ln>
        </p:spPr>
      </p:pic>
      <p:pic>
        <p:nvPicPr>
          <p:cNvPr id="59399" name="Picture 8"/>
          <p:cNvPicPr>
            <a:picLocks noChangeAspect="1" noChangeArrowheads="1"/>
          </p:cNvPicPr>
          <p:nvPr/>
        </p:nvPicPr>
        <p:blipFill>
          <a:blip r:embed="rId8" cstate="print"/>
          <a:srcRect/>
          <a:stretch>
            <a:fillRect/>
          </a:stretch>
        </p:blipFill>
        <p:spPr bwMode="auto">
          <a:xfrm>
            <a:off x="1285875" y="5072063"/>
            <a:ext cx="742950" cy="742950"/>
          </a:xfrm>
          <a:prstGeom prst="rect">
            <a:avLst/>
          </a:prstGeom>
          <a:noFill/>
          <a:ln w="9525">
            <a:noFill/>
            <a:miter lim="800000"/>
            <a:headEnd/>
            <a:tailEnd/>
          </a:ln>
        </p:spPr>
      </p:pic>
      <p:pic>
        <p:nvPicPr>
          <p:cNvPr id="59400" name="Picture 9"/>
          <p:cNvPicPr>
            <a:picLocks noChangeAspect="1" noChangeArrowheads="1"/>
          </p:cNvPicPr>
          <p:nvPr/>
        </p:nvPicPr>
        <p:blipFill>
          <a:blip r:embed="rId9" cstate="print"/>
          <a:srcRect/>
          <a:stretch>
            <a:fillRect/>
          </a:stretch>
        </p:blipFill>
        <p:spPr bwMode="auto">
          <a:xfrm>
            <a:off x="6072188" y="785813"/>
            <a:ext cx="733425" cy="1104900"/>
          </a:xfrm>
          <a:prstGeom prst="rect">
            <a:avLst/>
          </a:prstGeom>
          <a:noFill/>
          <a:ln w="9525">
            <a:noFill/>
            <a:miter lim="800000"/>
            <a:headEnd/>
            <a:tailEnd/>
          </a:ln>
        </p:spPr>
      </p:pic>
      <p:pic>
        <p:nvPicPr>
          <p:cNvPr id="59401" name="Picture 10"/>
          <p:cNvPicPr>
            <a:picLocks noChangeAspect="1" noChangeArrowheads="1"/>
          </p:cNvPicPr>
          <p:nvPr/>
        </p:nvPicPr>
        <p:blipFill>
          <a:blip r:embed="rId10" cstate="print"/>
          <a:srcRect/>
          <a:stretch>
            <a:fillRect/>
          </a:stretch>
        </p:blipFill>
        <p:spPr bwMode="auto">
          <a:xfrm>
            <a:off x="6286500" y="2000250"/>
            <a:ext cx="781050" cy="1200150"/>
          </a:xfrm>
          <a:prstGeom prst="rect">
            <a:avLst/>
          </a:prstGeom>
          <a:noFill/>
          <a:ln w="9525">
            <a:noFill/>
            <a:miter lim="800000"/>
            <a:headEnd/>
            <a:tailEnd/>
          </a:ln>
        </p:spPr>
      </p:pic>
      <p:pic>
        <p:nvPicPr>
          <p:cNvPr id="59402" name="Picture 11"/>
          <p:cNvPicPr>
            <a:picLocks noChangeAspect="1" noChangeArrowheads="1"/>
          </p:cNvPicPr>
          <p:nvPr/>
        </p:nvPicPr>
        <p:blipFill>
          <a:blip r:embed="rId11" cstate="print"/>
          <a:srcRect/>
          <a:stretch>
            <a:fillRect/>
          </a:stretch>
        </p:blipFill>
        <p:spPr bwMode="auto">
          <a:xfrm>
            <a:off x="6858000" y="2500313"/>
            <a:ext cx="933450" cy="1190625"/>
          </a:xfrm>
          <a:prstGeom prst="rect">
            <a:avLst/>
          </a:prstGeom>
          <a:noFill/>
          <a:ln w="9525">
            <a:noFill/>
            <a:miter lim="800000"/>
            <a:headEnd/>
            <a:tailEnd/>
          </a:ln>
        </p:spPr>
      </p:pic>
      <p:pic>
        <p:nvPicPr>
          <p:cNvPr id="59403" name="Picture 12"/>
          <p:cNvPicPr>
            <a:picLocks noChangeAspect="1" noChangeArrowheads="1"/>
          </p:cNvPicPr>
          <p:nvPr/>
        </p:nvPicPr>
        <p:blipFill>
          <a:blip r:embed="rId12" cstate="print"/>
          <a:srcRect/>
          <a:stretch>
            <a:fillRect/>
          </a:stretch>
        </p:blipFill>
        <p:spPr bwMode="auto">
          <a:xfrm>
            <a:off x="6572250" y="3571875"/>
            <a:ext cx="666750" cy="1085850"/>
          </a:xfrm>
          <a:prstGeom prst="rect">
            <a:avLst/>
          </a:prstGeom>
          <a:noFill/>
          <a:ln w="9525">
            <a:noFill/>
            <a:miter lim="800000"/>
            <a:headEnd/>
            <a:tailEnd/>
          </a:ln>
        </p:spPr>
      </p:pic>
      <p:pic>
        <p:nvPicPr>
          <p:cNvPr id="59404" name="Picture 13"/>
          <p:cNvPicPr>
            <a:picLocks noChangeAspect="1" noChangeArrowheads="1"/>
          </p:cNvPicPr>
          <p:nvPr/>
        </p:nvPicPr>
        <p:blipFill>
          <a:blip r:embed="rId13" cstate="print"/>
          <a:srcRect/>
          <a:stretch>
            <a:fillRect/>
          </a:stretch>
        </p:blipFill>
        <p:spPr bwMode="auto">
          <a:xfrm>
            <a:off x="7215188" y="3714750"/>
            <a:ext cx="1047750" cy="1133475"/>
          </a:xfrm>
          <a:prstGeom prst="rect">
            <a:avLst/>
          </a:prstGeom>
          <a:noFill/>
          <a:ln w="9525">
            <a:noFill/>
            <a:miter lim="800000"/>
            <a:headEnd/>
            <a:tailEnd/>
          </a:ln>
        </p:spPr>
      </p:pic>
      <p:pic>
        <p:nvPicPr>
          <p:cNvPr id="59405" name="Picture 14"/>
          <p:cNvPicPr>
            <a:picLocks noChangeAspect="1" noChangeArrowheads="1"/>
          </p:cNvPicPr>
          <p:nvPr/>
        </p:nvPicPr>
        <p:blipFill>
          <a:blip r:embed="rId14" cstate="print"/>
          <a:srcRect/>
          <a:stretch>
            <a:fillRect/>
          </a:stretch>
        </p:blipFill>
        <p:spPr bwMode="auto">
          <a:xfrm>
            <a:off x="6572250" y="4857750"/>
            <a:ext cx="933450" cy="933450"/>
          </a:xfrm>
          <a:prstGeom prst="rect">
            <a:avLst/>
          </a:prstGeom>
          <a:noFill/>
          <a:ln w="9525">
            <a:noFill/>
            <a:miter lim="800000"/>
            <a:headEnd/>
            <a:tailEnd/>
          </a:ln>
        </p:spPr>
      </p:pic>
      <p:pic>
        <p:nvPicPr>
          <p:cNvPr id="59406" name="Picture 15"/>
          <p:cNvPicPr>
            <a:picLocks noChangeAspect="1" noChangeArrowheads="1"/>
          </p:cNvPicPr>
          <p:nvPr/>
        </p:nvPicPr>
        <p:blipFill>
          <a:blip r:embed="rId15" cstate="print"/>
          <a:srcRect/>
          <a:stretch>
            <a:fillRect/>
          </a:stretch>
        </p:blipFill>
        <p:spPr bwMode="auto">
          <a:xfrm>
            <a:off x="7286625" y="5000625"/>
            <a:ext cx="762000" cy="1095375"/>
          </a:xfrm>
          <a:prstGeom prst="rect">
            <a:avLst/>
          </a:prstGeom>
          <a:noFill/>
          <a:ln w="9525">
            <a:noFill/>
            <a:miter lim="800000"/>
            <a:headEnd/>
            <a:tailEnd/>
          </a:ln>
        </p:spPr>
      </p:pic>
      <p:pic>
        <p:nvPicPr>
          <p:cNvPr id="59407" name="Picture 16"/>
          <p:cNvPicPr>
            <a:picLocks noChangeAspect="1" noChangeArrowheads="1"/>
          </p:cNvPicPr>
          <p:nvPr/>
        </p:nvPicPr>
        <p:blipFill>
          <a:blip r:embed="rId16" cstate="print"/>
          <a:srcRect/>
          <a:stretch>
            <a:fillRect/>
          </a:stretch>
        </p:blipFill>
        <p:spPr bwMode="auto">
          <a:xfrm>
            <a:off x="5143500" y="785813"/>
            <a:ext cx="723900" cy="1104900"/>
          </a:xfrm>
          <a:prstGeom prst="rect">
            <a:avLst/>
          </a:prstGeom>
          <a:noFill/>
          <a:ln w="9525">
            <a:noFill/>
            <a:miter lim="800000"/>
            <a:headEnd/>
            <a:tailEnd/>
          </a:ln>
        </p:spPr>
      </p:pic>
      <p:pic>
        <p:nvPicPr>
          <p:cNvPr id="59408" name="Picture 17"/>
          <p:cNvPicPr>
            <a:picLocks noChangeAspect="1" noChangeArrowheads="1"/>
          </p:cNvPicPr>
          <p:nvPr/>
        </p:nvPicPr>
        <p:blipFill>
          <a:blip r:embed="rId17" cstate="print"/>
          <a:srcRect/>
          <a:stretch>
            <a:fillRect/>
          </a:stretch>
        </p:blipFill>
        <p:spPr bwMode="auto">
          <a:xfrm>
            <a:off x="5286375" y="4071938"/>
            <a:ext cx="828675" cy="1238250"/>
          </a:xfrm>
          <a:prstGeom prst="rect">
            <a:avLst/>
          </a:prstGeom>
          <a:noFill/>
          <a:ln w="9525">
            <a:noFill/>
            <a:miter lim="800000"/>
            <a:headEnd/>
            <a:tailEnd/>
          </a:ln>
        </p:spPr>
      </p:pic>
      <p:pic>
        <p:nvPicPr>
          <p:cNvPr id="59409" name="Picture 18"/>
          <p:cNvPicPr>
            <a:picLocks noChangeAspect="1" noChangeArrowheads="1"/>
          </p:cNvPicPr>
          <p:nvPr/>
        </p:nvPicPr>
        <p:blipFill>
          <a:blip r:embed="rId18" cstate="print"/>
          <a:srcRect/>
          <a:stretch>
            <a:fillRect/>
          </a:stretch>
        </p:blipFill>
        <p:spPr bwMode="auto">
          <a:xfrm>
            <a:off x="6000750" y="4929188"/>
            <a:ext cx="657225" cy="962025"/>
          </a:xfrm>
          <a:prstGeom prst="rect">
            <a:avLst/>
          </a:prstGeom>
          <a:noFill/>
          <a:ln w="9525">
            <a:noFill/>
            <a:miter lim="800000"/>
            <a:headEnd/>
            <a:tailEnd/>
          </a:ln>
        </p:spPr>
      </p:pic>
      <p:pic>
        <p:nvPicPr>
          <p:cNvPr id="59410" name="Picture 19"/>
          <p:cNvPicPr>
            <a:picLocks noChangeAspect="1" noChangeArrowheads="1"/>
          </p:cNvPicPr>
          <p:nvPr/>
        </p:nvPicPr>
        <p:blipFill>
          <a:blip r:embed="rId19" cstate="print"/>
          <a:srcRect/>
          <a:stretch>
            <a:fillRect/>
          </a:stretch>
        </p:blipFill>
        <p:spPr bwMode="auto">
          <a:xfrm>
            <a:off x="3000375" y="3857625"/>
            <a:ext cx="733425" cy="1057275"/>
          </a:xfrm>
          <a:prstGeom prst="rect">
            <a:avLst/>
          </a:prstGeom>
          <a:noFill/>
          <a:ln w="9525">
            <a:noFill/>
            <a:miter lim="800000"/>
            <a:headEnd/>
            <a:tailEnd/>
          </a:ln>
        </p:spPr>
      </p:pic>
      <p:pic>
        <p:nvPicPr>
          <p:cNvPr id="59411" name="Picture 20"/>
          <p:cNvPicPr>
            <a:picLocks noChangeAspect="1" noChangeArrowheads="1"/>
          </p:cNvPicPr>
          <p:nvPr/>
        </p:nvPicPr>
        <p:blipFill>
          <a:blip r:embed="rId20" cstate="print"/>
          <a:srcRect/>
          <a:stretch>
            <a:fillRect/>
          </a:stretch>
        </p:blipFill>
        <p:spPr bwMode="auto">
          <a:xfrm>
            <a:off x="3000375" y="4714875"/>
            <a:ext cx="828675" cy="1057275"/>
          </a:xfrm>
          <a:prstGeom prst="rect">
            <a:avLst/>
          </a:prstGeom>
          <a:noFill/>
          <a:ln w="9525">
            <a:noFill/>
            <a:miter lim="800000"/>
            <a:headEnd/>
            <a:tailEnd/>
          </a:ln>
        </p:spPr>
      </p:pic>
      <p:pic>
        <p:nvPicPr>
          <p:cNvPr id="59412" name="Picture 21"/>
          <p:cNvPicPr>
            <a:picLocks noChangeAspect="1" noChangeArrowheads="1"/>
          </p:cNvPicPr>
          <p:nvPr/>
        </p:nvPicPr>
        <p:blipFill>
          <a:blip r:embed="rId21" cstate="print"/>
          <a:srcRect/>
          <a:stretch>
            <a:fillRect/>
          </a:stretch>
        </p:blipFill>
        <p:spPr bwMode="auto">
          <a:xfrm>
            <a:off x="3643313" y="4286250"/>
            <a:ext cx="1047750" cy="104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EMBODIMENT &amp; THE PRAGMATIC BODY</a:t>
            </a:r>
            <a:endParaRPr lang="en-US" dirty="0"/>
          </a:p>
        </p:txBody>
      </p:sp>
      <p:graphicFrame>
        <p:nvGraphicFramePr>
          <p:cNvPr id="4" name="Content Placeholder 3"/>
          <p:cNvGraphicFramePr>
            <a:graphicFrameLocks noGrp="1"/>
          </p:cNvGraphicFramePr>
          <p:nvPr>
            <p:ph idx="1"/>
          </p:nvPr>
        </p:nvGraphicFramePr>
        <p:xfrm>
          <a:off x="779463" y="1828800"/>
          <a:ext cx="7583487" cy="4767263"/>
        </p:xfrm>
        <a:graphic>
          <a:graphicData uri="http://schemas.openxmlformats.org/drawingml/2006/table">
            <a:tbl>
              <a:tblPr firstRow="1" bandRow="1">
                <a:tableStyleId>{5C22544A-7EE6-4342-B048-85BDC9FD1C3A}</a:tableStyleId>
              </a:tblPr>
              <a:tblGrid>
                <a:gridCol w="2527829"/>
                <a:gridCol w="2527829"/>
                <a:gridCol w="2527829"/>
              </a:tblGrid>
              <a:tr h="674745">
                <a:tc>
                  <a:txBody>
                    <a:bodyPr/>
                    <a:lstStyle/>
                    <a:p>
                      <a:r>
                        <a:rPr lang="en-US" dirty="0" smtClean="0"/>
                        <a:t>Symbolic</a:t>
                      </a:r>
                      <a:r>
                        <a:rPr lang="en-US" baseline="0" dirty="0" smtClean="0"/>
                        <a:t> Interactionism</a:t>
                      </a:r>
                      <a:endParaRPr lang="en-US" dirty="0"/>
                    </a:p>
                  </a:txBody>
                  <a:tcPr/>
                </a:tc>
                <a:tc>
                  <a:txBody>
                    <a:bodyPr/>
                    <a:lstStyle/>
                    <a:p>
                      <a:r>
                        <a:rPr lang="en-US" dirty="0" smtClean="0"/>
                        <a:t>Theoretical/</a:t>
                      </a:r>
                      <a:r>
                        <a:rPr lang="en-US" dirty="0" err="1" smtClean="0"/>
                        <a:t>Philosphical</a:t>
                      </a:r>
                      <a:r>
                        <a:rPr lang="en-US" baseline="0" dirty="0" smtClean="0"/>
                        <a:t> issues</a:t>
                      </a:r>
                      <a:endParaRPr lang="en-US" dirty="0"/>
                    </a:p>
                  </a:txBody>
                  <a:tcPr/>
                </a:tc>
                <a:tc>
                  <a:txBody>
                    <a:bodyPr/>
                    <a:lstStyle/>
                    <a:p>
                      <a:r>
                        <a:rPr lang="en-US" dirty="0" smtClean="0"/>
                        <a:t>Emerging Ideas</a:t>
                      </a:r>
                      <a:endParaRPr lang="en-US" dirty="0"/>
                    </a:p>
                  </a:txBody>
                  <a:tcPr/>
                </a:tc>
              </a:tr>
              <a:tr h="674745">
                <a:tc>
                  <a:txBody>
                    <a:bodyPr/>
                    <a:lstStyle/>
                    <a:p>
                      <a:r>
                        <a:rPr lang="en-US" dirty="0" smtClean="0"/>
                        <a:t>SYMBOLS</a:t>
                      </a:r>
                      <a:endParaRPr lang="en-US" dirty="0"/>
                    </a:p>
                  </a:txBody>
                  <a:tcPr/>
                </a:tc>
                <a:tc>
                  <a:txBody>
                    <a:bodyPr/>
                    <a:lstStyle/>
                    <a:p>
                      <a:r>
                        <a:rPr lang="en-US" dirty="0" smtClean="0"/>
                        <a:t>MIND/BODY</a:t>
                      </a:r>
                      <a:endParaRPr lang="en-US" dirty="0"/>
                    </a:p>
                  </a:txBody>
                  <a:tcPr/>
                </a:tc>
                <a:tc>
                  <a:txBody>
                    <a:bodyPr/>
                    <a:lstStyle/>
                    <a:p>
                      <a:r>
                        <a:rPr lang="en-US" dirty="0" smtClean="0"/>
                        <a:t>MATERIAL</a:t>
                      </a:r>
                      <a:r>
                        <a:rPr lang="en-US" baseline="0" dirty="0" smtClean="0"/>
                        <a:t> BODY</a:t>
                      </a:r>
                    </a:p>
                    <a:p>
                      <a:r>
                        <a:rPr lang="en-US" baseline="0" dirty="0" smtClean="0"/>
                        <a:t>NARRATING BODY</a:t>
                      </a:r>
                      <a:endParaRPr lang="en-US" dirty="0"/>
                    </a:p>
                  </a:txBody>
                  <a:tcPr/>
                </a:tc>
              </a:tr>
              <a:tr h="674745">
                <a:tc>
                  <a:txBody>
                    <a:bodyPr/>
                    <a:lstStyle/>
                    <a:p>
                      <a:r>
                        <a:rPr lang="en-US" dirty="0" smtClean="0"/>
                        <a:t>PROCESS</a:t>
                      </a:r>
                      <a:endParaRPr lang="en-US" dirty="0"/>
                    </a:p>
                  </a:txBody>
                  <a:tcPr/>
                </a:tc>
                <a:tc>
                  <a:txBody>
                    <a:bodyPr/>
                    <a:lstStyle/>
                    <a:p>
                      <a:r>
                        <a:rPr lang="en-US" baseline="0" dirty="0" smtClean="0"/>
                        <a:t>CONTINUITY/ CHANGE</a:t>
                      </a:r>
                      <a:endParaRPr lang="en-US" dirty="0"/>
                    </a:p>
                  </a:txBody>
                  <a:tcPr/>
                </a:tc>
                <a:tc>
                  <a:txBody>
                    <a:bodyPr/>
                    <a:lstStyle/>
                    <a:p>
                      <a:r>
                        <a:rPr lang="en-US" dirty="0" smtClean="0"/>
                        <a:t>THE HABITUAL BODY/ THE EMERGENT BODY</a:t>
                      </a:r>
                      <a:endParaRPr lang="en-US" dirty="0"/>
                    </a:p>
                  </a:txBody>
                  <a:tcPr/>
                </a:tc>
              </a:tr>
              <a:tr h="674745">
                <a:tc>
                  <a:txBody>
                    <a:bodyPr/>
                    <a:lstStyle/>
                    <a:p>
                      <a:r>
                        <a:rPr lang="en-US" dirty="0" smtClean="0"/>
                        <a:t>INTERACTION- OTHER</a:t>
                      </a:r>
                    </a:p>
                    <a:p>
                      <a:endParaRPr lang="en-US" dirty="0"/>
                    </a:p>
                  </a:txBody>
                  <a:tcPr/>
                </a:tc>
                <a:tc>
                  <a:txBody>
                    <a:bodyPr/>
                    <a:lstStyle/>
                    <a:p>
                      <a:r>
                        <a:rPr lang="en-US" dirty="0" smtClean="0"/>
                        <a:t>INDIVIDUAL/SOCIETY</a:t>
                      </a:r>
                      <a:endParaRPr lang="en-US" dirty="0"/>
                    </a:p>
                  </a:txBody>
                  <a:tcPr/>
                </a:tc>
                <a:tc>
                  <a:txBody>
                    <a:bodyPr/>
                    <a:lstStyle/>
                    <a:p>
                      <a:r>
                        <a:rPr lang="en-US" dirty="0" smtClean="0"/>
                        <a:t>THE RELATIONAL BODY</a:t>
                      </a:r>
                      <a:endParaRPr lang="en-US" dirty="0"/>
                    </a:p>
                  </a:txBody>
                  <a:tcPr/>
                </a:tc>
              </a:tr>
              <a:tr h="674745">
                <a:tc>
                  <a:txBody>
                    <a:bodyPr/>
                    <a:lstStyle/>
                    <a:p>
                      <a:r>
                        <a:rPr lang="en-US" dirty="0" smtClean="0"/>
                        <a:t>PRAGMATIC –POLITICS /ETHICS</a:t>
                      </a:r>
                      <a:endParaRPr lang="en-US" dirty="0"/>
                    </a:p>
                  </a:txBody>
                  <a:tcPr/>
                </a:tc>
                <a:tc>
                  <a:txBody>
                    <a:bodyPr/>
                    <a:lstStyle/>
                    <a:p>
                      <a:r>
                        <a:rPr lang="en-US" dirty="0" smtClean="0"/>
                        <a:t>ABSTRACT/GROUNDED</a:t>
                      </a:r>
                      <a:r>
                        <a:rPr lang="en-US" baseline="0" dirty="0" smtClean="0"/>
                        <a:t> MORALITIES</a:t>
                      </a:r>
                      <a:endParaRPr lang="en-US" dirty="0"/>
                    </a:p>
                  </a:txBody>
                  <a:tcPr/>
                </a:tc>
                <a:tc>
                  <a:txBody>
                    <a:bodyPr/>
                    <a:lstStyle/>
                    <a:p>
                      <a:r>
                        <a:rPr lang="en-US" dirty="0" smtClean="0"/>
                        <a:t>THE FLOURISHING</a:t>
                      </a:r>
                      <a:r>
                        <a:rPr lang="en-US" baseline="0" dirty="0" smtClean="0"/>
                        <a:t> /JUST BODY</a:t>
                      </a:r>
                      <a:endParaRPr lang="en-US" dirty="0"/>
                    </a:p>
                  </a:txBody>
                  <a:tcPr/>
                </a:tc>
              </a:tr>
              <a:tr h="674745">
                <a:tc>
                  <a:txBody>
                    <a:bodyPr/>
                    <a:lstStyle/>
                    <a:p>
                      <a:r>
                        <a:rPr lang="en-US" dirty="0" smtClean="0"/>
                        <a:t>A</a:t>
                      </a:r>
                      <a:r>
                        <a:rPr lang="en-US" baseline="0" dirty="0" smtClean="0"/>
                        <a:t> METHODOLOGY OF INTIMATE FAMIALARITY</a:t>
                      </a:r>
                      <a:endParaRPr lang="en-US" dirty="0"/>
                    </a:p>
                  </a:txBody>
                  <a:tcPr/>
                </a:tc>
                <a:tc>
                  <a:txBody>
                    <a:bodyPr/>
                    <a:lstStyle/>
                    <a:p>
                      <a:r>
                        <a:rPr lang="en-US" dirty="0" smtClean="0"/>
                        <a:t>SCIENTIFIC DISTANCE/HUMAN ENGAGEMENT</a:t>
                      </a:r>
                      <a:endParaRPr lang="en-US" dirty="0"/>
                    </a:p>
                  </a:txBody>
                  <a:tcPr/>
                </a:tc>
                <a:tc>
                  <a:txBody>
                    <a:bodyPr/>
                    <a:lstStyle/>
                    <a:p>
                      <a:r>
                        <a:rPr lang="en-US" dirty="0" smtClean="0"/>
                        <a:t>THE GROUNDED BODY</a:t>
                      </a:r>
                      <a:endParaRPr lang="en-US" dirty="0"/>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ILLNESS IS AN OPPORTUNITY.. LIVE ACTIVELY</a:t>
            </a:r>
            <a:endParaRPr lang="en-US" dirty="0"/>
          </a:p>
        </p:txBody>
      </p:sp>
      <p:sp>
        <p:nvSpPr>
          <p:cNvPr id="3" name="Text Placeholder 2"/>
          <p:cNvSpPr>
            <a:spLocks noGrp="1"/>
          </p:cNvSpPr>
          <p:nvPr>
            <p:ph type="body" idx="1"/>
          </p:nvPr>
        </p:nvSpPr>
        <p:spPr>
          <a:xfrm>
            <a:off x="779463" y="4724400"/>
            <a:ext cx="7583487" cy="1398588"/>
          </a:xfrm>
        </p:spPr>
        <p:txBody>
          <a:bodyPr/>
          <a:lstStyle/>
          <a:p>
            <a:pPr>
              <a:defRPr/>
            </a:pPr>
            <a:r>
              <a:rPr lang="en-US" sz="2800" b="1" dirty="0" smtClean="0"/>
              <a:t>Arthur Frank: At the will of your body</a:t>
            </a:r>
            <a:endParaRPr lang="en-US" sz="28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sz="2800">
                <a:effectLst>
                  <a:outerShdw blurRad="38100" dist="38100" dir="2700000" algn="tl">
                    <a:srgbClr val="000000"/>
                  </a:outerShdw>
                </a:effectLst>
                <a:latin typeface="Verdana" charset="0"/>
                <a:ea typeface="+mj-ea"/>
                <a:cs typeface="+mj-cs"/>
              </a:rPr>
              <a:t>THE BODY-SENSUOUS-INTERPRETIVE-SOCIAL  LIFE</a:t>
            </a:r>
          </a:p>
        </p:txBody>
      </p:sp>
      <p:graphicFrame>
        <p:nvGraphicFramePr>
          <p:cNvPr id="4" name="Content Placeholder 3"/>
          <p:cNvGraphicFramePr>
            <a:graphicFrameLocks noGrp="1"/>
          </p:cNvGraphicFramePr>
          <p:nvPr>
            <p:ph idx="1"/>
          </p:nvPr>
        </p:nvGraphicFramePr>
        <p:xfrm>
          <a:off x="779463" y="1828800"/>
          <a:ext cx="7583487" cy="42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463" y="63500"/>
            <a:ext cx="7583487" cy="1282700"/>
          </a:xfrm>
        </p:spPr>
        <p:txBody>
          <a:bodyPr wrap="square" numCol="1" anchorCtr="0" compatLnSpc="1">
            <a:prstTxWarp prst="textNoShape">
              <a:avLst/>
            </a:prstTxWarp>
          </a:bodyPr>
          <a:lstStyle/>
          <a:p>
            <a:pPr eaLnBrk="1" fontAlgn="auto" hangingPunct="1">
              <a:spcAft>
                <a:spcPts val="0"/>
              </a:spcAft>
              <a:defRPr/>
            </a:pPr>
            <a:r>
              <a:rPr lang="en-GB" sz="3200">
                <a:effectLst>
                  <a:outerShdw blurRad="38100" dist="38100" dir="2700000" algn="tl">
                    <a:srgbClr val="000000"/>
                  </a:outerShdw>
                </a:effectLst>
                <a:latin typeface="Verdana" charset="0"/>
                <a:ea typeface="+mj-ea"/>
                <a:cs typeface="+mj-cs"/>
              </a:rPr>
              <a:t>MY FAT, ‘OBESE’, ‘CUDDLY’, SICK BODY</a:t>
            </a:r>
          </a:p>
        </p:txBody>
      </p:sp>
      <p:sp>
        <p:nvSpPr>
          <p:cNvPr id="28675" name="Text Placeholder 4"/>
          <p:cNvSpPr>
            <a:spLocks noGrp="1"/>
          </p:cNvSpPr>
          <p:nvPr>
            <p:ph type="body" idx="1"/>
          </p:nvPr>
        </p:nvSpPr>
        <p:spPr>
          <a:xfrm>
            <a:off x="779463" y="1524000"/>
            <a:ext cx="3565525" cy="838200"/>
          </a:xfrm>
        </p:spPr>
        <p:txBody>
          <a:bodyPr/>
          <a:lstStyle/>
          <a:p>
            <a:pPr eaLnBrk="1" fontAlgn="auto" hangingPunct="1">
              <a:spcAft>
                <a:spcPts val="0"/>
              </a:spcAft>
              <a:defRPr/>
            </a:pPr>
            <a:r>
              <a:rPr lang="en-GB">
                <a:latin typeface="Verdana" charset="0"/>
                <a:ea typeface="+mn-ea"/>
                <a:cs typeface="+mn-cs"/>
              </a:rPr>
              <a:t>Man with ascites</a:t>
            </a:r>
          </a:p>
        </p:txBody>
      </p:sp>
      <p:pic>
        <p:nvPicPr>
          <p:cNvPr id="62467" name="Picture 2"/>
          <p:cNvPicPr>
            <a:picLocks noGrp="1" noChangeAspect="1" noChangeArrowheads="1"/>
          </p:cNvPicPr>
          <p:nvPr>
            <p:ph sz="half" idx="2"/>
          </p:nvPr>
        </p:nvPicPr>
        <p:blipFill>
          <a:blip r:embed="rId2" cstate="print"/>
          <a:srcRect l="8205" r="8205"/>
          <a:stretch>
            <a:fillRect/>
          </a:stretch>
        </p:blipFill>
        <p:spPr bwMode="auto">
          <a:xfrm>
            <a:off x="779463" y="2393950"/>
            <a:ext cx="3565525" cy="3732213"/>
          </a:xfrm>
        </p:spPr>
      </p:pic>
      <p:sp>
        <p:nvSpPr>
          <p:cNvPr id="28676" name="Text Placeholder 6"/>
          <p:cNvSpPr>
            <a:spLocks noGrp="1"/>
          </p:cNvSpPr>
          <p:nvPr>
            <p:ph type="body" sz="quarter" idx="3"/>
          </p:nvPr>
        </p:nvSpPr>
        <p:spPr>
          <a:xfrm>
            <a:off x="4797425" y="1524000"/>
            <a:ext cx="3565525" cy="838200"/>
          </a:xfrm>
        </p:spPr>
        <p:txBody>
          <a:bodyPr/>
          <a:lstStyle/>
          <a:p>
            <a:pPr eaLnBrk="1" fontAlgn="auto" hangingPunct="1">
              <a:spcAft>
                <a:spcPts val="0"/>
              </a:spcAft>
              <a:defRPr/>
            </a:pPr>
            <a:r>
              <a:rPr lang="en-GB">
                <a:latin typeface="Verdana" charset="0"/>
                <a:ea typeface="+mn-ea"/>
                <a:cs typeface="+mn-cs"/>
              </a:rPr>
              <a:t>Woman with ascites</a:t>
            </a:r>
          </a:p>
        </p:txBody>
      </p:sp>
      <p:pic>
        <p:nvPicPr>
          <p:cNvPr id="62469" name="Picture 3"/>
          <p:cNvPicPr>
            <a:picLocks noGrp="1" noChangeAspect="1" noChangeArrowheads="1"/>
          </p:cNvPicPr>
          <p:nvPr>
            <p:ph sz="quarter" idx="4"/>
          </p:nvPr>
        </p:nvPicPr>
        <p:blipFill>
          <a:blip r:embed="rId3" cstate="print"/>
          <a:srcRect t="12317" b="12317"/>
          <a:stretch>
            <a:fillRect/>
          </a:stretch>
        </p:blipFill>
        <p:spPr bwMode="auto">
          <a:xfrm>
            <a:off x="4797425" y="2393950"/>
            <a:ext cx="3565525" cy="3732213"/>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My drained body</a:t>
            </a:r>
            <a:endParaRPr lang="en-US" dirty="0"/>
          </a:p>
        </p:txBody>
      </p:sp>
      <p:pic>
        <p:nvPicPr>
          <p:cNvPr id="63490" name="Picture 2"/>
          <p:cNvPicPr>
            <a:picLocks noChangeAspect="1"/>
          </p:cNvPicPr>
          <p:nvPr/>
        </p:nvPicPr>
        <p:blipFill>
          <a:blip r:embed="rId3" cstate="print"/>
          <a:srcRect/>
          <a:stretch>
            <a:fillRect/>
          </a:stretch>
        </p:blipFill>
        <p:spPr bwMode="auto">
          <a:xfrm>
            <a:off x="395288" y="2311400"/>
            <a:ext cx="8353425" cy="3494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54864" eaLnBrk="1" fontAlgn="auto" hangingPunct="1">
              <a:spcAft>
                <a:spcPts val="0"/>
              </a:spcAft>
              <a:defRPr/>
            </a:pPr>
            <a:r>
              <a:rPr lang="en-GB" dirty="0" smtClean="0">
                <a:solidFill>
                  <a:schemeClr val="tx2">
                    <a:tint val="100000"/>
                    <a:shade val="90000"/>
                    <a:satMod val="250000"/>
                    <a:alpha val="100000"/>
                  </a:schemeClr>
                </a:solidFill>
                <a:ea typeface="+mj-ea"/>
                <a:cs typeface="+mj-cs"/>
              </a:rPr>
              <a:t>MY HOSPITAL BODY: LIFE AS A SCAN</a:t>
            </a:r>
            <a:endParaRPr lang="en-GB" dirty="0">
              <a:solidFill>
                <a:schemeClr val="tx2">
                  <a:tint val="100000"/>
                  <a:shade val="90000"/>
                  <a:satMod val="250000"/>
                  <a:alpha val="100000"/>
                </a:schemeClr>
              </a:solidFill>
              <a:ea typeface="+mj-ea"/>
              <a:cs typeface="+mj-cs"/>
            </a:endParaRPr>
          </a:p>
        </p:txBody>
      </p:sp>
      <p:pic>
        <p:nvPicPr>
          <p:cNvPr id="65538" name="Picture 3" descr="C:\Users\Owner\Desktop\art-sld2102.01.Fig06.jpg"/>
          <p:cNvPicPr>
            <a:picLocks noGrp="1" noChangeAspect="1" noChangeArrowheads="1"/>
          </p:cNvPicPr>
          <p:nvPr>
            <p:ph idx="1"/>
          </p:nvPr>
        </p:nvPicPr>
        <p:blipFill>
          <a:blip r:embed="rId2" cstate="print"/>
          <a:srcRect t="15863" b="15863"/>
          <a:stretch>
            <a:fillRect/>
          </a:stretch>
        </p:blipFill>
        <p:spPr bwMode="auto"/>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Thin, SMILING ken</a:t>
            </a:r>
            <a:endParaRPr lang="en-US" dirty="0"/>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r>
              <a:rPr lang="en-US" dirty="0" smtClean="0"/>
              <a:t>DURING</a:t>
            </a:r>
            <a:endParaRPr lang="en-US" dirty="0"/>
          </a:p>
        </p:txBody>
      </p:sp>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r>
              <a:rPr lang="en-US" dirty="0" smtClean="0"/>
              <a:t>AFTER</a:t>
            </a:r>
            <a:endParaRPr lang="en-US" dirty="0"/>
          </a:p>
        </p:txBody>
      </p:sp>
      <p:pic>
        <p:nvPicPr>
          <p:cNvPr id="66564" name="Content Placeholder 7"/>
          <p:cNvPicPr>
            <a:picLocks noGrp="1" noChangeAspect="1"/>
          </p:cNvPicPr>
          <p:nvPr>
            <p:ph sz="quarter" idx="4"/>
          </p:nvPr>
        </p:nvPicPr>
        <p:blipFill>
          <a:blip r:embed="rId3" cstate="print"/>
          <a:srcRect l="14175" r="14175"/>
          <a:stretch>
            <a:fillRect/>
          </a:stretch>
        </p:blipFill>
        <p:spPr bwMode="auto">
          <a:xfrm>
            <a:off x="4797425" y="2393950"/>
            <a:ext cx="3565525" cy="3732213"/>
          </a:xfrm>
        </p:spPr>
      </p:pic>
      <p:pic>
        <p:nvPicPr>
          <p:cNvPr id="66565" name="Content Placeholder 6" descr="img051.jpg"/>
          <p:cNvPicPr>
            <a:picLocks noGrp="1" noChangeAspect="1"/>
          </p:cNvPicPr>
          <p:nvPr>
            <p:ph sz="half" idx="2"/>
          </p:nvPr>
        </p:nvPicPr>
        <p:blipFill>
          <a:blip r:embed="rId4" cstate="print"/>
          <a:srcRect l="17987" r="17987"/>
          <a:stretch>
            <a:fillRect/>
          </a:stretch>
        </p:blipFill>
        <p:spPr bwMode="auto">
          <a:xfrm>
            <a:off x="779463" y="2393950"/>
            <a:ext cx="3565525" cy="3732213"/>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My body in the technical world of skill</a:t>
            </a:r>
          </a:p>
        </p:txBody>
      </p:sp>
      <p:pic>
        <p:nvPicPr>
          <p:cNvPr id="68610" name="Content Placeholder 4" descr="sewing in a new liver.jpg"/>
          <p:cNvPicPr>
            <a:picLocks noGrp="1" noChangeAspect="1"/>
          </p:cNvPicPr>
          <p:nvPr>
            <p:ph sz="half" idx="1"/>
          </p:nvPr>
        </p:nvPicPr>
        <p:blipFill>
          <a:blip r:embed="rId2" cstate="print"/>
          <a:srcRect t="4543" b="4543"/>
          <a:stretch>
            <a:fillRect/>
          </a:stretch>
        </p:blipFill>
        <p:spPr bwMode="auto">
          <a:xfrm>
            <a:off x="779463" y="1828800"/>
            <a:ext cx="3565525" cy="4297363"/>
          </a:xfrm>
        </p:spPr>
      </p:pic>
      <p:pic>
        <p:nvPicPr>
          <p:cNvPr id="68611" name="Picture 5"/>
          <p:cNvPicPr>
            <a:picLocks noGrp="1" noChangeAspect="1" noChangeArrowheads="1"/>
          </p:cNvPicPr>
          <p:nvPr>
            <p:ph sz="half" idx="2"/>
          </p:nvPr>
        </p:nvPicPr>
        <p:blipFill>
          <a:blip r:embed="rId3" cstate="print"/>
          <a:srcRect l="22473" r="22473"/>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smtClean="0">
                <a:solidFill>
                  <a:srgbClr val="2F2F2F"/>
                </a:solidFill>
                <a:effectLst>
                  <a:outerShdw blurRad="38100" dist="38100" dir="2700000" algn="tl">
                    <a:srgbClr val="000000"/>
                  </a:outerShdw>
                </a:effectLst>
                <a:latin typeface="Verdana" charset="0"/>
                <a:ea typeface="+mj-ea"/>
                <a:cs typeface="+mj-cs"/>
              </a:rPr>
              <a:t>MY MONITORED body </a:t>
            </a:r>
            <a:r>
              <a:rPr lang="en-GB" sz="3200" dirty="0">
                <a:solidFill>
                  <a:srgbClr val="2F2F2F"/>
                </a:solidFill>
                <a:effectLst>
                  <a:outerShdw blurRad="38100" dist="38100" dir="2700000" algn="tl">
                    <a:srgbClr val="000000"/>
                  </a:outerShdw>
                </a:effectLst>
                <a:latin typeface="Verdana" charset="0"/>
                <a:ea typeface="+mj-ea"/>
                <a:cs typeface="+mj-cs"/>
              </a:rPr>
              <a:t>in the sentimental order of care</a:t>
            </a:r>
          </a:p>
        </p:txBody>
      </p:sp>
      <p:pic>
        <p:nvPicPr>
          <p:cNvPr id="69634" name="Picture 2" descr="C:\Users\Owner\Desktop\icuGroup.jpg"/>
          <p:cNvPicPr>
            <a:picLocks noGrp="1" noChangeAspect="1" noChangeArrowheads="1"/>
          </p:cNvPicPr>
          <p:nvPr>
            <p:ph idx="1"/>
          </p:nvPr>
        </p:nvPicPr>
        <p:blipFill>
          <a:blip r:embed="rId2" cstate="print"/>
          <a:srcRect t="7448" b="7448"/>
          <a:stretch>
            <a:fillRect/>
          </a:stretch>
        </p:blipFill>
        <p:spPr bwMode="auto"/>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My body in intensive care- there but for the grace of the machine...</a:t>
            </a:r>
          </a:p>
        </p:txBody>
      </p:sp>
      <p:pic>
        <p:nvPicPr>
          <p:cNvPr id="70658" name="Picture 2" descr="C:\Users\Owner\Desktop\35_7D7316B11_Virtual_2.JPG"/>
          <p:cNvPicPr>
            <a:picLocks noGrp="1" noChangeAspect="1" noChangeArrowheads="1"/>
          </p:cNvPicPr>
          <p:nvPr>
            <p:ph idx="1"/>
          </p:nvPr>
        </p:nvPicPr>
        <p:blipFill>
          <a:blip r:embed="rId2" cstate="print"/>
          <a:srcRect t="7687" b="7687"/>
          <a:stretch>
            <a:fillRect/>
          </a:stretch>
        </p:blipFill>
        <p:spPr bwMode="auto"/>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eaLnBrk="1" fontAlgn="auto" hangingPunct="1">
              <a:spcAft>
                <a:spcPts val="0"/>
              </a:spcAft>
              <a:defRPr/>
            </a:pPr>
            <a:r>
              <a:rPr lang="en-GB" sz="3200">
                <a:effectLst>
                  <a:outerShdw blurRad="38100" dist="38100" dir="2700000" algn="tl">
                    <a:srgbClr val="000000"/>
                  </a:outerShdw>
                </a:effectLst>
                <a:latin typeface="Verdana" charset="0"/>
                <a:ea typeface="+mj-ea"/>
                <a:cs typeface="+mj-cs"/>
              </a:rPr>
              <a:t>The MULTIPLE MEANINGS OF THE BODY</a:t>
            </a:r>
          </a:p>
        </p:txBody>
      </p:sp>
      <p:sp>
        <p:nvSpPr>
          <p:cNvPr id="28675" name="Text Placeholder 2"/>
          <p:cNvSpPr>
            <a:spLocks noGrp="1"/>
          </p:cNvSpPr>
          <p:nvPr>
            <p:ph type="body" idx="1"/>
          </p:nvPr>
        </p:nvSpPr>
        <p:spPr>
          <a:xfrm>
            <a:off x="779463" y="1524000"/>
            <a:ext cx="3565525" cy="838200"/>
          </a:xfrm>
        </p:spPr>
        <p:txBody>
          <a:bodyPr>
            <a:normAutofit/>
          </a:bodyPr>
          <a:lstStyle/>
          <a:p>
            <a:pPr eaLnBrk="1" fontAlgn="auto" hangingPunct="1">
              <a:lnSpc>
                <a:spcPct val="90000"/>
              </a:lnSpc>
              <a:spcAft>
                <a:spcPts val="0"/>
              </a:spcAft>
              <a:defRPr/>
            </a:pPr>
            <a:r>
              <a:rPr lang="en-GB" sz="2200">
                <a:latin typeface="Verdana" charset="0"/>
                <a:ea typeface="+mn-ea"/>
                <a:cs typeface="+mn-cs"/>
              </a:rPr>
              <a:t>Sick Body– Cheery Body: Ken</a:t>
            </a:r>
          </a:p>
        </p:txBody>
      </p:sp>
      <p:pic>
        <p:nvPicPr>
          <p:cNvPr id="71683" name="Content Placeholder 6" descr="img051.jpg"/>
          <p:cNvPicPr>
            <a:picLocks noGrp="1" noChangeAspect="1"/>
          </p:cNvPicPr>
          <p:nvPr>
            <p:ph sz="half" idx="2"/>
          </p:nvPr>
        </p:nvPicPr>
        <p:blipFill>
          <a:blip r:embed="rId2" cstate="print"/>
          <a:srcRect l="17987" r="17987"/>
          <a:stretch>
            <a:fillRect/>
          </a:stretch>
        </p:blipFill>
        <p:spPr bwMode="auto">
          <a:xfrm>
            <a:off x="779463" y="2393950"/>
            <a:ext cx="3565525" cy="3732213"/>
          </a:xfrm>
        </p:spPr>
      </p:pic>
      <p:sp>
        <p:nvSpPr>
          <p:cNvPr id="33796" name="Text Placeholder 3"/>
          <p:cNvSpPr>
            <a:spLocks noGrp="1"/>
          </p:cNvSpPr>
          <p:nvPr>
            <p:ph type="body" sz="quarter" idx="3"/>
          </p:nvPr>
        </p:nvSpPr>
        <p:spPr>
          <a:xfrm>
            <a:off x="4797425" y="1524000"/>
            <a:ext cx="3565525" cy="838200"/>
          </a:xfrm>
        </p:spPr>
        <p:txBody>
          <a:bodyPr/>
          <a:lstStyle/>
          <a:p>
            <a:pPr eaLnBrk="1" fontAlgn="auto" hangingPunct="1">
              <a:spcAft>
                <a:spcPts val="0"/>
              </a:spcAft>
              <a:defRPr/>
            </a:pPr>
            <a:r>
              <a:rPr lang="en-GB">
                <a:latin typeface="Verdana" charset="0"/>
                <a:ea typeface="+mn-ea"/>
                <a:cs typeface="+mn-cs"/>
              </a:rPr>
              <a:t>The cared for –even loved - body</a:t>
            </a:r>
          </a:p>
        </p:txBody>
      </p:sp>
      <p:pic>
        <p:nvPicPr>
          <p:cNvPr id="71685" name="Picture 7"/>
          <p:cNvPicPr>
            <a:picLocks noGrp="1" noChangeAspect="1" noChangeArrowheads="1"/>
          </p:cNvPicPr>
          <p:nvPr>
            <p:ph sz="quarter" idx="4"/>
          </p:nvPr>
        </p:nvPicPr>
        <p:blipFill>
          <a:blip r:embed="rId3" cstate="print"/>
          <a:srcRect t="3955" b="3955"/>
          <a:stretch>
            <a:fillRect/>
          </a:stretch>
        </p:blipFill>
        <p:spPr bwMode="auto">
          <a:xfrm>
            <a:off x="4797425" y="2393950"/>
            <a:ext cx="3565525" cy="3732213"/>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dirty="0">
                <a:solidFill>
                  <a:srgbClr val="2F2F2F"/>
                </a:solidFill>
                <a:effectLst>
                  <a:outerShdw blurRad="38100" dist="38100" dir="2700000" algn="tl">
                    <a:srgbClr val="000000"/>
                  </a:outerShdw>
                </a:effectLst>
                <a:latin typeface="Verdana" charset="0"/>
                <a:ea typeface="+mj-ea"/>
                <a:cs typeface="+mj-cs"/>
              </a:rPr>
              <a:t>THE </a:t>
            </a:r>
            <a:r>
              <a:rPr lang="en-GB" dirty="0" smtClean="0">
                <a:solidFill>
                  <a:srgbClr val="2F2F2F"/>
                </a:solidFill>
                <a:effectLst>
                  <a:outerShdw blurRad="38100" dist="38100" dir="2700000" algn="tl">
                    <a:srgbClr val="000000"/>
                  </a:outerShdw>
                </a:effectLst>
                <a:latin typeface="Verdana" charset="0"/>
                <a:ea typeface="+mj-ea"/>
                <a:cs typeface="+mj-cs"/>
              </a:rPr>
              <a:t>MATERIAL </a:t>
            </a:r>
            <a:r>
              <a:rPr lang="en-GB" dirty="0">
                <a:solidFill>
                  <a:srgbClr val="2F2F2F"/>
                </a:solidFill>
                <a:effectLst>
                  <a:outerShdw blurRad="38100" dist="38100" dir="2700000" algn="tl">
                    <a:srgbClr val="000000"/>
                  </a:outerShdw>
                </a:effectLst>
                <a:latin typeface="Verdana" charset="0"/>
                <a:ea typeface="+mj-ea"/>
                <a:cs typeface="+mj-cs"/>
              </a:rPr>
              <a:t>SELF?</a:t>
            </a:r>
          </a:p>
        </p:txBody>
      </p:sp>
      <p:sp>
        <p:nvSpPr>
          <p:cNvPr id="35843" name="Content Placeholder 6"/>
          <p:cNvSpPr>
            <a:spLocks noGrp="1"/>
          </p:cNvSpPr>
          <p:nvPr>
            <p:ph sz="half" idx="1"/>
          </p:nvPr>
        </p:nvSpPr>
        <p:spPr>
          <a:xfrm>
            <a:off x="779463" y="1828800"/>
            <a:ext cx="3565525" cy="4297363"/>
          </a:xfrm>
        </p:spPr>
        <p:txBody>
          <a:bodyPr/>
          <a:lstStyle/>
          <a:p>
            <a:pPr marL="0" indent="0" eaLnBrk="1" fontAlgn="auto" hangingPunct="1">
              <a:spcAft>
                <a:spcPts val="0"/>
              </a:spcAft>
              <a:buFont typeface="Calisto MT" charset="0"/>
              <a:buNone/>
              <a:defRPr/>
            </a:pPr>
            <a:r>
              <a:rPr lang="en-GB" b="1" dirty="0" smtClean="0">
                <a:solidFill>
                  <a:srgbClr val="6D1705"/>
                </a:solidFill>
                <a:latin typeface="Verdana" charset="0"/>
                <a:ea typeface="+mn-ea"/>
                <a:cs typeface="+mn-cs"/>
              </a:rPr>
              <a:t>A liver is a liver is a  liver</a:t>
            </a:r>
          </a:p>
          <a:p>
            <a:pPr marL="0" indent="0" eaLnBrk="1" fontAlgn="auto" hangingPunct="1">
              <a:spcAft>
                <a:spcPts val="0"/>
              </a:spcAft>
              <a:buFont typeface="Calisto MT" charset="0"/>
              <a:buNone/>
              <a:defRPr/>
            </a:pPr>
            <a:r>
              <a:rPr lang="en-GB" b="1" dirty="0" smtClean="0">
                <a:solidFill>
                  <a:srgbClr val="6D1705"/>
                </a:solidFill>
                <a:latin typeface="Verdana" charset="0"/>
                <a:ea typeface="+mn-ea"/>
                <a:cs typeface="+mn-cs"/>
              </a:rPr>
              <a:t>But it can take many forms</a:t>
            </a:r>
          </a:p>
          <a:p>
            <a:pPr marL="0" indent="0" eaLnBrk="1" fontAlgn="auto" hangingPunct="1">
              <a:spcAft>
                <a:spcPts val="0"/>
              </a:spcAft>
              <a:buFont typeface="Calisto MT" charset="0"/>
              <a:buNone/>
              <a:defRPr/>
            </a:pPr>
            <a:r>
              <a:rPr lang="en-GB" b="1" dirty="0" smtClean="0">
                <a:solidFill>
                  <a:srgbClr val="6D1705"/>
                </a:solidFill>
                <a:latin typeface="Verdana" charset="0"/>
                <a:ea typeface="+mn-ea"/>
                <a:cs typeface="+mn-cs"/>
              </a:rPr>
              <a:t>And it can go bad</a:t>
            </a:r>
          </a:p>
          <a:p>
            <a:pPr marL="0" indent="0" eaLnBrk="1" fontAlgn="auto" hangingPunct="1">
              <a:spcAft>
                <a:spcPts val="0"/>
              </a:spcAft>
              <a:buFont typeface="Calisto MT" charset="0"/>
              <a:buNone/>
              <a:defRPr/>
            </a:pPr>
            <a:r>
              <a:rPr lang="en-GB" b="1" dirty="0" smtClean="0">
                <a:solidFill>
                  <a:srgbClr val="6D1705"/>
                </a:solidFill>
                <a:latin typeface="Verdana" charset="0"/>
                <a:ea typeface="+mn-ea"/>
                <a:cs typeface="+mn-cs"/>
              </a:rPr>
              <a:t>Mine was 80% gone; and non restorable</a:t>
            </a:r>
          </a:p>
          <a:p>
            <a:pPr marL="0" indent="0" eaLnBrk="1" fontAlgn="auto" hangingPunct="1">
              <a:spcAft>
                <a:spcPts val="0"/>
              </a:spcAft>
              <a:buFont typeface="Calisto MT" charset="0"/>
              <a:buNone/>
              <a:defRPr/>
            </a:pPr>
            <a:r>
              <a:rPr lang="en-GB" b="1" dirty="0" smtClean="0">
                <a:solidFill>
                  <a:srgbClr val="6D1705"/>
                </a:solidFill>
                <a:latin typeface="Verdana" charset="0"/>
                <a:ea typeface="+mn-ea"/>
                <a:cs typeface="+mn-cs"/>
              </a:rPr>
              <a:t>It was slowly packing up</a:t>
            </a:r>
            <a:endParaRPr lang="en-GB" b="1" dirty="0">
              <a:solidFill>
                <a:srgbClr val="6D1705"/>
              </a:solidFill>
              <a:latin typeface="Verdana" charset="0"/>
              <a:ea typeface="+mn-ea"/>
              <a:cs typeface="+mn-cs"/>
            </a:endParaRPr>
          </a:p>
        </p:txBody>
      </p:sp>
      <p:pic>
        <p:nvPicPr>
          <p:cNvPr id="72707" name="Content Placeholder 5" descr="liver.jpg"/>
          <p:cNvPicPr>
            <a:picLocks noGrp="1" noChangeAspect="1"/>
          </p:cNvPicPr>
          <p:nvPr>
            <p:ph sz="half" idx="2"/>
          </p:nvPr>
        </p:nvPicPr>
        <p:blipFill>
          <a:blip r:embed="rId2" cstate="print"/>
          <a:srcRect l="18471" r="18471"/>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sz="3200" dirty="0" smtClean="0">
                <a:effectLst>
                  <a:outerShdw blurRad="38100" dist="38100" dir="2700000" algn="tl">
                    <a:srgbClr val="000000"/>
                  </a:outerShdw>
                </a:effectLst>
                <a:latin typeface="Verdana" charset="0"/>
                <a:ea typeface="+mj-ea"/>
                <a:cs typeface="+mj-cs"/>
              </a:rPr>
              <a:t>My little  </a:t>
            </a:r>
            <a:r>
              <a:rPr lang="en-GB" sz="3200" dirty="0">
                <a:effectLst>
                  <a:outerShdw blurRad="38100" dist="38100" dir="2700000" algn="tl">
                    <a:srgbClr val="000000"/>
                  </a:outerShdw>
                </a:effectLst>
                <a:latin typeface="Verdana" charset="0"/>
                <a:ea typeface="+mj-ea"/>
                <a:cs typeface="+mj-cs"/>
              </a:rPr>
              <a:t>story of ‘END STAGE ALCOHOLIC CIRRHOSIS OF THE LIVER’</a:t>
            </a:r>
          </a:p>
        </p:txBody>
      </p:sp>
      <p:sp>
        <p:nvSpPr>
          <p:cNvPr id="9219" name="Content Placeholder 2"/>
          <p:cNvSpPr>
            <a:spLocks noGrp="1"/>
          </p:cNvSpPr>
          <p:nvPr>
            <p:ph idx="1"/>
          </p:nvPr>
        </p:nvSpPr>
        <p:spPr/>
        <p:txBody>
          <a:bodyPr/>
          <a:lstStyle/>
          <a:p>
            <a:pPr marL="0" indent="0" eaLnBrk="1" fontAlgn="auto" hangingPunct="1">
              <a:spcAft>
                <a:spcPts val="0"/>
              </a:spcAft>
              <a:buFont typeface="Calisto MT" charset="0"/>
              <a:buNone/>
              <a:defRPr/>
            </a:pPr>
            <a:r>
              <a:rPr lang="en-GB" b="1" dirty="0" smtClean="0">
                <a:solidFill>
                  <a:srgbClr val="921F07"/>
                </a:solidFill>
                <a:latin typeface="Verdana" charset="0"/>
                <a:ea typeface="+mn-ea"/>
                <a:cs typeface="+mn-cs"/>
              </a:rPr>
              <a:t>Initially, a personal and therapeutic </a:t>
            </a:r>
            <a:r>
              <a:rPr lang="en-GB" b="1" dirty="0">
                <a:solidFill>
                  <a:srgbClr val="921F07"/>
                </a:solidFill>
                <a:latin typeface="Verdana" charset="0"/>
                <a:ea typeface="+mn-ea"/>
                <a:cs typeface="+mn-cs"/>
              </a:rPr>
              <a:t>goal. </a:t>
            </a:r>
          </a:p>
          <a:p>
            <a:pPr marL="0" indent="0" eaLnBrk="1" fontAlgn="auto" hangingPunct="1">
              <a:spcAft>
                <a:spcPts val="0"/>
              </a:spcAft>
              <a:buFont typeface="Calisto MT" charset="0"/>
              <a:buNone/>
              <a:defRPr/>
            </a:pPr>
            <a:r>
              <a:rPr lang="en-GB" b="1" dirty="0">
                <a:solidFill>
                  <a:srgbClr val="921F07"/>
                </a:solidFill>
                <a:latin typeface="Verdana" charset="0"/>
                <a:ea typeface="+mn-ea"/>
                <a:cs typeface="+mn-cs"/>
              </a:rPr>
              <a:t>The Total Life Episode from 2004-2007</a:t>
            </a:r>
            <a:r>
              <a:rPr lang="en-GB" b="1" dirty="0" smtClean="0">
                <a:solidFill>
                  <a:srgbClr val="921F07"/>
                </a:solidFill>
                <a:latin typeface="Verdana" charset="0"/>
                <a:ea typeface="+mn-ea"/>
                <a:cs typeface="+mn-cs"/>
              </a:rPr>
              <a:t>.</a:t>
            </a:r>
          </a:p>
          <a:p>
            <a:pPr marL="0" indent="0" eaLnBrk="1" fontAlgn="auto" hangingPunct="1">
              <a:spcAft>
                <a:spcPts val="0"/>
              </a:spcAft>
              <a:buFont typeface="Calisto MT" charset="0"/>
              <a:buNone/>
              <a:defRPr/>
            </a:pPr>
            <a:r>
              <a:rPr lang="en-GB" b="1" dirty="0" smtClean="0">
                <a:solidFill>
                  <a:srgbClr val="921F07"/>
                </a:solidFill>
                <a:latin typeface="Verdana" charset="0"/>
                <a:ea typeface="+mn-ea"/>
                <a:cs typeface="+mn-cs"/>
              </a:rPr>
              <a:t>Assembled over 3 months at the end of 2007 start of 2008 </a:t>
            </a:r>
          </a:p>
          <a:p>
            <a:pPr marL="0" indent="0" eaLnBrk="1" fontAlgn="auto" hangingPunct="1">
              <a:spcAft>
                <a:spcPts val="0"/>
              </a:spcAft>
              <a:buFont typeface="Calisto MT" charset="0"/>
              <a:buNone/>
              <a:defRPr/>
            </a:pPr>
            <a:r>
              <a:rPr lang="en-GB" b="1" dirty="0" smtClean="0">
                <a:solidFill>
                  <a:srgbClr val="921F07"/>
                </a:solidFill>
                <a:latin typeface="Verdana" charset="0"/>
                <a:ea typeface="+mn-ea"/>
                <a:cs typeface="+mn-cs"/>
              </a:rPr>
              <a:t>Integrated in summer of 2008: A Transplanted Life – friends commented</a:t>
            </a:r>
          </a:p>
          <a:p>
            <a:pPr marL="0" indent="0" eaLnBrk="1" fontAlgn="auto" hangingPunct="1">
              <a:spcAft>
                <a:spcPts val="0"/>
              </a:spcAft>
              <a:buFont typeface="Calisto MT" charset="0"/>
              <a:buNone/>
              <a:defRPr/>
            </a:pPr>
            <a:r>
              <a:rPr lang="en-GB" b="1" dirty="0" smtClean="0">
                <a:solidFill>
                  <a:srgbClr val="921F07"/>
                </a:solidFill>
                <a:latin typeface="Verdana" charset="0"/>
                <a:ea typeface="+mn-ea"/>
                <a:cs typeface="+mn-cs"/>
              </a:rPr>
              <a:t>2009 version left</a:t>
            </a:r>
          </a:p>
          <a:p>
            <a:pPr marL="0" indent="0" eaLnBrk="1" fontAlgn="auto" hangingPunct="1">
              <a:spcAft>
                <a:spcPts val="0"/>
              </a:spcAft>
              <a:buFont typeface="Calisto MT" charset="0"/>
              <a:buNone/>
              <a:defRPr/>
            </a:pPr>
            <a:r>
              <a:rPr lang="en-GB" b="1" dirty="0" smtClean="0">
                <a:solidFill>
                  <a:srgbClr val="921F07"/>
                </a:solidFill>
                <a:latin typeface="Verdana" charset="0"/>
                <a:ea typeface="+mn-ea"/>
                <a:cs typeface="+mn-cs"/>
              </a:rPr>
              <a:t>Now re-thinking…………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THE MATERIAL SURGERY</a:t>
            </a:r>
            <a:endParaRPr lang="en-US" dirty="0"/>
          </a:p>
        </p:txBody>
      </p:sp>
      <p:pic>
        <p:nvPicPr>
          <p:cNvPr id="73730" name="Content Placeholder 5"/>
          <p:cNvPicPr>
            <a:picLocks noGrp="1" noChangeAspect="1"/>
          </p:cNvPicPr>
          <p:nvPr>
            <p:ph sz="half" idx="1"/>
          </p:nvPr>
        </p:nvPicPr>
        <p:blipFill>
          <a:blip r:embed="rId2" cstate="print"/>
          <a:srcRect l="17734" r="17734"/>
          <a:stretch>
            <a:fillRect/>
          </a:stretch>
        </p:blipFill>
        <p:spPr bwMode="auto">
          <a:xfrm>
            <a:off x="779463" y="1828800"/>
            <a:ext cx="3565525" cy="4297363"/>
          </a:xfrm>
        </p:spPr>
      </p:pic>
      <p:pic>
        <p:nvPicPr>
          <p:cNvPr id="73731" name="Content Placeholder 4"/>
          <p:cNvPicPr>
            <a:picLocks noGrp="1" noChangeAspect="1"/>
          </p:cNvPicPr>
          <p:nvPr>
            <p:ph sz="half" idx="2"/>
          </p:nvPr>
        </p:nvPicPr>
        <p:blipFill>
          <a:blip r:embed="rId3" cstate="print"/>
          <a:srcRect l="21783" r="21783"/>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MORE MATERIAL THINGS</a:t>
            </a:r>
            <a:endParaRPr lang="en-US" dirty="0"/>
          </a:p>
        </p:txBody>
      </p:sp>
      <p:pic>
        <p:nvPicPr>
          <p:cNvPr id="74754" name="Content Placeholder 4"/>
          <p:cNvPicPr>
            <a:picLocks noGrp="1" noChangeAspect="1"/>
          </p:cNvPicPr>
          <p:nvPr>
            <p:ph sz="half" idx="1"/>
          </p:nvPr>
        </p:nvPicPr>
        <p:blipFill>
          <a:blip r:embed="rId2" cstate="print"/>
          <a:srcRect l="19046" r="19046"/>
          <a:stretch>
            <a:fillRect/>
          </a:stretch>
        </p:blipFill>
        <p:spPr bwMode="auto">
          <a:xfrm>
            <a:off x="755650" y="1700213"/>
            <a:ext cx="3565525" cy="4297362"/>
          </a:xfrm>
        </p:spPr>
      </p:pic>
      <p:pic>
        <p:nvPicPr>
          <p:cNvPr id="74755" name="Content Placeholder 5"/>
          <p:cNvPicPr>
            <a:picLocks noGrp="1" noChangeAspect="1"/>
          </p:cNvPicPr>
          <p:nvPr>
            <p:ph sz="half" idx="2"/>
          </p:nvPr>
        </p:nvPicPr>
        <p:blipFill>
          <a:blip r:embed="rId3" cstate="print"/>
          <a:srcRect l="19046" r="19046"/>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eaLnBrk="1" fontAlgn="auto" hangingPunct="1">
              <a:spcAft>
                <a:spcPts val="0"/>
              </a:spcAft>
              <a:defRPr/>
            </a:pPr>
            <a:r>
              <a:rPr lang="en-GB" dirty="0">
                <a:effectLst>
                  <a:outerShdw blurRad="38100" dist="38100" dir="2700000" algn="tl">
                    <a:srgbClr val="000000"/>
                  </a:outerShdw>
                </a:effectLst>
                <a:latin typeface="Verdana" charset="0"/>
                <a:ea typeface="+mj-ea"/>
                <a:cs typeface="+mj-cs"/>
              </a:rPr>
              <a:t>My body and its new </a:t>
            </a:r>
            <a:r>
              <a:rPr lang="en-GB" dirty="0" smtClean="0">
                <a:effectLst>
                  <a:outerShdw blurRad="38100" dist="38100" dir="2700000" algn="tl">
                    <a:srgbClr val="000000"/>
                  </a:outerShdw>
                </a:effectLst>
                <a:latin typeface="Verdana" charset="0"/>
                <a:ea typeface="+mj-ea"/>
                <a:cs typeface="+mj-cs"/>
              </a:rPr>
              <a:t>MATERIAL machines</a:t>
            </a:r>
            <a:endParaRPr lang="en-GB" dirty="0">
              <a:effectLst>
                <a:outerShdw blurRad="38100" dist="38100" dir="2700000" algn="tl">
                  <a:srgbClr val="000000"/>
                </a:outerShdw>
              </a:effectLst>
              <a:latin typeface="Verdana" charset="0"/>
              <a:ea typeface="+mj-ea"/>
              <a:cs typeface="+mj-cs"/>
            </a:endParaRPr>
          </a:p>
        </p:txBody>
      </p:sp>
      <p:pic>
        <p:nvPicPr>
          <p:cNvPr id="75778" name="Picture 2"/>
          <p:cNvPicPr>
            <a:picLocks noGrp="1" noChangeAspect="1" noChangeArrowheads="1"/>
          </p:cNvPicPr>
          <p:nvPr>
            <p:ph sz="half" idx="1"/>
          </p:nvPr>
        </p:nvPicPr>
        <p:blipFill>
          <a:blip r:embed="rId2" cstate="print"/>
          <a:srcRect l="18886" r="18886"/>
          <a:stretch>
            <a:fillRect/>
          </a:stretch>
        </p:blipFill>
        <p:spPr bwMode="auto">
          <a:xfrm>
            <a:off x="779463" y="1828800"/>
            <a:ext cx="3565525" cy="4297363"/>
          </a:xfrm>
        </p:spPr>
      </p:pic>
      <p:sp>
        <p:nvSpPr>
          <p:cNvPr id="29700" name="Content Placeholder 3"/>
          <p:cNvSpPr>
            <a:spLocks noGrp="1"/>
          </p:cNvSpPr>
          <p:nvPr>
            <p:ph sz="half" idx="2"/>
          </p:nvPr>
        </p:nvSpPr>
        <p:spPr>
          <a:xfrm>
            <a:off x="4797425" y="1828800"/>
            <a:ext cx="3565525" cy="4297363"/>
          </a:xfrm>
        </p:spPr>
        <p:txBody>
          <a:bodyPr/>
          <a:lstStyle/>
          <a:p>
            <a:pPr eaLnBrk="1" fontAlgn="auto" hangingPunct="1">
              <a:spcAft>
                <a:spcPts val="0"/>
              </a:spcAft>
              <a:defRPr/>
            </a:pPr>
            <a:r>
              <a:rPr lang="en-GB" b="1" dirty="0">
                <a:latin typeface="Verdana" charset="0"/>
                <a:ea typeface="+mn-ea"/>
                <a:cs typeface="+mn-cs"/>
              </a:rPr>
              <a:t>A major social experiment in social deprivation.</a:t>
            </a:r>
          </a:p>
          <a:p>
            <a:pPr eaLnBrk="1" fontAlgn="auto" hangingPunct="1">
              <a:spcAft>
                <a:spcPts val="0"/>
              </a:spcAft>
              <a:defRPr/>
            </a:pPr>
            <a:endParaRPr lang="en-GB" b="1" dirty="0">
              <a:latin typeface="Verdana" charset="0"/>
              <a:ea typeface="+mn-ea"/>
              <a:cs typeface="+mn-cs"/>
            </a:endParaRPr>
          </a:p>
          <a:p>
            <a:pPr eaLnBrk="1" fontAlgn="auto" hangingPunct="1">
              <a:spcAft>
                <a:spcPts val="0"/>
              </a:spcAft>
              <a:defRPr/>
            </a:pPr>
            <a:r>
              <a:rPr lang="en-GB" b="1" dirty="0">
                <a:latin typeface="Verdana" charset="0"/>
                <a:ea typeface="+mn-ea"/>
                <a:cs typeface="+mn-cs"/>
              </a:rPr>
              <a:t>“Lie down. Relax.</a:t>
            </a:r>
          </a:p>
          <a:p>
            <a:pPr eaLnBrk="1" fontAlgn="auto" hangingPunct="1">
              <a:spcAft>
                <a:spcPts val="0"/>
              </a:spcAft>
              <a:buFont typeface="Wingdings 2" charset="0"/>
              <a:buNone/>
              <a:defRPr/>
            </a:pPr>
            <a:r>
              <a:rPr lang="en-GB" b="1" dirty="0">
                <a:latin typeface="Verdana" charset="0"/>
                <a:ea typeface="+mn-ea"/>
                <a:cs typeface="+mn-cs"/>
              </a:rPr>
              <a:t>We will leave you now!”</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HOW TO MAKE SENSE OF THIS?</a:t>
            </a:r>
            <a:endParaRPr lang="en-US" dirty="0"/>
          </a:p>
        </p:txBody>
      </p:sp>
      <p:pic>
        <p:nvPicPr>
          <p:cNvPr id="76802" name="Content Placeholder 3"/>
          <p:cNvPicPr>
            <a:picLocks noGrp="1" noChangeAspect="1"/>
          </p:cNvPicPr>
          <p:nvPr>
            <p:ph idx="1"/>
          </p:nvPr>
        </p:nvPicPr>
        <p:blipFill>
          <a:blip r:embed="rId2" cstate="print"/>
          <a:srcRect t="12512" b="12512"/>
          <a:stretch>
            <a:fillRect/>
          </a:stretch>
        </p:blipFill>
        <p:spPr bwMode="auto">
          <a:xfrm>
            <a:off x="876300" y="1828800"/>
            <a:ext cx="7583488" cy="429736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marL="54864" eaLnBrk="1" fontAlgn="auto" hangingPunct="1">
              <a:spcAft>
                <a:spcPts val="0"/>
              </a:spcAft>
              <a:defRPr/>
            </a:pPr>
            <a:r>
              <a:rPr lang="en-GB" dirty="0" smtClean="0">
                <a:solidFill>
                  <a:schemeClr val="tx2">
                    <a:tint val="100000"/>
                    <a:shade val="90000"/>
                    <a:satMod val="250000"/>
                    <a:alpha val="100000"/>
                  </a:schemeClr>
                </a:solidFill>
                <a:ea typeface="+mj-ea"/>
                <a:cs typeface="+mj-cs"/>
              </a:rPr>
              <a:t>A BROKEN BODY</a:t>
            </a:r>
            <a:endParaRPr lang="en-GB" dirty="0">
              <a:solidFill>
                <a:schemeClr val="tx2">
                  <a:tint val="100000"/>
                  <a:shade val="90000"/>
                  <a:satMod val="250000"/>
                  <a:alpha val="100000"/>
                </a:schemeClr>
              </a:solidFill>
              <a:ea typeface="+mj-ea"/>
              <a:cs typeface="+mj-cs"/>
            </a:endParaRPr>
          </a:p>
        </p:txBody>
      </p:sp>
      <p:pic>
        <p:nvPicPr>
          <p:cNvPr id="77826" name="Picture 2" descr="C:\Users\Owner\Desktop\35_7D7316B11_Virtual_2.JPG"/>
          <p:cNvPicPr>
            <a:picLocks noGrp="1" noChangeAspect="1" noChangeArrowheads="1"/>
          </p:cNvPicPr>
          <p:nvPr>
            <p:ph idx="1"/>
          </p:nvPr>
        </p:nvPicPr>
        <p:blipFill>
          <a:blip r:embed="rId2" cstate="print"/>
          <a:srcRect t="7687" b="7687"/>
          <a:stretch>
            <a:fillRect/>
          </a:stretch>
        </p:blipFill>
        <p:spPr bwMode="auto"/>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A battered body</a:t>
            </a:r>
            <a:endParaRPr lang="en-US" dirty="0"/>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r>
              <a:rPr lang="en-US" dirty="0" smtClean="0"/>
              <a:t>All wired and plastered up</a:t>
            </a:r>
            <a:endParaRPr lang="en-US" dirty="0"/>
          </a:p>
        </p:txBody>
      </p:sp>
      <p:pic>
        <p:nvPicPr>
          <p:cNvPr id="78851" name="Content Placeholder 6"/>
          <p:cNvPicPr>
            <a:picLocks noGrp="1" noChangeAspect="1"/>
          </p:cNvPicPr>
          <p:nvPr>
            <p:ph sz="half" idx="2"/>
          </p:nvPr>
        </p:nvPicPr>
        <p:blipFill>
          <a:blip r:embed="rId2" cstate="print"/>
          <a:srcRect l="9476" r="9476"/>
          <a:stretch>
            <a:fillRect/>
          </a:stretch>
        </p:blipFill>
        <p:spPr bwMode="auto">
          <a:xfrm>
            <a:off x="779463" y="2393950"/>
            <a:ext cx="3565525" cy="3732213"/>
          </a:xfrm>
        </p:spPr>
      </p:pic>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r>
              <a:rPr lang="en-US" dirty="0" smtClean="0"/>
              <a:t>Best friends</a:t>
            </a:r>
            <a:endParaRPr lang="en-US" dirty="0"/>
          </a:p>
        </p:txBody>
      </p:sp>
      <p:pic>
        <p:nvPicPr>
          <p:cNvPr id="78853" name="Content Placeholder 7"/>
          <p:cNvPicPr>
            <a:picLocks noGrp="1" noChangeAspect="1"/>
          </p:cNvPicPr>
          <p:nvPr>
            <p:ph sz="quarter" idx="4"/>
          </p:nvPr>
        </p:nvPicPr>
        <p:blipFill>
          <a:blip r:embed="rId3" cstate="print"/>
          <a:srcRect l="14221" r="14221"/>
          <a:stretch>
            <a:fillRect/>
          </a:stretch>
        </p:blipFill>
        <p:spPr bwMode="auto">
          <a:xfrm>
            <a:off x="4797425" y="2393950"/>
            <a:ext cx="3565525" cy="3732213"/>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Getting it back? RE-EMBODIMENT?</a:t>
            </a:r>
            <a:endParaRPr lang="en-US" dirty="0"/>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r>
              <a:rPr lang="en-US" dirty="0" smtClean="0"/>
              <a:t>Rolling along!</a:t>
            </a:r>
            <a:endParaRPr lang="en-US" dirty="0"/>
          </a:p>
        </p:txBody>
      </p:sp>
      <p:pic>
        <p:nvPicPr>
          <p:cNvPr id="79875" name="Content Placeholder 6"/>
          <p:cNvPicPr>
            <a:picLocks noGrp="1" noChangeAspect="1"/>
          </p:cNvPicPr>
          <p:nvPr>
            <p:ph sz="half" idx="2"/>
          </p:nvPr>
        </p:nvPicPr>
        <p:blipFill>
          <a:blip r:embed="rId2" cstate="print"/>
          <a:srcRect l="18213" r="18213"/>
          <a:stretch>
            <a:fillRect/>
          </a:stretch>
        </p:blipFill>
        <p:spPr bwMode="auto">
          <a:xfrm>
            <a:off x="779463" y="2393950"/>
            <a:ext cx="3565525" cy="3732213"/>
          </a:xfrm>
        </p:spPr>
      </p:pic>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r>
              <a:rPr lang="en-US" dirty="0" smtClean="0"/>
              <a:t>The shower of my life</a:t>
            </a:r>
            <a:endParaRPr lang="en-US" dirty="0"/>
          </a:p>
        </p:txBody>
      </p:sp>
      <p:pic>
        <p:nvPicPr>
          <p:cNvPr id="79877" name="Content Placeholder 3"/>
          <p:cNvPicPr>
            <a:picLocks noGrp="1" noChangeAspect="1"/>
          </p:cNvPicPr>
          <p:nvPr>
            <p:ph sz="quarter" idx="4"/>
          </p:nvPr>
        </p:nvPicPr>
        <p:blipFill>
          <a:blip r:embed="rId3" cstate="print"/>
          <a:srcRect l="2232" r="2232"/>
          <a:stretch>
            <a:fillRect/>
          </a:stretch>
        </p:blipFill>
        <p:spPr bwMode="auto">
          <a:xfrm>
            <a:off x="4797425" y="2393950"/>
            <a:ext cx="3565525" cy="3732213"/>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dirty="0" smtClean="0"/>
              <a:t>‘Putting it together’</a:t>
            </a:r>
            <a:endParaRPr lang="en-US" dirty="0"/>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r>
              <a:rPr lang="en-US" dirty="0" smtClean="0"/>
              <a:t>BARBARA</a:t>
            </a:r>
            <a:endParaRPr lang="en-US" dirty="0"/>
          </a:p>
        </p:txBody>
      </p:sp>
      <p:pic>
        <p:nvPicPr>
          <p:cNvPr id="80899" name="Content Placeholder 6"/>
          <p:cNvPicPr>
            <a:picLocks noGrp="1" noChangeAspect="1"/>
          </p:cNvPicPr>
          <p:nvPr>
            <p:ph sz="half" idx="2"/>
          </p:nvPr>
        </p:nvPicPr>
        <p:blipFill>
          <a:blip r:embed="rId2" cstate="print"/>
          <a:srcRect t="5415" b="5415"/>
          <a:stretch>
            <a:fillRect/>
          </a:stretch>
        </p:blipFill>
        <p:spPr bwMode="auto">
          <a:xfrm>
            <a:off x="0" y="2708275"/>
            <a:ext cx="3565525" cy="3733800"/>
          </a:xfrm>
        </p:spPr>
      </p:pic>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r>
              <a:rPr lang="en-US" dirty="0" smtClean="0"/>
              <a:t>SONDHEIM</a:t>
            </a:r>
            <a:endParaRPr lang="en-US" dirty="0"/>
          </a:p>
        </p:txBody>
      </p:sp>
      <p:pic>
        <p:nvPicPr>
          <p:cNvPr id="80901" name="Content Placeholder 7"/>
          <p:cNvPicPr>
            <a:picLocks noGrp="1" noChangeAspect="1"/>
          </p:cNvPicPr>
          <p:nvPr>
            <p:ph sz="quarter" idx="4"/>
          </p:nvPr>
        </p:nvPicPr>
        <p:blipFill>
          <a:blip r:embed="rId3" cstate="print"/>
          <a:srcRect l="2232" r="2232"/>
          <a:stretch>
            <a:fillRect/>
          </a:stretch>
        </p:blipFill>
        <p:spPr bwMode="auto">
          <a:xfrm>
            <a:off x="5940425" y="3152775"/>
            <a:ext cx="3565525" cy="3733800"/>
          </a:xfrm>
        </p:spPr>
      </p:pic>
      <p:pic>
        <p:nvPicPr>
          <p:cNvPr id="80902" name="Picture 8"/>
          <p:cNvPicPr>
            <a:picLocks noChangeAspect="1"/>
          </p:cNvPicPr>
          <p:nvPr/>
        </p:nvPicPr>
        <p:blipFill>
          <a:blip r:embed="rId4" cstate="print"/>
          <a:srcRect/>
          <a:stretch>
            <a:fillRect/>
          </a:stretch>
        </p:blipFill>
        <p:spPr bwMode="auto">
          <a:xfrm>
            <a:off x="3203575" y="4437063"/>
            <a:ext cx="2857500" cy="2857500"/>
          </a:xfrm>
          <a:prstGeom prst="rect">
            <a:avLst/>
          </a:prstGeom>
          <a:noFill/>
          <a:ln w="9525">
            <a:noFill/>
            <a:miter lim="800000"/>
            <a:headEnd/>
            <a:tailEnd/>
          </a:ln>
        </p:spPr>
      </p:pic>
      <p:pic>
        <p:nvPicPr>
          <p:cNvPr id="80903" name="Picture 9"/>
          <p:cNvPicPr>
            <a:picLocks noChangeAspect="1"/>
          </p:cNvPicPr>
          <p:nvPr/>
        </p:nvPicPr>
        <p:blipFill>
          <a:blip r:embed="rId5" cstate="print"/>
          <a:srcRect/>
          <a:stretch>
            <a:fillRect/>
          </a:stretch>
        </p:blipFill>
        <p:spPr bwMode="auto">
          <a:xfrm>
            <a:off x="2946400" y="2336800"/>
            <a:ext cx="3251200" cy="218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sz="3600" dirty="0" smtClean="0"/>
              <a:t>Recreating the habitual self:  CHALLENGE OF THE STAIRS</a:t>
            </a:r>
            <a:endParaRPr lang="en-US" sz="3600" dirty="0"/>
          </a:p>
        </p:txBody>
      </p:sp>
      <p:pic>
        <p:nvPicPr>
          <p:cNvPr id="81922" name="Content Placeholder 4"/>
          <p:cNvPicPr>
            <a:picLocks noGrp="1" noChangeAspect="1"/>
          </p:cNvPicPr>
          <p:nvPr>
            <p:ph sz="half" idx="2"/>
          </p:nvPr>
        </p:nvPicPr>
        <p:blipFill>
          <a:blip r:embed="rId3" cstate="print"/>
          <a:srcRect t="4803" b="4803"/>
          <a:stretch>
            <a:fillRect/>
          </a:stretch>
        </p:blipFill>
        <p:spPr bwMode="auto">
          <a:xfrm>
            <a:off x="4797425" y="1828800"/>
            <a:ext cx="3565525" cy="4297363"/>
          </a:xfrm>
        </p:spPr>
      </p:pic>
      <p:pic>
        <p:nvPicPr>
          <p:cNvPr id="81923" name="Content Placeholder 6"/>
          <p:cNvPicPr>
            <a:picLocks noGrp="1" noChangeAspect="1"/>
          </p:cNvPicPr>
          <p:nvPr>
            <p:ph sz="half" idx="1"/>
          </p:nvPr>
        </p:nvPicPr>
        <p:blipFill>
          <a:blip r:embed="rId4" cstate="print"/>
          <a:srcRect l="23235" r="23235"/>
          <a:stretch>
            <a:fillRect/>
          </a:stretch>
        </p:blipFill>
        <p:spPr bwMode="auto">
          <a:xfrm>
            <a:off x="779463" y="1828800"/>
            <a:ext cx="3565525" cy="4297363"/>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sz="3200" b="1" dirty="0" smtClean="0"/>
              <a:t>The relational self: the body &amp; its </a:t>
            </a:r>
            <a:r>
              <a:rPr lang="en-US" sz="3200" b="1" dirty="0" err="1" smtClean="0"/>
              <a:t>signIficant</a:t>
            </a:r>
            <a:r>
              <a:rPr lang="en-US" sz="3200" b="1" dirty="0" smtClean="0"/>
              <a:t> others</a:t>
            </a:r>
            <a:endParaRPr lang="en-US" sz="3200" b="1" dirty="0"/>
          </a:p>
        </p:txBody>
      </p:sp>
      <p:sp>
        <p:nvSpPr>
          <p:cNvPr id="3" name="Text Placeholder 2"/>
          <p:cNvSpPr>
            <a:spLocks noGrp="1"/>
          </p:cNvSpPr>
          <p:nvPr>
            <p:ph type="body" idx="1"/>
          </p:nvPr>
        </p:nvSpPr>
        <p:spPr>
          <a:xfrm>
            <a:off x="779463" y="1524000"/>
            <a:ext cx="3565525" cy="838200"/>
          </a:xfrm>
        </p:spPr>
        <p:txBody>
          <a:bodyPr/>
          <a:lstStyle/>
          <a:p>
            <a:pPr>
              <a:buFont typeface="Calisto MT" charset="0"/>
              <a:buNone/>
              <a:defRPr/>
            </a:pPr>
            <a:r>
              <a:rPr lang="en-US" dirty="0" smtClean="0"/>
              <a:t>The Living </a:t>
            </a:r>
            <a:endParaRPr lang="en-US" dirty="0"/>
          </a:p>
        </p:txBody>
      </p:sp>
      <p:sp>
        <p:nvSpPr>
          <p:cNvPr id="5" name="Text Placeholder 4"/>
          <p:cNvSpPr>
            <a:spLocks noGrp="1"/>
          </p:cNvSpPr>
          <p:nvPr>
            <p:ph type="body" sz="quarter" idx="3"/>
          </p:nvPr>
        </p:nvSpPr>
        <p:spPr>
          <a:xfrm>
            <a:off x="4797425" y="1524000"/>
            <a:ext cx="3565525" cy="838200"/>
          </a:xfrm>
        </p:spPr>
        <p:txBody>
          <a:bodyPr/>
          <a:lstStyle/>
          <a:p>
            <a:pPr>
              <a:buFont typeface="Calisto MT" charset="0"/>
              <a:buNone/>
              <a:defRPr/>
            </a:pPr>
            <a:r>
              <a:rPr lang="en-US" dirty="0" smtClean="0"/>
              <a:t>And the Dead</a:t>
            </a:r>
            <a:endParaRPr lang="en-US" dirty="0"/>
          </a:p>
        </p:txBody>
      </p:sp>
      <p:pic>
        <p:nvPicPr>
          <p:cNvPr id="83972" name="Content Placeholder 8"/>
          <p:cNvPicPr>
            <a:picLocks noGrp="1" noChangeAspect="1"/>
          </p:cNvPicPr>
          <p:nvPr>
            <p:ph sz="quarter" idx="4"/>
          </p:nvPr>
        </p:nvPicPr>
        <p:blipFill>
          <a:blip r:embed="rId3" cstate="print"/>
          <a:srcRect t="-37222" b="-37222"/>
          <a:stretch>
            <a:fillRect/>
          </a:stretch>
        </p:blipFill>
        <p:spPr bwMode="auto">
          <a:xfrm>
            <a:off x="5546725" y="1484313"/>
            <a:ext cx="3567113" cy="3733800"/>
          </a:xfrm>
        </p:spPr>
      </p:pic>
      <p:pic>
        <p:nvPicPr>
          <p:cNvPr id="83973" name="Content Placeholder 9"/>
          <p:cNvPicPr>
            <a:picLocks noGrp="1" noChangeAspect="1"/>
          </p:cNvPicPr>
          <p:nvPr>
            <p:ph sz="half" idx="2"/>
          </p:nvPr>
        </p:nvPicPr>
        <p:blipFill>
          <a:blip r:embed="rId4" cstate="print"/>
          <a:srcRect l="14175" r="14175"/>
          <a:stretch>
            <a:fillRect/>
          </a:stretch>
        </p:blipFill>
        <p:spPr bwMode="auto">
          <a:xfrm>
            <a:off x="779463" y="2393950"/>
            <a:ext cx="3565525" cy="3732213"/>
          </a:xfrm>
        </p:spPr>
      </p:pic>
      <p:sp>
        <p:nvSpPr>
          <p:cNvPr id="83974" name="TextBox 10"/>
          <p:cNvSpPr txBox="1">
            <a:spLocks noChangeArrowheads="1"/>
          </p:cNvSpPr>
          <p:nvPr/>
        </p:nvSpPr>
        <p:spPr bwMode="auto">
          <a:xfrm>
            <a:off x="4284663" y="5445125"/>
            <a:ext cx="3816350" cy="923925"/>
          </a:xfrm>
          <a:prstGeom prst="rect">
            <a:avLst/>
          </a:prstGeom>
          <a:noFill/>
          <a:ln w="9525">
            <a:noFill/>
            <a:miter lim="800000"/>
            <a:headEnd/>
            <a:tailEnd/>
          </a:ln>
        </p:spPr>
        <p:txBody>
          <a:bodyPr>
            <a:spAutoFit/>
          </a:bodyPr>
          <a:lstStyle/>
          <a:p>
            <a:r>
              <a:rPr lang="en-US"/>
              <a:t>MY PARTNER, EVERARD, WAS WITH ME EVERY MOMENT OF MY ILLNESS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The meanings of illness</a:t>
            </a:r>
          </a:p>
        </p:txBody>
      </p:sp>
      <p:sp>
        <p:nvSpPr>
          <p:cNvPr id="3" name="Text Placeholder 2"/>
          <p:cNvSpPr>
            <a:spLocks noGrp="1"/>
          </p:cNvSpPr>
          <p:nvPr>
            <p:ph type="body" idx="1"/>
          </p:nvPr>
        </p:nvSpPr>
        <p:spPr>
          <a:xfrm>
            <a:off x="779463" y="1524000"/>
            <a:ext cx="3565525" cy="838200"/>
          </a:xfrm>
        </p:spPr>
        <p:txBody>
          <a:bodyPr>
            <a:normAutofit fontScale="77500" lnSpcReduction="2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buFont typeface="Wingdings 2"/>
              <a:buNone/>
              <a:defRPr/>
            </a:pPr>
            <a:r>
              <a:rPr lang="en-GB"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a typeface="+mn-ea"/>
                <a:cs typeface="+mn-cs"/>
              </a:rPr>
              <a:t>IllNESS</a:t>
            </a:r>
            <a:r>
              <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a typeface="+mn-ea"/>
                <a:cs typeface="+mn-cs"/>
              </a:rPr>
              <a:t> AS TECHNICAL MEDICINE</a:t>
            </a:r>
            <a:endParaRPr lang="en-GB"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a typeface="+mn-ea"/>
              <a:cs typeface="+mn-cs"/>
            </a:endParaRPr>
          </a:p>
        </p:txBody>
      </p:sp>
      <p:pic>
        <p:nvPicPr>
          <p:cNvPr id="23555" name="Picture 2" descr="C:\Users\Owner\Desktop\art-sld2102.01.Fig06.jpg"/>
          <p:cNvPicPr>
            <a:picLocks noGrp="1" noChangeAspect="1" noChangeArrowheads="1"/>
          </p:cNvPicPr>
          <p:nvPr>
            <p:ph sz="half" idx="2"/>
          </p:nvPr>
        </p:nvPicPr>
        <p:blipFill>
          <a:blip r:embed="rId2" cstate="print"/>
          <a:srcRect l="10353" r="10353"/>
          <a:stretch>
            <a:fillRect/>
          </a:stretch>
        </p:blipFill>
        <p:spPr bwMode="auto">
          <a:xfrm>
            <a:off x="779463" y="2393950"/>
            <a:ext cx="3565525" cy="3732213"/>
          </a:xfrm>
        </p:spPr>
      </p:pic>
      <p:sp>
        <p:nvSpPr>
          <p:cNvPr id="5" name="Text Placeholder 4"/>
          <p:cNvSpPr>
            <a:spLocks noGrp="1"/>
          </p:cNvSpPr>
          <p:nvPr>
            <p:ph type="body" sz="quarter" idx="3"/>
          </p:nvPr>
        </p:nvSpPr>
        <p:spPr>
          <a:xfrm>
            <a:off x="4797425" y="1524000"/>
            <a:ext cx="3565525" cy="838200"/>
          </a:xfrm>
        </p:spPr>
        <p:txBody>
          <a:bodyPr>
            <a:normAutofit fontScale="77500" lnSpcReduction="2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fontAlgn="auto" hangingPunct="1">
              <a:spcAft>
                <a:spcPts val="0"/>
              </a:spcAft>
              <a:buFont typeface="Wingdings 2"/>
              <a:buNone/>
              <a:defRPr/>
            </a:pPr>
            <a:r>
              <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a typeface="+mn-ea"/>
                <a:cs typeface="+mn-cs"/>
              </a:rPr>
              <a:t>ILLNESS AS SOCIAL ACT and narrative</a:t>
            </a:r>
            <a:endParaRPr lang="en-GB"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a typeface="+mn-ea"/>
              <a:cs typeface="+mn-cs"/>
            </a:endParaRPr>
          </a:p>
        </p:txBody>
      </p:sp>
      <p:pic>
        <p:nvPicPr>
          <p:cNvPr id="23557" name="Picture 3"/>
          <p:cNvPicPr>
            <a:picLocks noGrp="1" noChangeAspect="1" noChangeArrowheads="1"/>
          </p:cNvPicPr>
          <p:nvPr>
            <p:ph sz="quarter" idx="4"/>
          </p:nvPr>
        </p:nvPicPr>
        <p:blipFill>
          <a:blip r:embed="rId3" cstate="print"/>
          <a:srcRect t="589" b="589"/>
          <a:stretch>
            <a:fillRect/>
          </a:stretch>
        </p:blipFill>
        <p:spPr bwMode="auto">
          <a:xfrm>
            <a:off x="4797425" y="2393950"/>
            <a:ext cx="3565525" cy="3732213"/>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normAutofit fontScale="90000"/>
          </a:bodyPr>
          <a:lstStyle/>
          <a:p>
            <a:pPr marL="53975" eaLnBrk="1" hangingPunct="1">
              <a:defRPr/>
            </a:pPr>
            <a:r>
              <a:rPr lang="en-GB">
                <a:solidFill>
                  <a:srgbClr val="424242"/>
                </a:solidFill>
                <a:latin typeface="Franklin Gothic Book" charset="0"/>
              </a:rPr>
              <a:t>THE TRANSPLANTED ‘SELF’?</a:t>
            </a:r>
          </a:p>
        </p:txBody>
      </p:sp>
      <p:sp>
        <p:nvSpPr>
          <p:cNvPr id="53251" name="Content Placeholder 6"/>
          <p:cNvSpPr>
            <a:spLocks noGrp="1"/>
          </p:cNvSpPr>
          <p:nvPr>
            <p:ph sz="quarter" idx="1"/>
          </p:nvPr>
        </p:nvSpPr>
        <p:spPr>
          <a:xfrm>
            <a:off x="914400" y="1447800"/>
            <a:ext cx="3749675" cy="4572000"/>
          </a:xfrm>
        </p:spPr>
        <p:txBody>
          <a:bodyPr>
            <a:noAutofit/>
          </a:bodyPr>
          <a:lstStyle/>
          <a:p>
            <a:pPr eaLnBrk="1" hangingPunct="1">
              <a:buFont typeface="Calisto MT" charset="0"/>
              <a:buChar char="•"/>
              <a:defRPr/>
            </a:pPr>
            <a:r>
              <a:rPr lang="en-GB" sz="2800" b="1" dirty="0">
                <a:solidFill>
                  <a:srgbClr val="6D1705"/>
                </a:solidFill>
                <a:latin typeface="Perpetua" charset="0"/>
              </a:rPr>
              <a:t>How to live with the liver of someone else</a:t>
            </a:r>
            <a:r>
              <a:rPr lang="en-GB" sz="2800" b="1" dirty="0">
                <a:latin typeface="Perpetua" charset="0"/>
              </a:rPr>
              <a:t>?</a:t>
            </a:r>
          </a:p>
          <a:p>
            <a:pPr eaLnBrk="1" hangingPunct="1">
              <a:buFont typeface="Calisto MT" charset="0"/>
              <a:buChar char="•"/>
              <a:defRPr/>
            </a:pPr>
            <a:r>
              <a:rPr lang="en-GB" sz="2800" b="1" dirty="0">
                <a:latin typeface="Perpetua" charset="0"/>
              </a:rPr>
              <a:t>How to live with the dead?</a:t>
            </a:r>
          </a:p>
          <a:p>
            <a:pPr eaLnBrk="1" hangingPunct="1">
              <a:buFont typeface="Calisto MT" charset="0"/>
              <a:buChar char="•"/>
              <a:defRPr/>
            </a:pPr>
            <a:r>
              <a:rPr lang="en-GB" sz="2800" b="1" dirty="0">
                <a:latin typeface="Perpetua" charset="0"/>
              </a:rPr>
              <a:t>Issues for self, body and feeling. Embodiment?</a:t>
            </a:r>
          </a:p>
          <a:p>
            <a:pPr eaLnBrk="1" hangingPunct="1">
              <a:buFont typeface="Calisto MT" charset="0"/>
              <a:buChar char="•"/>
              <a:defRPr/>
            </a:pPr>
            <a:r>
              <a:rPr lang="en-GB" sz="2800" b="1" dirty="0">
                <a:latin typeface="Perpetua" charset="0"/>
              </a:rPr>
              <a:t>Five </a:t>
            </a:r>
            <a:r>
              <a:rPr lang="en-GB" sz="2800" b="1" dirty="0" smtClean="0">
                <a:latin typeface="Perpetua" charset="0"/>
              </a:rPr>
              <a:t>provisional responses  ???????</a:t>
            </a:r>
            <a:endParaRPr lang="en-GB" sz="2800" b="1" dirty="0">
              <a:latin typeface="Perpetua" charset="0"/>
            </a:endParaRPr>
          </a:p>
        </p:txBody>
      </p:sp>
      <p:pic>
        <p:nvPicPr>
          <p:cNvPr id="86019" name="Content Placeholder 5" descr="liver.jpg"/>
          <p:cNvPicPr>
            <a:picLocks noGrp="1" noChangeAspect="1"/>
          </p:cNvPicPr>
          <p:nvPr>
            <p:ph sz="quarter" idx="2"/>
          </p:nvPr>
        </p:nvPicPr>
        <p:blipFill>
          <a:blip r:embed="rId2" cstate="print"/>
          <a:srcRect/>
          <a:stretch>
            <a:fillRect/>
          </a:stretch>
        </p:blipFill>
        <p:spPr bwMode="auto">
          <a:xfrm>
            <a:off x="4933950" y="2308225"/>
            <a:ext cx="3749675" cy="2851150"/>
          </a:xfrm>
        </p:spPr>
      </p:pic>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LIVING WITH THE DEAD</a:t>
            </a:r>
          </a:p>
        </p:txBody>
      </p:sp>
      <p:sp>
        <p:nvSpPr>
          <p:cNvPr id="3" name="Content Placeholder 2"/>
          <p:cNvSpPr>
            <a:spLocks noGrp="1"/>
          </p:cNvSpPr>
          <p:nvPr>
            <p:ph sz="half" idx="1"/>
          </p:nvPr>
        </p:nvSpPr>
        <p:spPr>
          <a:xfrm>
            <a:off x="779463" y="1828800"/>
            <a:ext cx="3565525" cy="4297363"/>
          </a:xfrm>
        </p:spPr>
        <p:txBody>
          <a:bodyPr>
            <a:normAutofit lnSpcReduction="10000"/>
          </a:bodyPr>
          <a:lstStyle/>
          <a:p>
            <a:pPr marL="109537" indent="0" eaLnBrk="1" fontAlgn="auto" hangingPunct="1">
              <a:spcBef>
                <a:spcPct val="0"/>
              </a:spcBef>
              <a:spcAft>
                <a:spcPts val="0"/>
              </a:spcAft>
              <a:buFont typeface="Calisto MT" charset="0"/>
              <a:buNone/>
              <a:defRPr/>
            </a:pPr>
            <a:r>
              <a:rPr lang="en-GB" sz="2400" b="1" dirty="0" smtClean="0">
                <a:solidFill>
                  <a:schemeClr val="bg1">
                    <a:lumMod val="75000"/>
                  </a:schemeClr>
                </a:solidFill>
                <a:latin typeface="Verdana" charset="0"/>
                <a:ea typeface="+mn-ea"/>
                <a:cs typeface="+mn-cs"/>
              </a:rPr>
              <a:t> 1: Becoming </a:t>
            </a:r>
            <a:r>
              <a:rPr lang="en-GB" sz="2400" b="1" dirty="0">
                <a:solidFill>
                  <a:schemeClr val="bg1">
                    <a:lumMod val="75000"/>
                  </a:schemeClr>
                </a:solidFill>
                <a:latin typeface="Verdana" charset="0"/>
                <a:ea typeface="+mn-ea"/>
                <a:cs typeface="+mn-cs"/>
              </a:rPr>
              <a:t>another person</a:t>
            </a:r>
          </a:p>
          <a:p>
            <a:pPr marL="365125" indent="-255588" eaLnBrk="1" fontAlgn="auto" hangingPunct="1">
              <a:spcBef>
                <a:spcPct val="0"/>
              </a:spcBef>
              <a:spcAft>
                <a:spcPts val="0"/>
              </a:spcAft>
              <a:buFont typeface="Wingdings 2" charset="0"/>
              <a:buChar char=""/>
              <a:defRPr/>
            </a:pPr>
            <a:endParaRPr lang="en-GB" sz="2400" b="1" dirty="0">
              <a:solidFill>
                <a:schemeClr val="bg1">
                  <a:lumMod val="75000"/>
                </a:schemeClr>
              </a:solidFill>
              <a:latin typeface="Verdana" charset="0"/>
              <a:ea typeface="+mn-ea"/>
              <a:cs typeface="+mn-cs"/>
            </a:endParaRPr>
          </a:p>
          <a:p>
            <a:pPr marL="365125" indent="-255588" eaLnBrk="1" fontAlgn="auto" hangingPunct="1">
              <a:spcBef>
                <a:spcPct val="0"/>
              </a:spcBef>
              <a:spcAft>
                <a:spcPts val="0"/>
              </a:spcAft>
              <a:buFont typeface="Wingdings 2" charset="0"/>
              <a:buChar char=""/>
              <a:defRPr/>
            </a:pPr>
            <a:r>
              <a:rPr lang="en-GB" sz="2400" b="1" dirty="0">
                <a:solidFill>
                  <a:schemeClr val="bg1">
                    <a:lumMod val="75000"/>
                  </a:schemeClr>
                </a:solidFill>
                <a:latin typeface="Verdana" charset="0"/>
                <a:ea typeface="+mn-ea"/>
                <a:cs typeface="+mn-cs"/>
              </a:rPr>
              <a:t>Claims are made by a few that the donor lives on in them....</a:t>
            </a:r>
          </a:p>
          <a:p>
            <a:pPr marL="365125" indent="-255588" eaLnBrk="1" fontAlgn="auto" hangingPunct="1">
              <a:spcBef>
                <a:spcPct val="0"/>
              </a:spcBef>
              <a:spcAft>
                <a:spcPts val="0"/>
              </a:spcAft>
              <a:buFont typeface="Wingdings 2" charset="0"/>
              <a:buChar char=""/>
              <a:defRPr/>
            </a:pPr>
            <a:endParaRPr lang="en-GB" sz="2400" b="1" dirty="0">
              <a:solidFill>
                <a:schemeClr val="bg1">
                  <a:lumMod val="75000"/>
                </a:schemeClr>
              </a:solidFill>
              <a:latin typeface="Verdana" charset="0"/>
              <a:ea typeface="+mn-ea"/>
              <a:cs typeface="+mn-cs"/>
            </a:endParaRPr>
          </a:p>
          <a:p>
            <a:pPr marL="365125" indent="-255588" eaLnBrk="1" fontAlgn="auto" hangingPunct="1">
              <a:spcBef>
                <a:spcPct val="0"/>
              </a:spcBef>
              <a:spcAft>
                <a:spcPts val="0"/>
              </a:spcAft>
              <a:buFont typeface="Wingdings 2" charset="0"/>
              <a:buChar char=""/>
              <a:defRPr/>
            </a:pPr>
            <a:r>
              <a:rPr lang="en-GB" sz="2400" b="1" dirty="0">
                <a:solidFill>
                  <a:schemeClr val="bg1">
                    <a:lumMod val="75000"/>
                  </a:schemeClr>
                </a:solidFill>
                <a:latin typeface="Verdana" charset="0"/>
                <a:ea typeface="+mn-ea"/>
                <a:cs typeface="+mn-cs"/>
              </a:rPr>
              <a:t>Strongly refuted and no real ‘scientific’ evidence</a:t>
            </a:r>
          </a:p>
        </p:txBody>
      </p:sp>
      <p:pic>
        <p:nvPicPr>
          <p:cNvPr id="87043" name="Picture 2"/>
          <p:cNvPicPr>
            <a:picLocks noGrp="1" noChangeAspect="1" noChangeArrowheads="1"/>
          </p:cNvPicPr>
          <p:nvPr>
            <p:ph sz="half" idx="2"/>
          </p:nvPr>
        </p:nvPicPr>
        <p:blipFill>
          <a:blip r:embed="rId2" cstate="print"/>
          <a:srcRect/>
          <a:stretch>
            <a:fillRect/>
          </a:stretch>
        </p:blipFill>
        <p:spPr bwMode="auto">
          <a:xfrm>
            <a:off x="5429250" y="2043113"/>
            <a:ext cx="1604963" cy="2419350"/>
          </a:xfrm>
        </p:spPr>
      </p:pic>
      <p:pic>
        <p:nvPicPr>
          <p:cNvPr id="87044" name="Picture 3"/>
          <p:cNvPicPr>
            <a:picLocks noChangeAspect="1" noChangeArrowheads="1"/>
          </p:cNvPicPr>
          <p:nvPr/>
        </p:nvPicPr>
        <p:blipFill>
          <a:blip r:embed="rId3" cstate="print"/>
          <a:srcRect/>
          <a:stretch>
            <a:fillRect/>
          </a:stretch>
        </p:blipFill>
        <p:spPr bwMode="auto">
          <a:xfrm>
            <a:off x="7143750" y="3714750"/>
            <a:ext cx="962025"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LIVING WITH THE DEAD</a:t>
            </a:r>
          </a:p>
        </p:txBody>
      </p:sp>
      <p:pic>
        <p:nvPicPr>
          <p:cNvPr id="88066" name="Picture 2" descr="C:\Users\Owner\Desktop\frankensteinFull.gif"/>
          <p:cNvPicPr>
            <a:picLocks noGrp="1" noChangeAspect="1" noChangeArrowheads="1"/>
          </p:cNvPicPr>
          <p:nvPr>
            <p:ph sz="half" idx="1"/>
          </p:nvPr>
        </p:nvPicPr>
        <p:blipFill>
          <a:blip r:embed="rId2" cstate="print"/>
          <a:srcRect t="10590" b="10590"/>
          <a:stretch>
            <a:fillRect/>
          </a:stretch>
        </p:blipFill>
        <p:spPr bwMode="auto">
          <a:xfrm>
            <a:off x="779463" y="1828800"/>
            <a:ext cx="3565525" cy="4297363"/>
          </a:xfrm>
        </p:spPr>
      </p:pic>
      <p:sp>
        <p:nvSpPr>
          <p:cNvPr id="37892" name="Content Placeholder 3"/>
          <p:cNvSpPr>
            <a:spLocks noGrp="1"/>
          </p:cNvSpPr>
          <p:nvPr>
            <p:ph sz="half" idx="2"/>
          </p:nvPr>
        </p:nvSpPr>
        <p:spPr>
          <a:xfrm>
            <a:off x="4797425" y="1828800"/>
            <a:ext cx="3565525" cy="4297363"/>
          </a:xfrm>
        </p:spPr>
        <p:txBody>
          <a:bodyPr/>
          <a:lstStyle/>
          <a:p>
            <a:pPr eaLnBrk="1" fontAlgn="auto" hangingPunct="1">
              <a:spcAft>
                <a:spcPts val="0"/>
              </a:spcAft>
              <a:buFont typeface="Wingdings 2" charset="0"/>
              <a:buNone/>
              <a:defRPr/>
            </a:pPr>
            <a:r>
              <a:rPr lang="en-GB" b="1" dirty="0">
                <a:solidFill>
                  <a:srgbClr val="6D1705"/>
                </a:solidFill>
                <a:latin typeface="Verdana" charset="0"/>
                <a:ea typeface="+mn-ea"/>
                <a:cs typeface="+mn-cs"/>
              </a:rPr>
              <a:t>2. Illness as </a:t>
            </a:r>
          </a:p>
          <a:p>
            <a:pPr eaLnBrk="1" fontAlgn="auto" hangingPunct="1">
              <a:spcAft>
                <a:spcPts val="0"/>
              </a:spcAft>
              <a:buFont typeface="Wingdings 2" charset="0"/>
              <a:buNone/>
              <a:defRPr/>
            </a:pPr>
            <a:r>
              <a:rPr lang="en-GB" b="1" dirty="0">
                <a:solidFill>
                  <a:srgbClr val="6D1705"/>
                </a:solidFill>
                <a:latin typeface="Verdana" charset="0"/>
                <a:ea typeface="+mn-ea"/>
                <a:cs typeface="+mn-cs"/>
              </a:rPr>
              <a:t>Cyborg</a:t>
            </a:r>
          </a:p>
          <a:p>
            <a:pPr eaLnBrk="1" fontAlgn="auto" hangingPunct="1">
              <a:spcAft>
                <a:spcPts val="0"/>
              </a:spcAft>
              <a:buFont typeface="Wingdings 2" charset="0"/>
              <a:buNone/>
              <a:defRPr/>
            </a:pPr>
            <a:r>
              <a:rPr lang="en-GB" b="1" dirty="0">
                <a:solidFill>
                  <a:srgbClr val="6D1705"/>
                </a:solidFill>
                <a:latin typeface="Verdana" charset="0"/>
                <a:ea typeface="+mn-ea"/>
                <a:cs typeface="+mn-cs"/>
              </a:rPr>
              <a:t>Hybrid</a:t>
            </a:r>
          </a:p>
          <a:p>
            <a:pPr eaLnBrk="1" fontAlgn="auto" hangingPunct="1">
              <a:spcAft>
                <a:spcPts val="0"/>
              </a:spcAft>
              <a:buFont typeface="Wingdings 2" charset="0"/>
              <a:buNone/>
              <a:defRPr/>
            </a:pPr>
            <a:r>
              <a:rPr lang="en-GB" b="1" dirty="0">
                <a:solidFill>
                  <a:srgbClr val="6D1705"/>
                </a:solidFill>
                <a:latin typeface="Verdana" charset="0"/>
                <a:ea typeface="+mn-ea"/>
                <a:cs typeface="+mn-cs"/>
              </a:rPr>
              <a:t>Monster –</a:t>
            </a:r>
          </a:p>
          <a:p>
            <a:pPr eaLnBrk="1" fontAlgn="auto" hangingPunct="1">
              <a:spcAft>
                <a:spcPts val="0"/>
              </a:spcAft>
              <a:buFont typeface="Wingdings 2" charset="0"/>
              <a:buNone/>
              <a:defRPr/>
            </a:pPr>
            <a:endParaRPr lang="en-GB" b="1" dirty="0">
              <a:solidFill>
                <a:srgbClr val="6D1705"/>
              </a:solidFill>
              <a:latin typeface="Verdana" charset="0"/>
              <a:ea typeface="+mn-ea"/>
              <a:cs typeface="+mn-cs"/>
            </a:endParaRPr>
          </a:p>
          <a:p>
            <a:pPr eaLnBrk="1" fontAlgn="auto" hangingPunct="1">
              <a:spcAft>
                <a:spcPts val="0"/>
              </a:spcAft>
              <a:buFont typeface="Wingdings 2" charset="0"/>
              <a:buNone/>
              <a:defRPr/>
            </a:pPr>
            <a:r>
              <a:rPr lang="en-GB" b="1" dirty="0">
                <a:solidFill>
                  <a:srgbClr val="6D1705"/>
                </a:solidFill>
                <a:latin typeface="Verdana" charset="0"/>
                <a:ea typeface="+mn-ea"/>
                <a:cs typeface="+mn-cs"/>
              </a:rPr>
              <a:t>The new metaphors of the</a:t>
            </a:r>
          </a:p>
          <a:p>
            <a:pPr eaLnBrk="1" fontAlgn="auto" hangingPunct="1">
              <a:spcAft>
                <a:spcPts val="0"/>
              </a:spcAft>
              <a:buFont typeface="Wingdings 2" charset="0"/>
              <a:buNone/>
              <a:defRPr/>
            </a:pPr>
            <a:r>
              <a:rPr lang="en-GB" b="1" dirty="0">
                <a:solidFill>
                  <a:srgbClr val="6D1705"/>
                </a:solidFill>
                <a:latin typeface="Verdana" charset="0"/>
                <a:ea typeface="+mn-ea"/>
                <a:cs typeface="+mn-cs"/>
              </a:rPr>
              <a:t>	post humanism.</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LIVING WITH THE DEAD</a:t>
            </a:r>
          </a:p>
        </p:txBody>
      </p:sp>
      <p:sp>
        <p:nvSpPr>
          <p:cNvPr id="38915" name="Content Placeholder 3"/>
          <p:cNvSpPr>
            <a:spLocks noGrp="1"/>
          </p:cNvSpPr>
          <p:nvPr>
            <p:ph sz="half" idx="1"/>
          </p:nvPr>
        </p:nvSpPr>
        <p:spPr>
          <a:xfrm>
            <a:off x="779463" y="1828800"/>
            <a:ext cx="3565525" cy="4297363"/>
          </a:xfrm>
        </p:spPr>
        <p:txBody>
          <a:bodyPr/>
          <a:lstStyle/>
          <a:p>
            <a:pPr eaLnBrk="1" fontAlgn="auto" hangingPunct="1">
              <a:spcAft>
                <a:spcPts val="0"/>
              </a:spcAft>
              <a:defRPr/>
            </a:pPr>
            <a:r>
              <a:rPr lang="en-GB" dirty="0">
                <a:latin typeface="Verdana" charset="0"/>
                <a:ea typeface="+mn-ea"/>
                <a:cs typeface="+mn-cs"/>
              </a:rPr>
              <a:t/>
            </a:r>
            <a:br>
              <a:rPr lang="en-GB" dirty="0">
                <a:latin typeface="Verdana" charset="0"/>
                <a:ea typeface="+mn-ea"/>
                <a:cs typeface="+mn-cs"/>
              </a:rPr>
            </a:br>
            <a:r>
              <a:rPr lang="en-GB" sz="3200" b="1" dirty="0">
                <a:solidFill>
                  <a:srgbClr val="6D1705"/>
                </a:solidFill>
                <a:latin typeface="Verdana" charset="0"/>
                <a:ea typeface="+mn-ea"/>
                <a:cs typeface="+mn-cs"/>
              </a:rPr>
              <a:t>3. Living with guilt, shame, too much to live with....</a:t>
            </a:r>
          </a:p>
          <a:p>
            <a:pPr marL="0" indent="0" eaLnBrk="1" fontAlgn="auto" hangingPunct="1">
              <a:spcAft>
                <a:spcPts val="0"/>
              </a:spcAft>
              <a:buFont typeface="Calisto MT" charset="0"/>
              <a:buNone/>
              <a:defRPr/>
            </a:pPr>
            <a:r>
              <a:rPr lang="en-GB" dirty="0" smtClean="0">
                <a:latin typeface="Verdana" charset="0"/>
                <a:ea typeface="+mn-ea"/>
                <a:cs typeface="+mn-cs"/>
              </a:rPr>
              <a:t>Another died for me – too much…..</a:t>
            </a:r>
            <a:endParaRPr lang="en-GB" sz="3200" b="1" dirty="0">
              <a:solidFill>
                <a:srgbClr val="6D1705"/>
              </a:solidFill>
              <a:latin typeface="Verdana" charset="0"/>
              <a:ea typeface="+mn-ea"/>
              <a:cs typeface="+mn-cs"/>
            </a:endParaRPr>
          </a:p>
        </p:txBody>
      </p:sp>
      <p:pic>
        <p:nvPicPr>
          <p:cNvPr id="89091" name="Picture 2"/>
          <p:cNvPicPr>
            <a:picLocks noGrp="1" noChangeAspect="1" noChangeArrowheads="1"/>
          </p:cNvPicPr>
          <p:nvPr>
            <p:ph sz="half" idx="2"/>
          </p:nvPr>
        </p:nvPicPr>
        <p:blipFill>
          <a:blip r:embed="rId2" cstate="print"/>
          <a:srcRect/>
          <a:stretch>
            <a:fillRect/>
          </a:stretch>
        </p:blipFill>
        <p:spPr bwMode="auto">
          <a:xfrm>
            <a:off x="4608513" y="1928813"/>
            <a:ext cx="2554287" cy="245745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LIVING WITH THE DEAD</a:t>
            </a:r>
          </a:p>
        </p:txBody>
      </p:sp>
      <p:sp>
        <p:nvSpPr>
          <p:cNvPr id="39939" name="Content Placeholder 2"/>
          <p:cNvSpPr>
            <a:spLocks noGrp="1"/>
          </p:cNvSpPr>
          <p:nvPr>
            <p:ph sz="half" idx="1"/>
          </p:nvPr>
        </p:nvSpPr>
        <p:spPr>
          <a:xfrm>
            <a:off x="779463" y="1828800"/>
            <a:ext cx="3565525" cy="4297363"/>
          </a:xfrm>
        </p:spPr>
        <p:txBody>
          <a:bodyPr/>
          <a:lstStyle/>
          <a:p>
            <a:pPr marL="0" indent="0" eaLnBrk="1" fontAlgn="auto" hangingPunct="1">
              <a:spcAft>
                <a:spcPts val="0"/>
              </a:spcAft>
              <a:buFont typeface="Calisto MT" charset="0"/>
              <a:buNone/>
              <a:defRPr/>
            </a:pPr>
            <a:r>
              <a:rPr lang="en-GB" dirty="0">
                <a:latin typeface="Verdana" charset="0"/>
                <a:ea typeface="+mn-ea"/>
                <a:cs typeface="+mn-cs"/>
              </a:rPr>
              <a:t> </a:t>
            </a:r>
            <a:r>
              <a:rPr lang="en-GB" sz="3200" b="1" dirty="0" smtClean="0">
                <a:solidFill>
                  <a:srgbClr val="6D1705"/>
                </a:solidFill>
                <a:latin typeface="Verdana" charset="0"/>
                <a:ea typeface="+mn-ea"/>
                <a:cs typeface="+mn-cs"/>
              </a:rPr>
              <a:t>4. CONTINUING </a:t>
            </a:r>
            <a:r>
              <a:rPr lang="en-GB" sz="3200" b="1" dirty="0">
                <a:solidFill>
                  <a:srgbClr val="6D1705"/>
                </a:solidFill>
                <a:latin typeface="Verdana" charset="0"/>
                <a:ea typeface="+mn-ea"/>
                <a:cs typeface="+mn-cs"/>
              </a:rPr>
              <a:t>TO LIVE WITH </a:t>
            </a:r>
            <a:r>
              <a:rPr lang="en-GB" sz="3200" b="1" dirty="0" smtClean="0">
                <a:solidFill>
                  <a:srgbClr val="6D1705"/>
                </a:solidFill>
                <a:latin typeface="Verdana" charset="0"/>
                <a:ea typeface="+mn-ea"/>
                <a:cs typeface="+mn-cs"/>
              </a:rPr>
              <a:t>ILLNESS</a:t>
            </a:r>
          </a:p>
          <a:p>
            <a:pPr marL="514350" indent="-514350" eaLnBrk="1" fontAlgn="auto" hangingPunct="1">
              <a:spcAft>
                <a:spcPts val="0"/>
              </a:spcAft>
              <a:buFont typeface="Calisto MT" charset="0"/>
              <a:buAutoNum type="alphaLcParenBoth"/>
              <a:defRPr/>
            </a:pPr>
            <a:r>
              <a:rPr lang="en-GB" sz="3200" b="1" dirty="0" smtClean="0">
                <a:solidFill>
                  <a:srgbClr val="6D1705"/>
                </a:solidFill>
                <a:latin typeface="Verdana" charset="0"/>
                <a:ea typeface="+mn-ea"/>
                <a:cs typeface="+mn-cs"/>
              </a:rPr>
              <a:t>No respite</a:t>
            </a:r>
          </a:p>
          <a:p>
            <a:pPr marL="514350" indent="-514350" eaLnBrk="1" fontAlgn="auto" hangingPunct="1">
              <a:spcAft>
                <a:spcPts val="0"/>
              </a:spcAft>
              <a:buFont typeface="Calisto MT" charset="0"/>
              <a:buAutoNum type="alphaLcParenBoth"/>
              <a:defRPr/>
            </a:pPr>
            <a:r>
              <a:rPr lang="en-GB" sz="3200" b="1" dirty="0" smtClean="0">
                <a:solidFill>
                  <a:srgbClr val="6D1705"/>
                </a:solidFill>
                <a:latin typeface="Verdana" charset="0"/>
                <a:ea typeface="+mn-ea"/>
                <a:cs typeface="+mn-cs"/>
              </a:rPr>
              <a:t>Career ‘Sickos’</a:t>
            </a:r>
            <a:endParaRPr lang="en-GB" sz="3200" b="1" dirty="0">
              <a:solidFill>
                <a:srgbClr val="6D1705"/>
              </a:solidFill>
              <a:latin typeface="Verdana" charset="0"/>
              <a:ea typeface="+mn-ea"/>
              <a:cs typeface="+mn-cs"/>
            </a:endParaRPr>
          </a:p>
        </p:txBody>
      </p:sp>
      <p:pic>
        <p:nvPicPr>
          <p:cNvPr id="90115" name="Picture 2" descr="C:\Users\Owner\Desktop\icuGroup.jpg"/>
          <p:cNvPicPr>
            <a:picLocks noGrp="1" noChangeAspect="1" noChangeArrowheads="1"/>
          </p:cNvPicPr>
          <p:nvPr>
            <p:ph sz="half" idx="2"/>
          </p:nvPr>
        </p:nvPicPr>
        <p:blipFill>
          <a:blip r:embed="rId2" cstate="print"/>
          <a:srcRect l="22377" r="22377"/>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LIVING WITH THE DEAD</a:t>
            </a:r>
          </a:p>
        </p:txBody>
      </p:sp>
      <p:sp>
        <p:nvSpPr>
          <p:cNvPr id="40963" name="Content Placeholder 2"/>
          <p:cNvSpPr>
            <a:spLocks noGrp="1"/>
          </p:cNvSpPr>
          <p:nvPr>
            <p:ph sz="half" idx="1"/>
          </p:nvPr>
        </p:nvSpPr>
        <p:spPr>
          <a:xfrm>
            <a:off x="779463" y="1828800"/>
            <a:ext cx="3565525" cy="4297363"/>
          </a:xfrm>
        </p:spPr>
        <p:txBody>
          <a:bodyPr/>
          <a:lstStyle/>
          <a:p>
            <a:pPr marL="109537" indent="0" eaLnBrk="1" fontAlgn="auto" hangingPunct="1">
              <a:spcAft>
                <a:spcPts val="0"/>
              </a:spcAft>
              <a:buFont typeface="Calisto MT" charset="0"/>
              <a:buNone/>
              <a:defRPr/>
            </a:pPr>
            <a:r>
              <a:rPr lang="en-GB" sz="3200" b="1" dirty="0" smtClean="0">
                <a:solidFill>
                  <a:schemeClr val="bg1">
                    <a:lumMod val="75000"/>
                  </a:schemeClr>
                </a:solidFill>
                <a:latin typeface="Verdana" charset="0"/>
                <a:ea typeface="+mn-ea"/>
                <a:cs typeface="+mn-cs"/>
              </a:rPr>
              <a:t>5</a:t>
            </a:r>
            <a:r>
              <a:rPr lang="en-GB" sz="3200" b="1" dirty="0">
                <a:solidFill>
                  <a:schemeClr val="bg1">
                    <a:lumMod val="75000"/>
                  </a:schemeClr>
                </a:solidFill>
                <a:latin typeface="Verdana" charset="0"/>
                <a:ea typeface="+mn-ea"/>
                <a:cs typeface="+mn-cs"/>
              </a:rPr>
              <a:t>. ‘Born again .... with joy, thankfulness, humanity and generosity</a:t>
            </a:r>
          </a:p>
          <a:p>
            <a:pPr marL="365125" indent="-255588" eaLnBrk="1" fontAlgn="auto" hangingPunct="1">
              <a:spcAft>
                <a:spcPts val="0"/>
              </a:spcAft>
              <a:buFont typeface="Wingdings 2" charset="0"/>
              <a:buNone/>
              <a:defRPr/>
            </a:pPr>
            <a:r>
              <a:rPr lang="en-GB" sz="3200" b="1" dirty="0">
                <a:solidFill>
                  <a:schemeClr val="bg1">
                    <a:lumMod val="75000"/>
                  </a:schemeClr>
                </a:solidFill>
                <a:latin typeface="Verdana" charset="0"/>
                <a:ea typeface="+mn-ea"/>
                <a:cs typeface="+mn-cs"/>
              </a:rPr>
              <a:t>	(which </a:t>
            </a:r>
            <a:r>
              <a:rPr lang="en-GB" sz="3200" b="1" dirty="0" smtClean="0">
                <a:solidFill>
                  <a:schemeClr val="bg1">
                    <a:lumMod val="75000"/>
                  </a:schemeClr>
                </a:solidFill>
                <a:latin typeface="Verdana" charset="0"/>
                <a:ea typeface="+mn-ea"/>
                <a:cs typeface="+mn-cs"/>
              </a:rPr>
              <a:t>can be </a:t>
            </a:r>
            <a:r>
              <a:rPr lang="en-GB" sz="3200" b="1" dirty="0">
                <a:solidFill>
                  <a:schemeClr val="bg1">
                    <a:lumMod val="75000"/>
                  </a:schemeClr>
                </a:solidFill>
                <a:latin typeface="Verdana" charset="0"/>
                <a:ea typeface="+mn-ea"/>
                <a:cs typeface="+mn-cs"/>
              </a:rPr>
              <a:t>religious)</a:t>
            </a:r>
          </a:p>
        </p:txBody>
      </p:sp>
      <p:pic>
        <p:nvPicPr>
          <p:cNvPr id="91139" name="Content Placeholder 3"/>
          <p:cNvPicPr>
            <a:picLocks noGrp="1" noChangeAspect="1"/>
          </p:cNvPicPr>
          <p:nvPr>
            <p:ph sz="half" idx="2"/>
          </p:nvPr>
        </p:nvPicPr>
        <p:blipFill>
          <a:blip r:embed="rId2" cstate="print"/>
          <a:srcRect l="6041" r="6041"/>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a:defRPr/>
            </a:pPr>
            <a:r>
              <a:rPr lang="en-US" sz="3600" b="1" dirty="0" smtClean="0">
                <a:effectLst>
                  <a:glow rad="139700">
                    <a:schemeClr val="accent2">
                      <a:satMod val="175000"/>
                      <a:alpha val="40000"/>
                    </a:schemeClr>
                  </a:glow>
                  <a:outerShdw blurRad="50800" dist="12700" dir="2700000" sx="100500" sy="100500" algn="tl" rotWithShape="0">
                    <a:prstClr val="black">
                      <a:alpha val="60000"/>
                    </a:prstClr>
                  </a:outerShdw>
                </a:effectLst>
              </a:rPr>
              <a:t>THE VALUE OF MY STORIES ?</a:t>
            </a:r>
            <a:endParaRPr lang="en-US" sz="3600" b="1" dirty="0">
              <a:effectLst>
                <a:glow rad="139700">
                  <a:schemeClr val="accent2">
                    <a:satMod val="175000"/>
                    <a:alpha val="40000"/>
                  </a:schemeClr>
                </a:glow>
                <a:outerShdw blurRad="50800" dist="12700" dir="2700000" sx="100500" sy="100500" algn="tl" rotWithShape="0">
                  <a:prstClr val="black">
                    <a:alpha val="60000"/>
                  </a:prstClr>
                </a:outerShdw>
              </a:effectLst>
            </a:endParaRPr>
          </a:p>
        </p:txBody>
      </p:sp>
      <p:sp>
        <p:nvSpPr>
          <p:cNvPr id="3" name="Content Placeholder 2"/>
          <p:cNvSpPr>
            <a:spLocks noGrp="1"/>
          </p:cNvSpPr>
          <p:nvPr>
            <p:ph sz="half" idx="1"/>
          </p:nvPr>
        </p:nvSpPr>
        <p:spPr>
          <a:xfrm>
            <a:off x="779463" y="1828800"/>
            <a:ext cx="3565525" cy="4297363"/>
          </a:xfrm>
        </p:spPr>
        <p:txBody>
          <a:bodyPr>
            <a:normAutofit fontScale="92500" lnSpcReduction="10000"/>
          </a:bodyPr>
          <a:lstStyle/>
          <a:p>
            <a:pPr marL="457200" indent="-457200">
              <a:buFont typeface="+mj-lt"/>
              <a:buAutoNum type="arabicPeriod"/>
              <a:defRPr/>
            </a:pPr>
            <a:r>
              <a:rPr lang="en-US" b="1" dirty="0">
                <a:solidFill>
                  <a:schemeClr val="accent5">
                    <a:lumMod val="75000"/>
                  </a:schemeClr>
                </a:solidFill>
                <a:effectLst/>
              </a:rPr>
              <a:t>The story as an opportunity for reflection and a time for </a:t>
            </a:r>
            <a:r>
              <a:rPr lang="en-US" b="1" dirty="0" smtClean="0">
                <a:solidFill>
                  <a:schemeClr val="accent5">
                    <a:lumMod val="75000"/>
                  </a:schemeClr>
                </a:solidFill>
                <a:effectLst/>
              </a:rPr>
              <a:t>thinking</a:t>
            </a:r>
            <a:endParaRPr lang="en-US" b="1" dirty="0">
              <a:solidFill>
                <a:schemeClr val="accent5">
                  <a:lumMod val="75000"/>
                </a:schemeClr>
              </a:solidFill>
              <a:effectLst/>
            </a:endParaRPr>
          </a:p>
          <a:p>
            <a:pPr marL="457200" indent="-457200">
              <a:buFont typeface="+mj-lt"/>
              <a:buAutoNum type="arabicPeriod"/>
              <a:defRPr/>
            </a:pPr>
            <a:r>
              <a:rPr lang="en-US" b="1" dirty="0" smtClean="0">
                <a:solidFill>
                  <a:schemeClr val="accent5">
                    <a:lumMod val="75000"/>
                  </a:schemeClr>
                </a:solidFill>
                <a:effectLst/>
              </a:rPr>
              <a:t>The </a:t>
            </a:r>
            <a:r>
              <a:rPr lang="en-US" b="1" dirty="0">
                <a:solidFill>
                  <a:schemeClr val="accent5">
                    <a:lumMod val="75000"/>
                  </a:schemeClr>
                </a:solidFill>
                <a:effectLst/>
              </a:rPr>
              <a:t>story as the yellow brick road to the self</a:t>
            </a:r>
            <a:endParaRPr lang="en-GB" b="1" dirty="0">
              <a:solidFill>
                <a:schemeClr val="accent5">
                  <a:lumMod val="75000"/>
                </a:schemeClr>
              </a:solidFill>
              <a:effectLst/>
            </a:endParaRPr>
          </a:p>
          <a:p>
            <a:pPr marL="457200" indent="-457200">
              <a:buFont typeface="+mj-lt"/>
              <a:buAutoNum type="arabicPeriod"/>
              <a:defRPr/>
            </a:pPr>
            <a:r>
              <a:rPr lang="en-US" b="1" dirty="0">
                <a:solidFill>
                  <a:schemeClr val="accent5">
                    <a:lumMod val="75000"/>
                  </a:schemeClr>
                </a:solidFill>
                <a:effectLst/>
              </a:rPr>
              <a:t>The story as therapy, as repair</a:t>
            </a:r>
            <a:endParaRPr lang="en-GB" b="1" dirty="0">
              <a:solidFill>
                <a:schemeClr val="accent5">
                  <a:lumMod val="75000"/>
                </a:schemeClr>
              </a:solidFill>
              <a:effectLst/>
            </a:endParaRPr>
          </a:p>
          <a:p>
            <a:pPr marL="457200" indent="-457200">
              <a:buFont typeface="+mj-lt"/>
              <a:buAutoNum type="arabicPeriod"/>
              <a:defRPr/>
            </a:pPr>
            <a:r>
              <a:rPr lang="en-US" b="1" dirty="0">
                <a:solidFill>
                  <a:schemeClr val="accent5">
                    <a:lumMod val="75000"/>
                  </a:schemeClr>
                </a:solidFill>
                <a:effectLst/>
              </a:rPr>
              <a:t>The story as shared: its role in the world of others</a:t>
            </a:r>
            <a:endParaRPr lang="en-GB" b="1" dirty="0">
              <a:solidFill>
                <a:schemeClr val="accent5">
                  <a:lumMod val="75000"/>
                </a:schemeClr>
              </a:solidFill>
              <a:effectLst/>
            </a:endParaRPr>
          </a:p>
          <a:p>
            <a:pPr marL="457200" indent="-457200">
              <a:buFont typeface="+mj-lt"/>
              <a:buAutoNum type="arabicPeriod"/>
              <a:defRPr/>
            </a:pPr>
            <a:r>
              <a:rPr lang="en-US" b="1" dirty="0">
                <a:solidFill>
                  <a:schemeClr val="accent5">
                    <a:lumMod val="75000"/>
                  </a:schemeClr>
                </a:solidFill>
                <a:effectLst/>
              </a:rPr>
              <a:t>The </a:t>
            </a:r>
            <a:r>
              <a:rPr lang="en-US" b="1" dirty="0" smtClean="0">
                <a:solidFill>
                  <a:schemeClr val="accent5">
                    <a:lumMod val="75000"/>
                  </a:schemeClr>
                </a:solidFill>
                <a:effectLst/>
              </a:rPr>
              <a:t>political and intellectual </a:t>
            </a:r>
            <a:r>
              <a:rPr lang="en-US" b="1" dirty="0">
                <a:solidFill>
                  <a:schemeClr val="accent5">
                    <a:lumMod val="75000"/>
                  </a:schemeClr>
                </a:solidFill>
                <a:effectLst/>
              </a:rPr>
              <a:t>role of the story</a:t>
            </a:r>
            <a:endParaRPr lang="en-GB" b="1" dirty="0">
              <a:solidFill>
                <a:schemeClr val="accent5">
                  <a:lumMod val="75000"/>
                </a:schemeClr>
              </a:solidFill>
              <a:effectLst/>
            </a:endParaRPr>
          </a:p>
          <a:p>
            <a:pPr>
              <a:buFont typeface="Calisto MT" charset="0"/>
              <a:buChar char="•"/>
              <a:defRPr/>
            </a:pPr>
            <a:endParaRPr lang="en-US" dirty="0"/>
          </a:p>
        </p:txBody>
      </p:sp>
      <p:pic>
        <p:nvPicPr>
          <p:cNvPr id="92163" name="Content Placeholder 4"/>
          <p:cNvPicPr>
            <a:picLocks noGrp="1" noChangeAspect="1"/>
          </p:cNvPicPr>
          <p:nvPr>
            <p:ph sz="half" idx="2"/>
          </p:nvPr>
        </p:nvPicPr>
        <p:blipFill>
          <a:blip r:embed="rId2" cstate="print"/>
          <a:srcRect l="-30820" r="-30820"/>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ctrTitle"/>
          </p:nvPr>
        </p:nvSpPr>
        <p:spPr>
          <a:xfrm>
            <a:off x="779463" y="1917700"/>
            <a:ext cx="7583487" cy="1470025"/>
          </a:xfrm>
        </p:spPr>
        <p:txBody>
          <a:bodyPr wrap="square" numCol="1" compatLnSpc="1">
            <a:prstTxWarp prst="textNoShape">
              <a:avLst/>
            </a:prstTxWarp>
            <a:normAutofit fontScale="90000"/>
          </a:bodyPr>
          <a:lstStyle/>
          <a:p>
            <a:pPr eaLnBrk="1" fontAlgn="auto" hangingPunct="1">
              <a:spcAft>
                <a:spcPts val="0"/>
              </a:spcAft>
              <a:defRPr/>
            </a:pPr>
            <a:r>
              <a:rPr lang="en-GB"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charset="0"/>
                <a:ea typeface="+mj-ea"/>
                <a:cs typeface="+mj-cs"/>
              </a:rPr>
              <a:t>We have each of us, a life story, an inner narrative – whose continuity, whose sense, </a:t>
            </a:r>
            <a:r>
              <a:rPr lang="en-GB" sz="29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charset="0"/>
                <a:ea typeface="+mj-ea"/>
                <a:cs typeface="+mj-cs"/>
              </a:rPr>
              <a:t>is</a:t>
            </a:r>
            <a:r>
              <a:rPr lang="en-GB"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charset="0"/>
                <a:ea typeface="+mj-ea"/>
                <a:cs typeface="+mj-cs"/>
              </a:rPr>
              <a:t> our lives. It might be said that each of constructs and lives a ‘narrative’, and that this narrative is our identities</a:t>
            </a:r>
          </a:p>
        </p:txBody>
      </p:sp>
      <p:sp>
        <p:nvSpPr>
          <p:cNvPr id="52227" name="Subtitle 5"/>
          <p:cNvSpPr>
            <a:spLocks noGrp="1"/>
          </p:cNvSpPr>
          <p:nvPr>
            <p:ph type="subTitle" idx="1"/>
          </p:nvPr>
        </p:nvSpPr>
        <p:spPr>
          <a:xfrm>
            <a:off x="1371600" y="3332163"/>
            <a:ext cx="6400800" cy="1752600"/>
          </a:xfrm>
        </p:spPr>
        <p:txBody>
          <a:bodyPr>
            <a:normAutofit fontScale="92500" lnSpcReduction="10000"/>
          </a:bodyPr>
          <a:lstStyle/>
          <a:p>
            <a:pPr marL="36513" eaLnBrk="1" fontAlgn="auto" hangingPunct="1">
              <a:spcBef>
                <a:spcPct val="0"/>
              </a:spcBef>
              <a:spcAft>
                <a:spcPts val="0"/>
              </a:spcAft>
              <a:defRPr/>
            </a:pPr>
            <a:r>
              <a:rPr lang="en-GB" dirty="0">
                <a:solidFill>
                  <a:srgbClr val="79766F"/>
                </a:solidFill>
                <a:latin typeface="Verdana" charset="0"/>
                <a:ea typeface="+mn-ea"/>
                <a:cs typeface="+mn-cs"/>
              </a:rPr>
              <a:t/>
            </a:r>
            <a:br>
              <a:rPr lang="en-GB" dirty="0">
                <a:solidFill>
                  <a:srgbClr val="79766F"/>
                </a:solidFill>
                <a:latin typeface="Verdana" charset="0"/>
                <a:ea typeface="+mn-ea"/>
                <a:cs typeface="+mn-cs"/>
              </a:rPr>
            </a:br>
            <a:r>
              <a:rPr lang="en-GB" dirty="0">
                <a:solidFill>
                  <a:srgbClr val="79766F"/>
                </a:solidFill>
                <a:latin typeface="Verdana" charset="0"/>
                <a:ea typeface="+mn-ea"/>
                <a:cs typeface="+mn-cs"/>
              </a:rPr>
              <a:t/>
            </a:r>
            <a:br>
              <a:rPr lang="en-GB" dirty="0">
                <a:solidFill>
                  <a:srgbClr val="79766F"/>
                </a:solidFill>
                <a:latin typeface="Verdana" charset="0"/>
                <a:ea typeface="+mn-ea"/>
                <a:cs typeface="+mn-cs"/>
              </a:rPr>
            </a:br>
            <a:r>
              <a:rPr lang="en-GB" dirty="0">
                <a:solidFill>
                  <a:srgbClr val="79766F"/>
                </a:solidFill>
                <a:latin typeface="Verdana" charset="0"/>
                <a:ea typeface="+mn-ea"/>
                <a:cs typeface="+mn-cs"/>
              </a:rPr>
              <a:t/>
            </a:r>
            <a:br>
              <a:rPr lang="en-GB" dirty="0">
                <a:solidFill>
                  <a:srgbClr val="79766F"/>
                </a:solidFill>
                <a:latin typeface="Verdana" charset="0"/>
                <a:ea typeface="+mn-ea"/>
                <a:cs typeface="+mn-cs"/>
              </a:rPr>
            </a:br>
            <a:r>
              <a:rPr lang="en-GB" sz="2400" b="1" dirty="0">
                <a:solidFill>
                  <a:srgbClr val="79766F"/>
                </a:solidFill>
                <a:latin typeface="Verdana" charset="0"/>
                <a:ea typeface="+mn-ea"/>
                <a:cs typeface="+mn-cs"/>
              </a:rPr>
              <a:t>Oliver Sachs</a:t>
            </a:r>
          </a:p>
          <a:p>
            <a:pPr marL="36513" eaLnBrk="1" fontAlgn="auto" hangingPunct="1">
              <a:spcBef>
                <a:spcPct val="0"/>
              </a:spcBef>
              <a:spcAft>
                <a:spcPts val="0"/>
              </a:spcAft>
              <a:defRPr/>
            </a:pPr>
            <a:r>
              <a:rPr lang="en-GB" sz="2400" b="1" dirty="0">
                <a:solidFill>
                  <a:srgbClr val="79766F"/>
                </a:solidFill>
                <a:latin typeface="Verdana" charset="0"/>
                <a:ea typeface="+mn-ea"/>
                <a:cs typeface="+mn-cs"/>
              </a:rPr>
              <a:t>The Man who Mistook his Wife for a Hat</a:t>
            </a:r>
          </a:p>
        </p:txBody>
      </p:sp>
      <p:pic>
        <p:nvPicPr>
          <p:cNvPr id="93187" name="Picture 1"/>
          <p:cNvPicPr>
            <a:picLocks noChangeAspect="1"/>
          </p:cNvPicPr>
          <p:nvPr/>
        </p:nvPicPr>
        <p:blipFill>
          <a:blip r:embed="rId3" cstate="print"/>
          <a:srcRect/>
          <a:stretch>
            <a:fillRect/>
          </a:stretch>
        </p:blipFill>
        <p:spPr bwMode="auto">
          <a:xfrm>
            <a:off x="7235825" y="4941888"/>
            <a:ext cx="1320800"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t>The PHOTOGRAPHIC NARRATIVE:</a:t>
            </a:r>
            <a:br>
              <a:rPr lang="en-US" sz="3200" b="1" dirty="0" smtClean="0"/>
            </a:br>
            <a:r>
              <a:rPr lang="en-US" sz="3200" b="1" dirty="0" smtClean="0"/>
              <a:t>transplant Body in ITS chair    ---by </a:t>
            </a:r>
            <a:r>
              <a:rPr lang="en-US" sz="3200" b="1" dirty="0" err="1" smtClean="0"/>
              <a:t>laura</a:t>
            </a:r>
            <a:r>
              <a:rPr lang="en-US" sz="3200" b="1" dirty="0" smtClean="0"/>
              <a:t> </a:t>
            </a:r>
            <a:r>
              <a:rPr lang="en-US" sz="3200" b="1" dirty="0" err="1" smtClean="0"/>
              <a:t>cuch</a:t>
            </a:r>
            <a:r>
              <a:rPr lang="en-US" sz="3200" b="1" dirty="0" smtClean="0"/>
              <a:t> (2011)</a:t>
            </a:r>
            <a:endParaRPr lang="en-US" sz="3200" b="1" dirty="0"/>
          </a:p>
        </p:txBody>
      </p:sp>
      <p:pic>
        <p:nvPicPr>
          <p:cNvPr id="95234" name="Content Placeholder 3"/>
          <p:cNvPicPr>
            <a:picLocks noGrp="1" noChangeAspect="1"/>
          </p:cNvPicPr>
          <p:nvPr>
            <p:ph idx="1"/>
          </p:nvPr>
        </p:nvPicPr>
        <p:blipFill>
          <a:blip r:embed="rId2" cstate="print"/>
          <a:srcRect l="-38234" r="-38234"/>
          <a:stretch>
            <a:fillRect/>
          </a:stretch>
        </p:blipFill>
        <p:spPr bwMode="auto"/>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74638"/>
            <a:ext cx="3959225" cy="1690687"/>
          </a:xfrm>
        </p:spPr>
        <p:txBody>
          <a:bodyPr/>
          <a:lstStyle/>
          <a:p>
            <a:pPr>
              <a:defRPr/>
            </a:pPr>
            <a:r>
              <a:rPr lang="en-US" dirty="0" smtClean="0"/>
              <a:t>THE SOLID SELF: I AM WHAT I AM</a:t>
            </a:r>
            <a:endParaRPr lang="en-US" dirty="0"/>
          </a:p>
        </p:txBody>
      </p:sp>
      <p:sp>
        <p:nvSpPr>
          <p:cNvPr id="4" name="Text Placeholder 3"/>
          <p:cNvSpPr>
            <a:spLocks noGrp="1"/>
          </p:cNvSpPr>
          <p:nvPr>
            <p:ph type="body" sz="half" idx="2"/>
          </p:nvPr>
        </p:nvSpPr>
        <p:spPr>
          <a:xfrm>
            <a:off x="301625" y="1970088"/>
            <a:ext cx="3959225" cy="3200400"/>
          </a:xfrm>
        </p:spPr>
        <p:txBody>
          <a:bodyPr/>
          <a:lstStyle/>
          <a:p>
            <a:pPr>
              <a:buFont typeface="Calisto MT" charset="0"/>
              <a:buNone/>
              <a:defRPr/>
            </a:pPr>
            <a:endParaRPr lang="en-US" dirty="0" smtClean="0"/>
          </a:p>
          <a:p>
            <a:pPr>
              <a:buFont typeface="Calisto MT" charset="0"/>
              <a:buNone/>
              <a:defRPr/>
            </a:pPr>
            <a:r>
              <a:rPr lang="en-US" dirty="0" smtClean="0"/>
              <a:t>Against a whole life time of </a:t>
            </a:r>
            <a:r>
              <a:rPr lang="en-US" dirty="0" err="1" smtClean="0"/>
              <a:t>arguiong</a:t>
            </a:r>
            <a:r>
              <a:rPr lang="en-US" dirty="0" smtClean="0"/>
              <a:t> about the </a:t>
            </a:r>
          </a:p>
          <a:p>
            <a:pPr>
              <a:buFont typeface="Calisto MT" charset="0"/>
              <a:buNone/>
              <a:defRPr/>
            </a:pPr>
            <a:r>
              <a:rPr lang="en-US" dirty="0" smtClean="0"/>
              <a:t>MUTABLE, FRAGMENTED, HOMELESS SELF</a:t>
            </a:r>
          </a:p>
          <a:p>
            <a:pPr>
              <a:buFont typeface="Calisto MT" charset="0"/>
              <a:buNone/>
              <a:defRPr/>
            </a:pPr>
            <a:r>
              <a:rPr lang="en-US" dirty="0" smtClean="0"/>
              <a:t>My voice and body returned.</a:t>
            </a:r>
          </a:p>
          <a:p>
            <a:pPr>
              <a:buFont typeface="Calisto MT" charset="0"/>
              <a:buNone/>
              <a:defRPr/>
            </a:pPr>
            <a:r>
              <a:rPr lang="en-US" dirty="0" smtClean="0"/>
              <a:t>Deep down, for all the little other changing selves, there is a core me.</a:t>
            </a:r>
            <a:endParaRPr lang="en-US" dirty="0"/>
          </a:p>
        </p:txBody>
      </p:sp>
      <p:pic>
        <p:nvPicPr>
          <p:cNvPr id="5" name="Content Placeholder 3"/>
          <p:cNvPicPr>
            <a:picLocks noGrp="1" noChangeAspect="1"/>
          </p:cNvPicPr>
          <p:nvPr>
            <p:ph type="pic" idx="1"/>
          </p:nvPr>
        </p:nvPicPr>
        <p:blipFill>
          <a:blip r:embed="rId2" cstate="print"/>
          <a:srcRect l="18716" r="18716"/>
          <a:stretch>
            <a:fillRect/>
          </a:stretch>
        </p:blipFill>
        <p:spPr>
          <a:xfrm>
            <a:off x="4864100" y="265113"/>
            <a:ext cx="3959225" cy="6327775"/>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ILLNESS AS ILLNESS IS ONE MEANING</a:t>
            </a:r>
          </a:p>
        </p:txBody>
      </p:sp>
      <p:sp>
        <p:nvSpPr>
          <p:cNvPr id="20483" name="Text Placeholder 4"/>
          <p:cNvSpPr>
            <a:spLocks noGrp="1"/>
          </p:cNvSpPr>
          <p:nvPr>
            <p:ph type="body" idx="1"/>
          </p:nvPr>
        </p:nvSpPr>
        <p:spPr>
          <a:xfrm>
            <a:off x="779463" y="1524000"/>
            <a:ext cx="3565525" cy="838200"/>
          </a:xfrm>
        </p:spPr>
        <p:txBody>
          <a:bodyPr/>
          <a:lstStyle/>
          <a:p>
            <a:pPr eaLnBrk="1" fontAlgn="auto" hangingPunct="1">
              <a:spcAft>
                <a:spcPts val="0"/>
              </a:spcAft>
              <a:defRPr/>
            </a:pPr>
            <a:endParaRPr lang="en-GB">
              <a:latin typeface="Verdana" charset="0"/>
              <a:ea typeface="+mn-ea"/>
              <a:cs typeface="+mn-cs"/>
            </a:endParaRPr>
          </a:p>
        </p:txBody>
      </p:sp>
      <p:pic>
        <p:nvPicPr>
          <p:cNvPr id="24579" name="Content Placeholder 4" descr="liver-do.gif"/>
          <p:cNvPicPr>
            <a:picLocks noGrp="1" noChangeAspect="1"/>
          </p:cNvPicPr>
          <p:nvPr>
            <p:ph sz="half" idx="2"/>
          </p:nvPr>
        </p:nvPicPr>
        <p:blipFill>
          <a:blip r:embed="rId2" cstate="print"/>
          <a:srcRect l="14775" r="14775"/>
          <a:stretch>
            <a:fillRect/>
          </a:stretch>
        </p:blipFill>
        <p:spPr bwMode="auto">
          <a:xfrm>
            <a:off x="779463" y="2393950"/>
            <a:ext cx="3565525" cy="3732213"/>
          </a:xfrm>
        </p:spPr>
      </p:pic>
      <p:sp>
        <p:nvSpPr>
          <p:cNvPr id="20484" name="Text Placeholder 5"/>
          <p:cNvSpPr>
            <a:spLocks noGrp="1"/>
          </p:cNvSpPr>
          <p:nvPr>
            <p:ph type="body" sz="quarter" idx="3"/>
          </p:nvPr>
        </p:nvSpPr>
        <p:spPr>
          <a:xfrm>
            <a:off x="4797425" y="1524000"/>
            <a:ext cx="3565525" cy="838200"/>
          </a:xfrm>
        </p:spPr>
        <p:txBody>
          <a:bodyPr/>
          <a:lstStyle/>
          <a:p>
            <a:pPr eaLnBrk="1" fontAlgn="auto" hangingPunct="1">
              <a:spcAft>
                <a:spcPts val="0"/>
              </a:spcAft>
              <a:defRPr/>
            </a:pPr>
            <a:endParaRPr lang="en-GB">
              <a:latin typeface="Verdana" charset="0"/>
              <a:ea typeface="+mn-ea"/>
              <a:cs typeface="+mn-cs"/>
            </a:endParaRPr>
          </a:p>
        </p:txBody>
      </p:sp>
      <p:pic>
        <p:nvPicPr>
          <p:cNvPr id="24581" name="Content Placeholder 5" descr="liver.jpg"/>
          <p:cNvPicPr>
            <a:picLocks noGrp="1" noChangeAspect="1"/>
          </p:cNvPicPr>
          <p:nvPr>
            <p:ph sz="quarter" idx="4"/>
          </p:nvPr>
        </p:nvPicPr>
        <p:blipFill>
          <a:blip r:embed="rId3" cstate="print"/>
          <a:srcRect l="13696" r="13696"/>
          <a:stretch>
            <a:fillRect/>
          </a:stretch>
        </p:blipFill>
        <p:spPr bwMode="auto">
          <a:xfrm>
            <a:off x="4797425" y="2393950"/>
            <a:ext cx="3565525" cy="3732213"/>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2" cstate="print"/>
          <a:srcRect/>
          <a:stretch>
            <a:fillRect/>
          </a:stretch>
        </p:blipFill>
        <p:spPr bwMode="auto">
          <a:xfrm>
            <a:off x="0" y="381000"/>
            <a:ext cx="9525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73050"/>
            <a:ext cx="3962400" cy="1690688"/>
          </a:xfrm>
        </p:spPr>
        <p:txBody>
          <a:bodyPr/>
          <a:lstStyle/>
          <a:p>
            <a:pPr>
              <a:defRPr/>
            </a:pPr>
            <a:r>
              <a:rPr lang="en-US" dirty="0" smtClean="0"/>
              <a:t>ORGAN DONATION</a:t>
            </a:r>
            <a:endParaRPr lang="en-US" dirty="0"/>
          </a:p>
        </p:txBody>
      </p:sp>
      <p:sp>
        <p:nvSpPr>
          <p:cNvPr id="3" name="Content Placeholder 2"/>
          <p:cNvSpPr>
            <a:spLocks noGrp="1"/>
          </p:cNvSpPr>
          <p:nvPr>
            <p:ph idx="1"/>
          </p:nvPr>
        </p:nvSpPr>
        <p:spPr>
          <a:xfrm>
            <a:off x="4865688" y="273050"/>
            <a:ext cx="3960812" cy="5853113"/>
          </a:xfrm>
        </p:spPr>
        <p:txBody>
          <a:bodyPr>
            <a:normAutofit fontScale="62500" lnSpcReduction="20000"/>
          </a:bodyPr>
          <a:lstStyle/>
          <a:p>
            <a:pPr marL="0" indent="0">
              <a:buFont typeface="Calisto MT" charset="0"/>
              <a:buNone/>
              <a:defRPr/>
            </a:pPr>
            <a:endParaRPr lang="en-US" b="1" dirty="0" smtClean="0"/>
          </a:p>
          <a:p>
            <a:pPr marL="0" indent="0">
              <a:buFont typeface="Calisto MT" charset="0"/>
              <a:buNone/>
              <a:defRPr/>
            </a:pPr>
            <a:endParaRPr lang="en-US" b="1" dirty="0"/>
          </a:p>
          <a:p>
            <a:pPr marL="0" indent="0">
              <a:buFont typeface="Calisto MT" charset="0"/>
              <a:buNone/>
              <a:defRPr/>
            </a:pPr>
            <a:endParaRPr lang="en-US" b="1" dirty="0" smtClean="0"/>
          </a:p>
          <a:p>
            <a:pPr marL="0" indent="0">
              <a:buFont typeface="Calisto MT" charset="0"/>
              <a:buNone/>
              <a:defRPr/>
            </a:pPr>
            <a:endParaRPr lang="en-US" b="1" dirty="0"/>
          </a:p>
          <a:p>
            <a:pPr marL="0" indent="0">
              <a:buFont typeface="Calisto MT" charset="0"/>
              <a:buNone/>
              <a:defRPr/>
            </a:pPr>
            <a:endParaRPr lang="en-US" b="1" dirty="0" smtClean="0"/>
          </a:p>
          <a:p>
            <a:pPr marL="0" indent="0">
              <a:buFont typeface="Calisto MT" charset="0"/>
              <a:buNone/>
              <a:defRPr/>
            </a:pPr>
            <a:endParaRPr lang="en-US" b="1" dirty="0" smtClean="0"/>
          </a:p>
          <a:p>
            <a:pPr marL="0" indent="0">
              <a:buFont typeface="Calisto MT" charset="0"/>
              <a:buNone/>
              <a:defRPr/>
            </a:pPr>
            <a:r>
              <a:rPr lang="en-US" b="1" dirty="0" smtClean="0"/>
              <a:t>STOP PRESS: Tuesday</a:t>
            </a:r>
            <a:r>
              <a:rPr lang="en-US" b="1" dirty="0"/>
              <a:t>, 22 March 2011</a:t>
            </a:r>
          </a:p>
          <a:p>
            <a:pPr marL="0" indent="0">
              <a:buFont typeface="Calisto MT" charset="0"/>
              <a:buNone/>
              <a:defRPr/>
            </a:pPr>
            <a:r>
              <a:rPr lang="en-US" dirty="0"/>
              <a:t>Since 1 April 2010</a:t>
            </a:r>
          </a:p>
          <a:p>
            <a:pPr>
              <a:buFont typeface="Calisto MT" charset="0"/>
              <a:buChar char="•"/>
              <a:defRPr/>
            </a:pPr>
            <a:r>
              <a:rPr lang="en-US" b="1" dirty="0" smtClean="0"/>
              <a:t>982 </a:t>
            </a:r>
            <a:r>
              <a:rPr lang="en-US" dirty="0"/>
              <a:t>people have donated organs</a:t>
            </a:r>
          </a:p>
          <a:p>
            <a:pPr>
              <a:buFont typeface="Calisto MT" charset="0"/>
              <a:buChar char="•"/>
              <a:defRPr/>
            </a:pPr>
            <a:r>
              <a:rPr lang="en-US" b="1" dirty="0" smtClean="0"/>
              <a:t>2,602</a:t>
            </a:r>
            <a:r>
              <a:rPr lang="en-US" dirty="0" smtClean="0"/>
              <a:t> </a:t>
            </a:r>
            <a:r>
              <a:rPr lang="en-US" dirty="0"/>
              <a:t>people have received </a:t>
            </a:r>
            <a:r>
              <a:rPr lang="en-US" dirty="0" smtClean="0"/>
              <a:t>transplants</a:t>
            </a:r>
          </a:p>
          <a:p>
            <a:pPr>
              <a:buFont typeface="Calisto MT" charset="0"/>
              <a:buChar char="•"/>
              <a:defRPr/>
            </a:pPr>
            <a:r>
              <a:rPr lang="en-US" b="1" dirty="0" smtClean="0"/>
              <a:t>7,775</a:t>
            </a:r>
            <a:r>
              <a:rPr lang="en-US" dirty="0" smtClean="0"/>
              <a:t> </a:t>
            </a:r>
            <a:r>
              <a:rPr lang="en-US" dirty="0"/>
              <a:t>people are still </a:t>
            </a:r>
            <a:r>
              <a:rPr lang="en-US" dirty="0" smtClean="0"/>
              <a:t>waiting </a:t>
            </a:r>
            <a:r>
              <a:rPr lang="en-US" dirty="0"/>
              <a:t>for </a:t>
            </a:r>
            <a:r>
              <a:rPr lang="en-US" dirty="0" smtClean="0"/>
              <a:t>transplants</a:t>
            </a:r>
          </a:p>
          <a:p>
            <a:pPr>
              <a:buFont typeface="Calisto MT" charset="0"/>
              <a:buChar char="•"/>
              <a:defRPr/>
            </a:pPr>
            <a:r>
              <a:rPr lang="en-US" dirty="0" smtClean="0"/>
              <a:t>Source:</a:t>
            </a:r>
            <a:br>
              <a:rPr lang="en-US" dirty="0" smtClean="0"/>
            </a:br>
            <a:r>
              <a:rPr lang="en-US" dirty="0" smtClean="0"/>
              <a:t>http</a:t>
            </a:r>
            <a:r>
              <a:rPr lang="en-US" dirty="0"/>
              <a:t>://</a:t>
            </a:r>
            <a:r>
              <a:rPr lang="en-US" dirty="0" err="1"/>
              <a:t>www.organdonation.nhs.uk</a:t>
            </a:r>
            <a:r>
              <a:rPr lang="en-US" dirty="0"/>
              <a:t>/</a:t>
            </a:r>
            <a:r>
              <a:rPr lang="en-US" dirty="0" err="1"/>
              <a:t>ukt</a:t>
            </a:r>
            <a:r>
              <a:rPr lang="en-US" dirty="0"/>
              <a:t>/</a:t>
            </a:r>
          </a:p>
        </p:txBody>
      </p:sp>
      <p:sp>
        <p:nvSpPr>
          <p:cNvPr id="4" name="Text Placeholder 3"/>
          <p:cNvSpPr>
            <a:spLocks noGrp="1"/>
          </p:cNvSpPr>
          <p:nvPr>
            <p:ph type="body" sz="half" idx="2"/>
          </p:nvPr>
        </p:nvSpPr>
        <p:spPr>
          <a:xfrm>
            <a:off x="301625" y="1974850"/>
            <a:ext cx="3962400" cy="3200400"/>
          </a:xfrm>
        </p:spPr>
        <p:txBody>
          <a:bodyPr/>
          <a:lstStyle/>
          <a:p>
            <a:pPr>
              <a:buFont typeface="Calisto MT" charset="0"/>
              <a:buNone/>
              <a:defRPr/>
            </a:pPr>
            <a:r>
              <a:rPr lang="en-US" dirty="0" smtClean="0"/>
              <a:t>In the U.K.</a:t>
            </a:r>
          </a:p>
          <a:p>
            <a:pPr>
              <a:buFont typeface="Calisto MT" charset="0"/>
              <a:buNone/>
              <a:defRPr/>
            </a:pPr>
            <a:r>
              <a:rPr lang="en-US" dirty="0" smtClean="0"/>
              <a:t>96% of us say we would accept an organ; yet-</a:t>
            </a:r>
          </a:p>
          <a:p>
            <a:pPr>
              <a:buFont typeface="Calisto MT" charset="0"/>
              <a:buNone/>
              <a:defRPr/>
            </a:pPr>
            <a:r>
              <a:rPr lang="en-US" dirty="0" smtClean="0"/>
              <a:t>Only 27% of us have signed up for Organ Donation</a:t>
            </a:r>
          </a:p>
          <a:p>
            <a:pPr>
              <a:buFont typeface="Calisto MT" charset="0"/>
              <a:buNone/>
              <a:defRPr/>
            </a:pPr>
            <a:r>
              <a:rPr lang="en-US" dirty="0" smtClean="0"/>
              <a:t>-----</a:t>
            </a:r>
          </a:p>
          <a:p>
            <a:pPr>
              <a:buFont typeface="Calisto MT" charset="0"/>
              <a:buNone/>
              <a:defRPr/>
            </a:pPr>
            <a:r>
              <a:rPr lang="en-US" dirty="0" smtClean="0"/>
              <a:t>10,000 currently need a transplant:</a:t>
            </a:r>
          </a:p>
          <a:p>
            <a:pPr>
              <a:buFont typeface="Calisto MT" charset="0"/>
              <a:buNone/>
              <a:defRPr/>
            </a:pPr>
            <a:r>
              <a:rPr lang="en-US" dirty="0" smtClean="0"/>
              <a:t>Three people die everyday whilst waiting….</a:t>
            </a:r>
          </a:p>
          <a:p>
            <a:pPr>
              <a:buFont typeface="Calisto MT" charset="0"/>
              <a:buNone/>
              <a:defRPr/>
            </a:pPr>
            <a:endParaRPr lang="en-US" dirty="0"/>
          </a:p>
        </p:txBody>
      </p:sp>
      <p:pic>
        <p:nvPicPr>
          <p:cNvPr id="98308" name="Picture 4"/>
          <p:cNvPicPr>
            <a:picLocks noChangeAspect="1"/>
          </p:cNvPicPr>
          <p:nvPr/>
        </p:nvPicPr>
        <p:blipFill>
          <a:blip r:embed="rId2" cstate="print"/>
          <a:srcRect/>
          <a:stretch>
            <a:fillRect/>
          </a:stretch>
        </p:blipFill>
        <p:spPr bwMode="auto">
          <a:xfrm>
            <a:off x="7451725" y="2276475"/>
            <a:ext cx="1549400" cy="508000"/>
          </a:xfrm>
          <a:prstGeom prst="rect">
            <a:avLst/>
          </a:prstGeom>
          <a:noFill/>
          <a:ln w="9525">
            <a:noFill/>
            <a:miter lim="800000"/>
            <a:headEnd/>
            <a:tailEnd/>
          </a:ln>
        </p:spPr>
      </p:pic>
      <p:sp>
        <p:nvSpPr>
          <p:cNvPr id="6" name="Rectangle 5"/>
          <p:cNvSpPr/>
          <p:nvPr/>
        </p:nvSpPr>
        <p:spPr>
          <a:xfrm>
            <a:off x="1252538" y="5229225"/>
            <a:ext cx="2311400" cy="92392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en-US" dirty="0"/>
              <a:t>http://</a:t>
            </a:r>
            <a:r>
              <a:rPr lang="en-US" dirty="0" err="1"/>
              <a:t>www.organdonation.nhs.uk</a:t>
            </a:r>
            <a:r>
              <a:rPr lang="en-US" dirty="0"/>
              <a:t>/</a:t>
            </a:r>
            <a:r>
              <a:rPr lang="en-US" dirty="0" err="1"/>
              <a:t>ukt</a:t>
            </a:r>
            <a:r>
              <a:rPr lang="en-US" dirty="0"/>
              <a:t>/</a:t>
            </a:r>
          </a:p>
        </p:txBody>
      </p:sp>
      <p:sp>
        <p:nvSpPr>
          <p:cNvPr id="7" name="Rectangle 6"/>
          <p:cNvSpPr/>
          <p:nvPr/>
        </p:nvSpPr>
        <p:spPr>
          <a:xfrm>
            <a:off x="4572000" y="115888"/>
            <a:ext cx="4895850" cy="2309812"/>
          </a:xfrm>
          <a:prstGeom prst="rect">
            <a:avLst/>
          </a:prstGeom>
        </p:spPr>
        <p:txBody>
          <a:bodyPr>
            <a:spAutoFit/>
          </a:bodyPr>
          <a:lstStyle/>
          <a:p>
            <a:pPr>
              <a:defRPr/>
            </a:pPr>
            <a:r>
              <a:rPr lang="en-US" sz="2400" dirty="0">
                <a:solidFill>
                  <a:schemeClr val="bg1">
                    <a:lumMod val="50000"/>
                  </a:schemeClr>
                </a:solidFill>
                <a:latin typeface="Abadi MT Condensed Extra Bold"/>
                <a:ea typeface="ＭＳ Ｐゴシック" charset="0"/>
                <a:cs typeface="Abadi MT Condensed Extra Bold"/>
              </a:rPr>
              <a:t>Calling the NHS Donor Line on </a:t>
            </a:r>
            <a:r>
              <a:rPr lang="en-US" sz="2400" b="1" dirty="0">
                <a:solidFill>
                  <a:schemeClr val="bg1">
                    <a:lumMod val="50000"/>
                  </a:schemeClr>
                </a:solidFill>
                <a:latin typeface="Abadi MT Condensed Extra Bold"/>
                <a:ea typeface="ＭＳ Ｐゴシック" charset="0"/>
                <a:cs typeface="Abadi MT Condensed Extra Bold"/>
              </a:rPr>
              <a:t>0300 123 23 23</a:t>
            </a:r>
            <a:r>
              <a:rPr lang="en-US" sz="2400" dirty="0">
                <a:solidFill>
                  <a:schemeClr val="bg1">
                    <a:lumMod val="50000"/>
                  </a:schemeClr>
                </a:solidFill>
                <a:latin typeface="Abadi MT Condensed Extra Bold"/>
                <a:ea typeface="ＭＳ Ｐゴシック" charset="0"/>
                <a:cs typeface="Abadi MT Condensed Extra Bold"/>
              </a:rPr>
              <a:t> (Lines are open 24 hours a day all year round. Calls are charged at your contracted rate for local calls)</a:t>
            </a:r>
          </a:p>
          <a:p>
            <a:pPr>
              <a:defRPr/>
            </a:pPr>
            <a:r>
              <a:rPr lang="en-US" sz="2400" dirty="0">
                <a:solidFill>
                  <a:schemeClr val="bg1">
                    <a:lumMod val="50000"/>
                  </a:schemeClr>
                </a:solidFill>
                <a:latin typeface="Abadi MT Condensed Extra Bold"/>
                <a:ea typeface="ＭＳ Ｐゴシック" charset="0"/>
                <a:cs typeface="Abadi MT Condensed Extra Bold"/>
              </a:rPr>
              <a:t>By texting SAVE to </a:t>
            </a:r>
            <a:r>
              <a:rPr lang="en-US" sz="2400" b="1" dirty="0">
                <a:solidFill>
                  <a:schemeClr val="bg1">
                    <a:lumMod val="50000"/>
                  </a:schemeClr>
                </a:solidFill>
                <a:latin typeface="Abadi MT Condensed Extra Bold"/>
                <a:ea typeface="ＭＳ Ｐゴシック" charset="0"/>
                <a:cs typeface="Abadi MT Condensed Extra Bold"/>
              </a:rPr>
              <a:t>84118</a:t>
            </a:r>
            <a:endParaRPr lang="en-US" sz="2400" dirty="0">
              <a:solidFill>
                <a:schemeClr val="bg1">
                  <a:lumMod val="50000"/>
                </a:schemeClr>
              </a:solidFill>
              <a:latin typeface="Abadi MT Condensed Extra Bold"/>
              <a:ea typeface="ＭＳ Ｐゴシック" charset="0"/>
              <a:cs typeface="Abadi MT Condensed Extra Bold"/>
            </a:endParaRPr>
          </a:p>
        </p:txBody>
      </p:sp>
      <p:pic>
        <p:nvPicPr>
          <p:cNvPr id="98311" name="Picture 7"/>
          <p:cNvPicPr>
            <a:picLocks noChangeAspect="1"/>
          </p:cNvPicPr>
          <p:nvPr/>
        </p:nvPicPr>
        <p:blipFill>
          <a:blip r:embed="rId3" cstate="print"/>
          <a:srcRect/>
          <a:stretch>
            <a:fillRect/>
          </a:stretch>
        </p:blipFill>
        <p:spPr bwMode="auto">
          <a:xfrm>
            <a:off x="3851275" y="5013325"/>
            <a:ext cx="1270000" cy="127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a:effectLst>
                  <a:outerShdw blurRad="38100" dist="38100" dir="2700000" algn="tl">
                    <a:srgbClr val="000000"/>
                  </a:outerShdw>
                </a:effectLst>
                <a:latin typeface="Verdana" charset="0"/>
                <a:ea typeface="+mj-ea"/>
                <a:cs typeface="+mj-cs"/>
              </a:rPr>
              <a:t>With much thanks you to all</a:t>
            </a:r>
          </a:p>
        </p:txBody>
      </p:sp>
      <p:sp>
        <p:nvSpPr>
          <p:cNvPr id="44035" name="Content Placeholder 5"/>
          <p:cNvSpPr>
            <a:spLocks noGrp="1"/>
          </p:cNvSpPr>
          <p:nvPr>
            <p:ph idx="1"/>
          </p:nvPr>
        </p:nvSpPr>
        <p:spPr/>
        <p:txBody>
          <a:bodyPr>
            <a:normAutofit fontScale="92500" lnSpcReduction="20000"/>
          </a:bodyPr>
          <a:lstStyle/>
          <a:p>
            <a:pPr eaLnBrk="1" fontAlgn="auto" hangingPunct="1">
              <a:spcAft>
                <a:spcPts val="0"/>
              </a:spcAft>
              <a:defRPr/>
            </a:pPr>
            <a:r>
              <a:rPr lang="en-GB" sz="2800" b="1" dirty="0">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rPr>
              <a:t>My donor – ‘Kylie’ – for her </a:t>
            </a:r>
            <a:r>
              <a:rPr lang="en-GB" sz="2800" b="1" dirty="0" smtClean="0">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rPr>
              <a:t>life; and her family</a:t>
            </a:r>
            <a:endParaRPr lang="en-GB" sz="2800" b="1" dirty="0">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endParaRPr>
          </a:p>
          <a:p>
            <a:pPr eaLnBrk="1" fontAlgn="auto" hangingPunct="1">
              <a:spcAft>
                <a:spcPts val="0"/>
              </a:spcAft>
              <a:defRPr/>
            </a:pPr>
            <a:r>
              <a:rPr lang="en-GB" sz="2800" b="1" dirty="0">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rPr>
              <a:t>My hosts – King’s Hospital; the whole ’team’ that practiced skill and care on my body</a:t>
            </a:r>
          </a:p>
          <a:p>
            <a:pPr eaLnBrk="1" fontAlgn="auto" hangingPunct="1">
              <a:spcAft>
                <a:spcPts val="0"/>
              </a:spcAft>
              <a:defRPr/>
            </a:pPr>
            <a:r>
              <a:rPr lang="en-GB" sz="2800" b="1" dirty="0" smtClean="0">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rPr>
              <a:t>My dear partner– </a:t>
            </a:r>
            <a:r>
              <a:rPr lang="en-GB" sz="2800" b="1" dirty="0" err="1">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rPr>
              <a:t>Everard</a:t>
            </a:r>
            <a:r>
              <a:rPr lang="en-GB" sz="2800" b="1" dirty="0">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rPr>
              <a:t>, who shared the illness </a:t>
            </a:r>
            <a:r>
              <a:rPr lang="en-GB" sz="2800" b="1" dirty="0" smtClean="0">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rPr>
              <a:t>for every moment (and still does)</a:t>
            </a:r>
            <a:endParaRPr lang="en-GB" sz="2800" b="1" dirty="0">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endParaRPr>
          </a:p>
          <a:p>
            <a:pPr eaLnBrk="1" fontAlgn="auto" hangingPunct="1">
              <a:spcAft>
                <a:spcPts val="0"/>
              </a:spcAft>
              <a:defRPr/>
            </a:pPr>
            <a:r>
              <a:rPr lang="en-GB" sz="2800" b="1" dirty="0">
                <a:solidFill>
                  <a:srgbClr val="6D1705"/>
                </a:solidFill>
                <a:effectLst>
                  <a:glow rad="228600">
                    <a:schemeClr val="accent1">
                      <a:satMod val="175000"/>
                      <a:alpha val="40000"/>
                    </a:schemeClr>
                  </a:glow>
                  <a:outerShdw blurRad="63500" dir="2700000" algn="tl" rotWithShape="0">
                    <a:schemeClr val="tx1">
                      <a:alpha val="40000"/>
                    </a:schemeClr>
                  </a:outerShdw>
                </a:effectLst>
                <a:latin typeface="Verdana" charset="0"/>
                <a:ea typeface="+mn-ea"/>
                <a:cs typeface="+mn-cs"/>
              </a:rPr>
              <a:t>My friends, and all the contingencies that brought me to this life..........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3" y="788988"/>
            <a:ext cx="7583487" cy="1470025"/>
          </a:xfrm>
        </p:spPr>
        <p:txBody>
          <a:bodyPr/>
          <a:lstStyle/>
          <a:p>
            <a:pPr>
              <a:defRPr/>
            </a:pPr>
            <a:r>
              <a:rPr lang="en-US" dirty="0" smtClean="0"/>
              <a:t>SLIDES NOT INCLUDED</a:t>
            </a:r>
            <a:endParaRPr lang="en-US" dirty="0"/>
          </a:p>
        </p:txBody>
      </p:sp>
      <p:sp>
        <p:nvSpPr>
          <p:cNvPr id="3" name="Subtitle 2"/>
          <p:cNvSpPr>
            <a:spLocks noGrp="1"/>
          </p:cNvSpPr>
          <p:nvPr>
            <p:ph type="subTitle" idx="1"/>
          </p:nvPr>
        </p:nvSpPr>
        <p:spPr>
          <a:xfrm>
            <a:off x="779463" y="4724400"/>
            <a:ext cx="7583487" cy="1384300"/>
          </a:xfrm>
        </p:spPr>
        <p:txBody>
          <a:bodyPr/>
          <a:lstStyle/>
          <a:p>
            <a:pPr>
              <a:buFont typeface="Calisto MT" charset="0"/>
              <a:buNone/>
              <a:defRPr/>
            </a:pPr>
            <a:r>
              <a:rPr lang="en-US" dirty="0" smtClean="0"/>
              <a:t>Prepared but not used at UEL</a:t>
            </a:r>
            <a:endParaRPr lang="en-US" dirty="0"/>
          </a:p>
        </p:txBody>
      </p:sp>
      <p:pic>
        <p:nvPicPr>
          <p:cNvPr id="5" name="Picture Placeholder 4"/>
          <p:cNvPicPr>
            <a:picLocks noGrp="1" noChangeAspect="1"/>
          </p:cNvPicPr>
          <p:nvPr>
            <p:ph type="pic" sz="quarter" idx="13"/>
          </p:nvPr>
        </p:nvPicPr>
        <p:blipFill>
          <a:blip r:embed="rId2" cstate="print"/>
          <a:srcRect t="4403" b="4403"/>
          <a:stretch>
            <a:fillRect/>
          </a:stretch>
        </p:blip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a:lstStyle/>
          <a:p>
            <a:pPr marL="54864" eaLnBrk="1" fontAlgn="auto" hangingPunct="1">
              <a:spcAft>
                <a:spcPts val="0"/>
              </a:spcAft>
              <a:defRPr/>
            </a:pPr>
            <a:endParaRPr lang="en-GB">
              <a:solidFill>
                <a:schemeClr val="tx2">
                  <a:tint val="100000"/>
                  <a:shade val="90000"/>
                  <a:satMod val="250000"/>
                  <a:alpha val="100000"/>
                </a:schemeClr>
              </a:solidFill>
              <a:ea typeface="+mj-ea"/>
              <a:cs typeface="+mj-cs"/>
            </a:endParaRPr>
          </a:p>
        </p:txBody>
      </p:sp>
      <p:pic>
        <p:nvPicPr>
          <p:cNvPr id="101378" name="Content Placeholder 4" descr="419CD192QVL__AA240_.jpg"/>
          <p:cNvPicPr>
            <a:picLocks noGrp="1" noChangeAspect="1"/>
          </p:cNvPicPr>
          <p:nvPr>
            <p:ph sz="half" idx="1"/>
          </p:nvPr>
        </p:nvPicPr>
        <p:blipFill>
          <a:blip r:embed="rId2" cstate="print"/>
          <a:srcRect l="8514" r="8514"/>
          <a:stretch>
            <a:fillRect/>
          </a:stretch>
        </p:blipFill>
        <p:spPr bwMode="auto">
          <a:xfrm>
            <a:off x="779463" y="1828800"/>
            <a:ext cx="3565525" cy="4297363"/>
          </a:xfrm>
        </p:spPr>
      </p:pic>
      <p:pic>
        <p:nvPicPr>
          <p:cNvPr id="101379" name="Content Placeholder 5" descr="untitled.bmp"/>
          <p:cNvPicPr>
            <a:picLocks noGrp="1" noChangeAspect="1"/>
          </p:cNvPicPr>
          <p:nvPr>
            <p:ph sz="half" idx="2"/>
          </p:nvPr>
        </p:nvPicPr>
        <p:blipFill>
          <a:blip r:embed="rId3" cstate="print"/>
          <a:srcRect t="3531" b="3531"/>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Altruism and the market</a:t>
            </a:r>
          </a:p>
        </p:txBody>
      </p:sp>
      <p:pic>
        <p:nvPicPr>
          <p:cNvPr id="102402" name="Picture 2" descr="C:\Users\Owner\Desktop\A-Streetcar-Named-Desire-Photograph-C10048274.jpeg"/>
          <p:cNvPicPr>
            <a:picLocks noGrp="1" noChangeAspect="1" noChangeArrowheads="1"/>
          </p:cNvPicPr>
          <p:nvPr>
            <p:ph sz="half" idx="1"/>
          </p:nvPr>
        </p:nvPicPr>
        <p:blipFill>
          <a:blip r:embed="rId2" cstate="print"/>
          <a:srcRect l="17020" r="17020"/>
          <a:stretch>
            <a:fillRect/>
          </a:stretch>
        </p:blipFill>
        <p:spPr bwMode="auto">
          <a:xfrm>
            <a:off x="779463" y="1828800"/>
            <a:ext cx="3565525" cy="4297363"/>
          </a:xfrm>
        </p:spPr>
      </p:pic>
      <p:sp>
        <p:nvSpPr>
          <p:cNvPr id="46084" name="Content Placeholder 3"/>
          <p:cNvSpPr>
            <a:spLocks noGrp="1"/>
          </p:cNvSpPr>
          <p:nvPr>
            <p:ph sz="half" idx="2"/>
          </p:nvPr>
        </p:nvSpPr>
        <p:spPr>
          <a:xfrm>
            <a:off x="4797425" y="1828800"/>
            <a:ext cx="3565525" cy="4297363"/>
          </a:xfrm>
        </p:spPr>
        <p:txBody>
          <a:bodyPr/>
          <a:lstStyle/>
          <a:p>
            <a:pPr eaLnBrk="1" fontAlgn="auto" hangingPunct="1">
              <a:spcAft>
                <a:spcPts val="0"/>
              </a:spcAft>
              <a:buFont typeface="Wingdings 2" charset="0"/>
              <a:buNone/>
              <a:defRPr/>
            </a:pPr>
            <a:r>
              <a:rPr lang="en-GB">
                <a:latin typeface="Verdana" charset="0"/>
                <a:ea typeface="+mn-ea"/>
                <a:cs typeface="+mn-cs"/>
              </a:rPr>
              <a:t>  I have always depended on the </a:t>
            </a:r>
          </a:p>
          <a:p>
            <a:pPr eaLnBrk="1" fontAlgn="auto" hangingPunct="1">
              <a:spcAft>
                <a:spcPts val="0"/>
              </a:spcAft>
              <a:buFont typeface="Wingdings 2" charset="0"/>
              <a:buNone/>
              <a:defRPr/>
            </a:pPr>
            <a:r>
              <a:rPr lang="en-GB">
                <a:latin typeface="Verdana" charset="0"/>
                <a:ea typeface="+mn-ea"/>
                <a:cs typeface="+mn-cs"/>
              </a:rPr>
              <a:t>	kindness of strangers</a:t>
            </a:r>
          </a:p>
          <a:p>
            <a:pPr eaLnBrk="1" fontAlgn="auto" hangingPunct="1">
              <a:spcAft>
                <a:spcPts val="0"/>
              </a:spcAft>
              <a:buFont typeface="Wingdings 2" charset="0"/>
              <a:buNone/>
              <a:defRPr/>
            </a:pPr>
            <a:endParaRPr lang="en-GB">
              <a:latin typeface="Verdana" charset="0"/>
              <a:ea typeface="+mn-ea"/>
              <a:cs typeface="+mn-cs"/>
            </a:endParaRPr>
          </a:p>
          <a:p>
            <a:pPr eaLnBrk="1" fontAlgn="auto" hangingPunct="1">
              <a:spcAft>
                <a:spcPts val="0"/>
              </a:spcAft>
              <a:buFont typeface="Wingdings 2" charset="0"/>
              <a:buNone/>
              <a:defRPr/>
            </a:pPr>
            <a:r>
              <a:rPr lang="en-GB">
                <a:latin typeface="Verdana" charset="0"/>
                <a:ea typeface="+mn-ea"/>
                <a:cs typeface="+mn-cs"/>
              </a:rPr>
              <a:t> </a:t>
            </a:r>
            <a:r>
              <a:rPr lang="en-GB" i="1">
                <a:latin typeface="Verdana" charset="0"/>
                <a:ea typeface="+mn-ea"/>
                <a:cs typeface="+mn-cs"/>
              </a:rPr>
              <a:t>a streetcar named desire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638300" y="1509713"/>
          <a:ext cx="5868988" cy="3838575"/>
        </p:xfrm>
        <a:graphic>
          <a:graphicData uri="http://schemas.openxmlformats.org/drawingml/2006/table">
            <a:tbl>
              <a:tblPr/>
              <a:tblGrid>
                <a:gridCol w="1955800"/>
                <a:gridCol w="1955800"/>
                <a:gridCol w="1957388"/>
              </a:tblGrid>
              <a:tr h="57841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1" i="0" u="none" strike="noStrike" cap="none" normalizeH="0" baseline="0">
                          <a:ln>
                            <a:noFill/>
                          </a:ln>
                          <a:solidFill>
                            <a:srgbClr val="365F91"/>
                          </a:solidFill>
                          <a:effectLst/>
                          <a:latin typeface="Times New Roman" charset="0"/>
                          <a:ea typeface="Calibri" charset="0"/>
                          <a:cs typeface="Times New Roman" charset="0"/>
                        </a:rPr>
                        <a:t>THE STARTING IMAGERY OF HUMAN BEINGS</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1" i="0" u="none" strike="noStrike" cap="none" normalizeH="0" baseline="0">
                          <a:ln>
                            <a:noFill/>
                          </a:ln>
                          <a:solidFill>
                            <a:srgbClr val="365F91"/>
                          </a:solidFill>
                          <a:effectLst/>
                          <a:latin typeface="Times New Roman" charset="0"/>
                          <a:ea typeface="Calibri" charset="0"/>
                          <a:cs typeface="Times New Roman" charset="0"/>
                        </a:rPr>
                        <a:t>CENTRAL HUMAN CAPABILITIES </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1" i="0" u="none" strike="noStrike" cap="none" normalizeH="0" baseline="0">
                          <a:ln>
                            <a:noFill/>
                          </a:ln>
                          <a:solidFill>
                            <a:srgbClr val="365F91"/>
                          </a:solidFill>
                          <a:effectLst/>
                          <a:latin typeface="Times New Roman" charset="0"/>
                          <a:ea typeface="Calibri" charset="0"/>
                          <a:cs typeface="Times New Roman" charset="0"/>
                        </a:rPr>
                        <a:t>(Sen and Nussbaum)</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Social (never in isolation)</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w="12700" cap="flat" cmpd="sng" algn="ctr">
                      <a:solidFill>
                        <a:srgbClr val="4F81BD"/>
                      </a:solidFill>
                      <a:prstDash val="solid"/>
                      <a:round/>
                      <a:headEnd type="none" w="med" len="med"/>
                      <a:tailEnd type="none" w="med" len="med"/>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w="12700" cap="flat" cmpd="sng" algn="ctr">
                      <a:solidFill>
                        <a:srgbClr val="4F81BD"/>
                      </a:solidFill>
                      <a:prstDash val="solid"/>
                      <a:round/>
                      <a:headEnd type="none" w="med" len="med"/>
                      <a:tailEnd type="none" w="med" len="med"/>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Life</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w="12700" cap="flat" cmpd="sng" algn="ctr">
                      <a:solidFill>
                        <a:srgbClr val="4F81BD"/>
                      </a:solidFill>
                      <a:prstDash val="solid"/>
                      <a:round/>
                      <a:headEnd type="none" w="med" len="med"/>
                      <a:tailEnd type="none" w="med" len="med"/>
                    </a:lnT>
                    <a:lnB>
                      <a:noFill/>
                    </a:lnB>
                    <a:lnTlToBr>
                      <a:noFill/>
                    </a:lnTlToBr>
                    <a:lnBlToTr>
                      <a:noFill/>
                    </a:lnBlToTr>
                    <a:solidFill>
                      <a:srgbClr val="D3DFEE"/>
                    </a:solid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Fleshy embodiment</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Bodily health</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Sensing, feeling and sensuous</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Bodily integrity</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r>
              <a:tr h="94649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Thinking</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800" b="1" i="0" u="none" strike="noStrike" cap="none" normalizeH="0" baseline="0">
                          <a:ln>
                            <a:noFill/>
                          </a:ln>
                          <a:solidFill>
                            <a:srgbClr val="365F91"/>
                          </a:solidFill>
                          <a:effectLst/>
                          <a:latin typeface="Times New Roman" charset="0"/>
                          <a:ea typeface="Calibri" charset="0"/>
                          <a:cs typeface="Times New Roman" charset="0"/>
                        </a:rPr>
                        <a:t>THE NATURE OF CRITICAL HUMANISM</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Senses, imagination &amp; thought</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Selves , always in</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Emotions</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The presence of others</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Practical reason</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Dually material and symbolic</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Affiliation</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Embedded and</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Other species</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Contingent in</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Play</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Time and Space &amp;</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Control over one’s environment</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noFill/>
                  </a:tcPr>
                </a:tc>
              </a:tr>
              <a:tr h="19280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365F91"/>
                          </a:solidFill>
                          <a:effectLst/>
                          <a:latin typeface="Times New Roman" charset="0"/>
                          <a:ea typeface="Calibri" charset="0"/>
                          <a:cs typeface="Times New Roman" charset="0"/>
                        </a:rPr>
                        <a:t>A Matrix of Inequalities</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D3DFEE"/>
                    </a:solidFill>
                  </a:tcPr>
                </a:tc>
              </a:tr>
              <a:tr h="385610">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sz="1100" b="0" i="0" u="none" strike="noStrike" cap="none" normalizeH="0" baseline="0">
                        <a:ln>
                          <a:noFill/>
                        </a:ln>
                        <a:solidFill>
                          <a:srgbClr val="365F91"/>
                        </a:solidFill>
                        <a:effectLst/>
                        <a:latin typeface="Times New Roman" charset="0"/>
                        <a:ea typeface="Calibri" charset="0"/>
                        <a:cs typeface="Times New Roman" charset="0"/>
                      </a:endParaRPr>
                    </a:p>
                  </a:txBody>
                  <a:tcPr marL="68580" marR="68580" marT="0" marB="0" horzOverflow="overflow">
                    <a:lnL>
                      <a:noFill/>
                    </a:lnL>
                    <a:lnR>
                      <a:noFill/>
                    </a:lnR>
                    <a:lnT>
                      <a:noFill/>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1" i="0" u="none" strike="noStrike" cap="none" normalizeH="0" baseline="0">
                          <a:ln>
                            <a:noFill/>
                          </a:ln>
                          <a:solidFill>
                            <a:srgbClr val="365F91"/>
                          </a:solidFill>
                          <a:effectLst/>
                          <a:latin typeface="Times New Roman" charset="0"/>
                          <a:ea typeface="Calibri" charset="0"/>
                          <a:cs typeface="Times New Roman" charset="0"/>
                        </a:rPr>
                        <a:t>TOWARDS HUMAN FLOURISHING</a:t>
                      </a:r>
                      <a:endParaRPr kumimoji="0" lang="en-GB" sz="1100" b="0" i="0" u="none" strike="noStrike" cap="none" normalizeH="0" baseline="0">
                        <a:ln>
                          <a:noFill/>
                        </a:ln>
                        <a:solidFill>
                          <a:srgbClr val="365F91"/>
                        </a:solidFill>
                        <a:effectLst/>
                        <a:latin typeface="Calibri" charset="0"/>
                        <a:ea typeface="Calibri" charset="0"/>
                        <a:cs typeface="Times New Roman" charset="0"/>
                      </a:endParaRPr>
                    </a:p>
                  </a:txBody>
                  <a:tcPr marL="68580" marR="68580" marT="0" marB="0" horzOverflow="overflow">
                    <a:lnL>
                      <a:noFill/>
                    </a:lnL>
                    <a:lnR>
                      <a:noFill/>
                    </a:lnR>
                    <a:lnT>
                      <a:noFill/>
                    </a:lnT>
                    <a:lnB w="12700" cap="flat" cmpd="sng" algn="ctr">
                      <a:solidFill>
                        <a:srgbClr val="4F81BD"/>
                      </a:solidFill>
                      <a:prstDash val="solid"/>
                      <a:round/>
                      <a:headEnd type="none" w="med" len="med"/>
                      <a:tailEnd type="none" w="med" len="med"/>
                    </a:lnB>
                    <a:lnTlToBr>
                      <a:noFill/>
                    </a:lnTlToBr>
                    <a:lnBlToTr>
                      <a:noFill/>
                    </a:lnBlToTr>
                    <a:noFill/>
                  </a:tcPr>
                </a:tc>
              </a:tr>
            </a:tbl>
          </a:graphicData>
        </a:graphic>
      </p:graphicFrame>
      <p:sp>
        <p:nvSpPr>
          <p:cNvPr id="103468"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GB" sz="1100">
                <a:latin typeface="Times New Roman" pitchFamily="18" charset="0"/>
              </a:rPr>
              <a:t>Table One: Core Features  of Critical Humanism</a:t>
            </a:r>
            <a:endParaRPr lang="en-GB"/>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2000">
                <a:solidFill>
                  <a:srgbClr val="2F2F2F"/>
                </a:solidFill>
                <a:effectLst>
                  <a:outerShdw blurRad="38100" dist="38100" dir="2700000" algn="tl">
                    <a:srgbClr val="000000"/>
                  </a:outerShdw>
                </a:effectLst>
                <a:latin typeface="Verdana" charset="0"/>
                <a:ea typeface="+mj-ea"/>
                <a:cs typeface="+mj-cs"/>
              </a:rPr>
              <a:t>AN ASIDE:</a:t>
            </a:r>
            <a:br>
              <a:rPr lang="en-GB" sz="2000">
                <a:solidFill>
                  <a:srgbClr val="2F2F2F"/>
                </a:solidFill>
                <a:effectLst>
                  <a:outerShdw blurRad="38100" dist="38100" dir="2700000" algn="tl">
                    <a:srgbClr val="000000"/>
                  </a:outerShdw>
                </a:effectLst>
                <a:latin typeface="Verdana" charset="0"/>
                <a:ea typeface="+mj-ea"/>
                <a:cs typeface="+mj-cs"/>
              </a:rPr>
            </a:br>
            <a:r>
              <a:rPr lang="en-GB" sz="2000">
                <a:solidFill>
                  <a:srgbClr val="2F2F2F"/>
                </a:solidFill>
                <a:effectLst>
                  <a:outerShdw blurRad="38100" dist="38100" dir="2700000" algn="tl">
                    <a:srgbClr val="000000"/>
                  </a:outerShdw>
                </a:effectLst>
                <a:latin typeface="Verdana" charset="0"/>
                <a:ea typeface="+mj-ea"/>
                <a:cs typeface="+mj-cs"/>
              </a:rPr>
              <a:t>THE SOCIOLOGICAL IMPLICATIONS OF DONOR-TRANSPLANT (dt)</a:t>
            </a:r>
          </a:p>
        </p:txBody>
      </p:sp>
      <p:sp>
        <p:nvSpPr>
          <p:cNvPr id="3" name="Content Placeholder 2"/>
          <p:cNvSpPr>
            <a:spLocks noGrp="1"/>
          </p:cNvSpPr>
          <p:nvPr>
            <p:ph idx="1"/>
          </p:nvPr>
        </p:nvSpPr>
        <p:spPr/>
        <p:txBody>
          <a:bodyPr/>
          <a:lstStyle/>
          <a:p>
            <a:pPr marL="365125" indent="-255588" eaLnBrk="1" fontAlgn="auto" hangingPunct="1">
              <a:spcBef>
                <a:spcPct val="0"/>
              </a:spcBef>
              <a:spcAft>
                <a:spcPts val="0"/>
              </a:spcAft>
              <a:buFont typeface="Wingdings 2" charset="0"/>
              <a:buChar char=""/>
              <a:defRPr/>
            </a:pPr>
            <a:endParaRPr lang="en-GB" sz="2000">
              <a:latin typeface="Verdana" charset="0"/>
              <a:ea typeface="+mn-ea"/>
              <a:cs typeface="+mn-cs"/>
            </a:endParaRPr>
          </a:p>
          <a:p>
            <a:pPr marL="365125" indent="-255588" eaLnBrk="1" fontAlgn="auto" hangingPunct="1">
              <a:spcBef>
                <a:spcPct val="0"/>
              </a:spcBef>
              <a:spcAft>
                <a:spcPts val="0"/>
              </a:spcAft>
              <a:buFont typeface="Wingdings 2" charset="0"/>
              <a:buChar char=""/>
              <a:defRPr/>
            </a:pPr>
            <a:endParaRPr lang="en-GB" sz="2000">
              <a:latin typeface="Verdana" charset="0"/>
              <a:ea typeface="+mn-ea"/>
              <a:cs typeface="+mn-cs"/>
            </a:endParaRPr>
          </a:p>
          <a:p>
            <a:pPr marL="365125" indent="-255588" eaLnBrk="1" fontAlgn="auto" hangingPunct="1">
              <a:spcBef>
                <a:spcPct val="0"/>
              </a:spcBef>
              <a:spcAft>
                <a:spcPts val="0"/>
              </a:spcAft>
              <a:buFont typeface="Verdana" charset="0"/>
              <a:buAutoNum type="arabicPeriod"/>
              <a:defRPr/>
            </a:pPr>
            <a:r>
              <a:rPr lang="en-GB">
                <a:solidFill>
                  <a:srgbClr val="404040"/>
                </a:solidFill>
                <a:latin typeface="Verdana" charset="0"/>
                <a:ea typeface="+mn-ea"/>
                <a:cs typeface="+mn-cs"/>
              </a:rPr>
              <a:t>Market in body parts</a:t>
            </a:r>
          </a:p>
          <a:p>
            <a:pPr marL="365125" indent="-255588" eaLnBrk="1" fontAlgn="auto" hangingPunct="1">
              <a:spcBef>
                <a:spcPct val="0"/>
              </a:spcBef>
              <a:spcAft>
                <a:spcPts val="0"/>
              </a:spcAft>
              <a:buFont typeface="Verdana" charset="0"/>
              <a:buAutoNum type="arabicPeriod"/>
              <a:defRPr/>
            </a:pPr>
            <a:r>
              <a:rPr lang="en-GB">
                <a:solidFill>
                  <a:srgbClr val="404040"/>
                </a:solidFill>
                <a:latin typeface="Verdana" charset="0"/>
                <a:ea typeface="+mn-ea"/>
                <a:cs typeface="+mn-cs"/>
              </a:rPr>
              <a:t>The Remission society</a:t>
            </a:r>
          </a:p>
          <a:p>
            <a:pPr marL="365125" indent="-255588" eaLnBrk="1" fontAlgn="auto" hangingPunct="1">
              <a:spcBef>
                <a:spcPct val="0"/>
              </a:spcBef>
              <a:spcAft>
                <a:spcPts val="0"/>
              </a:spcAft>
              <a:buFont typeface="Verdana" charset="0"/>
              <a:buAutoNum type="arabicPeriod"/>
              <a:defRPr/>
            </a:pPr>
            <a:r>
              <a:rPr lang="en-GB">
                <a:solidFill>
                  <a:srgbClr val="404040"/>
                </a:solidFill>
                <a:latin typeface="Verdana" charset="0"/>
                <a:ea typeface="+mn-ea"/>
                <a:cs typeface="+mn-cs"/>
              </a:rPr>
              <a:t>The cyborg/ hybrids/ monster metaphor</a:t>
            </a:r>
          </a:p>
          <a:p>
            <a:pPr marL="365125" indent="-255588" eaLnBrk="1" fontAlgn="auto" hangingPunct="1">
              <a:spcBef>
                <a:spcPct val="0"/>
              </a:spcBef>
              <a:spcAft>
                <a:spcPts val="0"/>
              </a:spcAft>
              <a:buFont typeface="Verdana" charset="0"/>
              <a:buAutoNum type="arabicPeriod"/>
              <a:defRPr/>
            </a:pPr>
            <a:r>
              <a:rPr lang="en-GB">
                <a:solidFill>
                  <a:srgbClr val="404040"/>
                </a:solidFill>
                <a:latin typeface="Verdana" charset="0"/>
                <a:ea typeface="+mn-ea"/>
                <a:cs typeface="+mn-cs"/>
              </a:rPr>
              <a:t>‘The Politics of Life itself’</a:t>
            </a:r>
          </a:p>
          <a:p>
            <a:pPr marL="365125" indent="-255588" eaLnBrk="1" fontAlgn="auto" hangingPunct="1">
              <a:spcBef>
                <a:spcPct val="0"/>
              </a:spcBef>
              <a:spcAft>
                <a:spcPts val="0"/>
              </a:spcAft>
              <a:buFont typeface="Verdana" charset="0"/>
              <a:buAutoNum type="arabicPeriod"/>
              <a:defRPr/>
            </a:pPr>
            <a:r>
              <a:rPr lang="en-GB">
                <a:solidFill>
                  <a:srgbClr val="404040"/>
                </a:solidFill>
                <a:latin typeface="Verdana" charset="0"/>
                <a:ea typeface="+mn-ea"/>
                <a:cs typeface="+mn-cs"/>
              </a:rPr>
              <a:t>Altruism</a:t>
            </a:r>
          </a:p>
          <a:p>
            <a:pPr marL="365125" indent="-255588" eaLnBrk="1" fontAlgn="auto" hangingPunct="1">
              <a:spcBef>
                <a:spcPct val="0"/>
              </a:spcBef>
              <a:spcAft>
                <a:spcPts val="0"/>
              </a:spcAft>
              <a:buFont typeface="Verdana" charset="0"/>
              <a:buAutoNum type="arabicPeriod"/>
              <a:defRPr/>
            </a:pPr>
            <a:r>
              <a:rPr lang="en-GB">
                <a:solidFill>
                  <a:srgbClr val="404040"/>
                </a:solidFill>
                <a:latin typeface="Verdana" charset="0"/>
                <a:ea typeface="+mn-ea"/>
                <a:cs typeface="+mn-cs"/>
              </a:rPr>
              <a:t>The technological imperative</a:t>
            </a:r>
          </a:p>
          <a:p>
            <a:pPr marL="365125" indent="-255588" eaLnBrk="1" fontAlgn="auto" hangingPunct="1">
              <a:spcBef>
                <a:spcPct val="0"/>
              </a:spcBef>
              <a:spcAft>
                <a:spcPts val="0"/>
              </a:spcAft>
              <a:buFont typeface="Verdana" charset="0"/>
              <a:buAutoNum type="arabicPeriod"/>
              <a:defRPr/>
            </a:pPr>
            <a:r>
              <a:rPr lang="en-GB">
                <a:solidFill>
                  <a:srgbClr val="404040"/>
                </a:solidFill>
                <a:latin typeface="Verdana" charset="0"/>
                <a:ea typeface="+mn-ea"/>
                <a:cs typeface="+mn-cs"/>
              </a:rPr>
              <a:t>The micro worlds of transplantation</a:t>
            </a:r>
          </a:p>
          <a:p>
            <a:pPr marL="365125" indent="-255588" eaLnBrk="1" fontAlgn="auto" hangingPunct="1">
              <a:spcBef>
                <a:spcPct val="0"/>
              </a:spcBef>
              <a:spcAft>
                <a:spcPts val="0"/>
              </a:spcAft>
              <a:buFont typeface="Verdana" charset="0"/>
              <a:buAutoNum type="arabicPeriod"/>
              <a:defRPr/>
            </a:pPr>
            <a:r>
              <a:rPr lang="en-GB">
                <a:solidFill>
                  <a:srgbClr val="404040"/>
                </a:solidFill>
                <a:latin typeface="Verdana" charset="0"/>
                <a:ea typeface="+mn-ea"/>
                <a:cs typeface="+mn-cs"/>
              </a:rPr>
              <a:t>Intimate citizenship</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US" sz="3200">
                <a:solidFill>
                  <a:srgbClr val="323232"/>
                </a:solidFill>
                <a:effectLst>
                  <a:outerShdw blurRad="38100" dist="38100" dir="2700000" algn="tl">
                    <a:srgbClr val="000000"/>
                  </a:outerShdw>
                </a:effectLst>
                <a:latin typeface="Verdana" charset="0"/>
                <a:ea typeface="+mj-ea"/>
                <a:cs typeface="+mj-cs"/>
              </a:rPr>
              <a:t>Ken Plummer </a:t>
            </a:r>
            <a:br>
              <a:rPr lang="en-US" sz="3200">
                <a:solidFill>
                  <a:srgbClr val="323232"/>
                </a:solidFill>
                <a:effectLst>
                  <a:outerShdw blurRad="38100" dist="38100" dir="2700000" algn="tl">
                    <a:srgbClr val="000000"/>
                  </a:outerShdw>
                </a:effectLst>
                <a:latin typeface="Verdana" charset="0"/>
                <a:ea typeface="+mj-ea"/>
                <a:cs typeface="+mj-cs"/>
              </a:rPr>
            </a:br>
            <a:r>
              <a:rPr lang="en-US" sz="3200">
                <a:solidFill>
                  <a:srgbClr val="323232"/>
                </a:solidFill>
                <a:effectLst>
                  <a:outerShdw blurRad="38100" dist="38100" dir="2700000" algn="tl">
                    <a:srgbClr val="000000"/>
                  </a:outerShdw>
                </a:effectLst>
                <a:latin typeface="Verdana" charset="0"/>
                <a:ea typeface="+mj-ea"/>
                <a:cs typeface="+mj-cs"/>
              </a:rPr>
              <a:t>Telling Sexual Stories</a:t>
            </a:r>
          </a:p>
        </p:txBody>
      </p:sp>
      <p:pic>
        <p:nvPicPr>
          <p:cNvPr id="105474" name="Content Placeholder 4" descr="Telling_Sexual_Stories.jpg"/>
          <p:cNvPicPr>
            <a:picLocks noGrp="1" noChangeAspect="1"/>
          </p:cNvPicPr>
          <p:nvPr>
            <p:ph sz="half" idx="1"/>
          </p:nvPr>
        </p:nvPicPr>
        <p:blipFill>
          <a:blip r:embed="rId3" cstate="print"/>
          <a:srcRect l="8514" r="8514"/>
          <a:stretch>
            <a:fillRect/>
          </a:stretch>
        </p:blipFill>
        <p:spPr bwMode="auto">
          <a:xfrm>
            <a:off x="779463" y="1828800"/>
            <a:ext cx="3565525" cy="4297363"/>
          </a:xfrm>
        </p:spPr>
      </p:pic>
      <p:sp>
        <p:nvSpPr>
          <p:cNvPr id="16388" name="Content Placeholder 3"/>
          <p:cNvSpPr>
            <a:spLocks noGrp="1"/>
          </p:cNvSpPr>
          <p:nvPr>
            <p:ph sz="half" idx="2"/>
          </p:nvPr>
        </p:nvSpPr>
        <p:spPr>
          <a:xfrm>
            <a:off x="4797425" y="1828800"/>
            <a:ext cx="3565525" cy="4297363"/>
          </a:xfrm>
        </p:spPr>
        <p:txBody>
          <a:bodyPr/>
          <a:lstStyle/>
          <a:p>
            <a:pPr eaLnBrk="1" fontAlgn="auto" hangingPunct="1">
              <a:spcAft>
                <a:spcPts val="0"/>
              </a:spcAft>
              <a:defRPr/>
            </a:pPr>
            <a:r>
              <a:rPr lang="en-US">
                <a:latin typeface="Verdana" charset="0"/>
                <a:ea typeface="+mn-ea"/>
                <a:cs typeface="+mn-cs"/>
              </a:rPr>
              <a:t>The Narrative Turn in symbolic interactionism</a:t>
            </a:r>
            <a:br>
              <a:rPr lang="en-US">
                <a:latin typeface="Verdana" charset="0"/>
                <a:ea typeface="+mn-ea"/>
                <a:cs typeface="+mn-cs"/>
              </a:rPr>
            </a:br>
            <a:endParaRPr lang="en-US">
              <a:latin typeface="Verdana" charset="0"/>
              <a:ea typeface="+mn-ea"/>
              <a:cs typeface="+mn-cs"/>
            </a:endParaRPr>
          </a:p>
          <a:p>
            <a:pPr eaLnBrk="1" fontAlgn="auto" hangingPunct="1">
              <a:spcAft>
                <a:spcPts val="0"/>
              </a:spcAft>
              <a:defRPr/>
            </a:pPr>
            <a:r>
              <a:rPr lang="en-US">
                <a:latin typeface="Verdana" charset="0"/>
                <a:ea typeface="+mn-ea"/>
                <a:cs typeface="+mn-cs"/>
              </a:rPr>
              <a:t>Coming out stories</a:t>
            </a:r>
          </a:p>
          <a:p>
            <a:pPr eaLnBrk="1" fontAlgn="auto" hangingPunct="1">
              <a:spcAft>
                <a:spcPts val="0"/>
              </a:spcAft>
              <a:defRPr/>
            </a:pPr>
            <a:r>
              <a:rPr lang="en-US">
                <a:latin typeface="Verdana" charset="0"/>
                <a:ea typeface="+mn-ea"/>
                <a:cs typeface="+mn-cs"/>
              </a:rPr>
              <a:t>Survivor stories</a:t>
            </a:r>
          </a:p>
          <a:p>
            <a:pPr eaLnBrk="1" fontAlgn="auto" hangingPunct="1">
              <a:spcAft>
                <a:spcPts val="0"/>
              </a:spcAft>
              <a:defRPr/>
            </a:pPr>
            <a:r>
              <a:rPr lang="en-US">
                <a:latin typeface="Verdana" charset="0"/>
                <a:ea typeface="+mn-ea"/>
                <a:cs typeface="+mn-cs"/>
              </a:rPr>
              <a:t>Therapy stories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a:effectLst>
                  <a:outerShdw blurRad="38100" dist="38100" dir="2700000" algn="tl">
                    <a:srgbClr val="000000"/>
                  </a:outerShdw>
                </a:effectLst>
                <a:latin typeface="Verdana" charset="0"/>
                <a:ea typeface="+mj-ea"/>
                <a:cs typeface="+mj-cs"/>
              </a:rPr>
              <a:t>The body theorists</a:t>
            </a:r>
          </a:p>
        </p:txBody>
      </p:sp>
      <p:sp>
        <p:nvSpPr>
          <p:cNvPr id="50179" name="Content Placeholder 2"/>
          <p:cNvSpPr>
            <a:spLocks noGrp="1"/>
          </p:cNvSpPr>
          <p:nvPr>
            <p:ph idx="1"/>
          </p:nvPr>
        </p:nvSpPr>
        <p:spPr/>
        <p:txBody>
          <a:bodyPr/>
          <a:lstStyle/>
          <a:p>
            <a:pPr eaLnBrk="1" fontAlgn="auto" hangingPunct="1">
              <a:spcAft>
                <a:spcPts val="0"/>
              </a:spcAft>
              <a:defRPr/>
            </a:pPr>
            <a:r>
              <a:rPr lang="en-GB">
                <a:latin typeface="Verdana" charset="0"/>
                <a:ea typeface="+mn-ea"/>
                <a:cs typeface="+mn-cs"/>
              </a:rPr>
              <a:t>The body Theorists</a:t>
            </a:r>
          </a:p>
          <a:p>
            <a:pPr eaLnBrk="1" fontAlgn="auto" hangingPunct="1">
              <a:spcAft>
                <a:spcPts val="0"/>
              </a:spcAft>
              <a:defRPr/>
            </a:pPr>
            <a:endParaRPr lang="en-GB">
              <a:latin typeface="Verdana" charset="0"/>
              <a:ea typeface="+mn-ea"/>
              <a:cs typeface="+mn-cs"/>
            </a:endParaRPr>
          </a:p>
          <a:p>
            <a:pPr lvl="3" eaLnBrk="1" fontAlgn="auto" hangingPunct="1">
              <a:spcAft>
                <a:spcPts val="0"/>
              </a:spcAft>
              <a:buClr>
                <a:schemeClr val="bg2">
                  <a:lumMod val="60000"/>
                  <a:lumOff val="40000"/>
                </a:schemeClr>
              </a:buClr>
              <a:defRPr/>
            </a:pPr>
            <a:r>
              <a:rPr lang="en-GB" sz="1800">
                <a:latin typeface="Verdana" charset="0"/>
                <a:ea typeface="+mn-ea"/>
                <a:cs typeface="+mn-cs"/>
              </a:rPr>
              <a:t>Sociologists like Bordieu, Turner and Schilling</a:t>
            </a:r>
          </a:p>
          <a:p>
            <a:pPr lvl="3" eaLnBrk="1" fontAlgn="auto" hangingPunct="1">
              <a:spcAft>
                <a:spcPts val="0"/>
              </a:spcAft>
              <a:buClr>
                <a:schemeClr val="bg2">
                  <a:lumMod val="60000"/>
                  <a:lumOff val="40000"/>
                </a:schemeClr>
              </a:buClr>
              <a:defRPr/>
            </a:pPr>
            <a:r>
              <a:rPr lang="en-GB" sz="1800">
                <a:latin typeface="Verdana" charset="0"/>
                <a:ea typeface="+mn-ea"/>
                <a:cs typeface="+mn-cs"/>
              </a:rPr>
              <a:t>Feminists like Butler, Haraway and Grosz</a:t>
            </a:r>
          </a:p>
          <a:p>
            <a:pPr lvl="3" eaLnBrk="1" fontAlgn="auto" hangingPunct="1">
              <a:spcAft>
                <a:spcPts val="0"/>
              </a:spcAft>
              <a:buClr>
                <a:schemeClr val="bg2">
                  <a:lumMod val="60000"/>
                  <a:lumOff val="40000"/>
                </a:schemeClr>
              </a:buClr>
              <a:defRPr/>
            </a:pPr>
            <a:r>
              <a:rPr lang="en-GB" sz="1800">
                <a:latin typeface="Verdana" charset="0"/>
                <a:ea typeface="+mn-ea"/>
                <a:cs typeface="+mn-cs"/>
              </a:rPr>
              <a:t>Foucault and the focualdians</a:t>
            </a:r>
          </a:p>
          <a:p>
            <a:pPr lvl="3" eaLnBrk="1" fontAlgn="auto" hangingPunct="1">
              <a:spcAft>
                <a:spcPts val="0"/>
              </a:spcAft>
              <a:buClr>
                <a:schemeClr val="bg2">
                  <a:lumMod val="60000"/>
                  <a:lumOff val="40000"/>
                </a:schemeClr>
              </a:buClr>
              <a:defRPr/>
            </a:pPr>
            <a:r>
              <a:rPr lang="en-GB" sz="1800">
                <a:latin typeface="Verdana" charset="0"/>
                <a:ea typeface="+mn-ea"/>
                <a:cs typeface="+mn-cs"/>
              </a:rPr>
              <a:t>Philosphers like Merleau-Ponty</a:t>
            </a:r>
          </a:p>
          <a:p>
            <a:pPr lvl="3" eaLnBrk="1" fontAlgn="auto" hangingPunct="1">
              <a:spcAft>
                <a:spcPts val="0"/>
              </a:spcAft>
              <a:buClr>
                <a:schemeClr val="bg2">
                  <a:lumMod val="60000"/>
                  <a:lumOff val="40000"/>
                </a:schemeClr>
              </a:buClr>
              <a:defRPr/>
            </a:pPr>
            <a:endParaRPr lang="en-GB" sz="1800">
              <a:latin typeface="Verdana" charset="0"/>
              <a:ea typeface="+mn-ea"/>
              <a:cs typeface="+mn-cs"/>
            </a:endParaRPr>
          </a:p>
          <a:p>
            <a:pPr lvl="3" eaLnBrk="1" fontAlgn="auto" hangingPunct="1">
              <a:spcAft>
                <a:spcPts val="0"/>
              </a:spcAft>
              <a:buClr>
                <a:schemeClr val="bg2">
                  <a:lumMod val="60000"/>
                  <a:lumOff val="40000"/>
                </a:schemeClr>
              </a:buClr>
              <a:defRPr/>
            </a:pPr>
            <a:endParaRPr lang="en-GB" sz="1800">
              <a:latin typeface="Verdana" charset="0"/>
              <a:ea typeface="+mn-ea"/>
              <a:cs typeface="+mn-cs"/>
            </a:endParaRPr>
          </a:p>
          <a:p>
            <a:pPr lvl="3" eaLnBrk="1" fontAlgn="auto" hangingPunct="1">
              <a:spcAft>
                <a:spcPts val="0"/>
              </a:spcAft>
              <a:buClr>
                <a:schemeClr val="bg2">
                  <a:lumMod val="60000"/>
                  <a:lumOff val="40000"/>
                </a:schemeClr>
              </a:buClr>
              <a:defRPr/>
            </a:pPr>
            <a:r>
              <a:rPr lang="en-GB" sz="1800">
                <a:latin typeface="Verdana" charset="0"/>
                <a:ea typeface="+mn-ea"/>
                <a:cs typeface="+mn-cs"/>
              </a:rPr>
              <a:t>THERE IS NOW A HELL OF A LOT OF THEORY ON THE BODY OUT THERE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dirty="0">
                <a:effectLst>
                  <a:outerShdw blurRad="38100" dist="38100" dir="2700000" algn="tl">
                    <a:srgbClr val="000000"/>
                  </a:outerShdw>
                </a:effectLst>
                <a:latin typeface="Verdana" charset="0"/>
                <a:ea typeface="+mj-ea"/>
                <a:cs typeface="+mj-cs"/>
              </a:rPr>
              <a:t>THE </a:t>
            </a:r>
            <a:r>
              <a:rPr lang="en-GB" dirty="0" smtClean="0">
                <a:effectLst>
                  <a:outerShdw blurRad="38100" dist="38100" dir="2700000" algn="tl">
                    <a:srgbClr val="000000"/>
                  </a:outerShdw>
                </a:effectLst>
                <a:latin typeface="Verdana" charset="0"/>
                <a:ea typeface="+mj-ea"/>
                <a:cs typeface="+mj-cs"/>
              </a:rPr>
              <a:t>50 </a:t>
            </a:r>
            <a:r>
              <a:rPr lang="en-GB" dirty="0">
                <a:effectLst>
                  <a:outerShdw blurRad="38100" dist="38100" dir="2700000" algn="tl">
                    <a:srgbClr val="000000"/>
                  </a:outerShdw>
                </a:effectLst>
                <a:latin typeface="Verdana" charset="0"/>
                <a:ea typeface="+mj-ea"/>
                <a:cs typeface="+mj-cs"/>
              </a:rPr>
              <a:t>MEANINGS OF ILLNESS</a:t>
            </a:r>
          </a:p>
        </p:txBody>
      </p:sp>
      <p:sp>
        <p:nvSpPr>
          <p:cNvPr id="21507" name="Content Placeholder 12"/>
          <p:cNvSpPr>
            <a:spLocks noGrp="1"/>
          </p:cNvSpPr>
          <p:nvPr>
            <p:ph idx="1"/>
          </p:nvPr>
        </p:nvSpPr>
        <p:spPr/>
        <p:txBody>
          <a:bodyPr>
            <a:scene3d>
              <a:camera prst="isometricRightUp"/>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endParaRPr lang="en-GB"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charset="0"/>
              <a:ea typeface="+mn-ea"/>
              <a:cs typeface="+mn-cs"/>
            </a:endParaRPr>
          </a:p>
          <a:p>
            <a:pPr eaLnBrk="1" fontAlgn="auto" hangingPunct="1">
              <a:spcAft>
                <a:spcPts val="0"/>
              </a:spcAft>
              <a:defRPr/>
            </a:pPr>
            <a:r>
              <a:rPr lang="en-GB"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Verdana" charset="0"/>
                <a:ea typeface="+mn-ea"/>
                <a:cs typeface="+mn-cs"/>
              </a:rPr>
              <a:t>So many themes of illness other than illness........</a:t>
            </a:r>
            <a:r>
              <a:rPr lang="en-GB"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Verdana" charset="0"/>
                <a:ea typeface="+mn-ea"/>
                <a:cs typeface="+mn-cs"/>
              </a:rPr>
              <a:t>.  </a:t>
            </a:r>
          </a:p>
          <a:p>
            <a:pPr eaLnBrk="1" fontAlgn="auto" hangingPunct="1">
              <a:spcAft>
                <a:spcPts val="0"/>
              </a:spcAft>
              <a:defRPr/>
            </a:pPr>
            <a:r>
              <a:rPr lang="en-GB"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Verdana" charset="0"/>
                <a:ea typeface="+mn-ea"/>
                <a:cs typeface="+mn-cs"/>
              </a:rPr>
              <a:t>50 to start with….</a:t>
            </a:r>
            <a:endParaRPr lang="en-GB"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Verdana" charset="0"/>
              <a:ea typeface="+mn-ea"/>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1" hangingPunct="1">
              <a:defRPr/>
            </a:pPr>
            <a:r>
              <a:rPr lang="en-GB" sz="4400">
                <a:solidFill>
                  <a:srgbClr val="52BDE0"/>
                </a:solidFill>
                <a:effectLst>
                  <a:outerShdw blurRad="38100" dist="38100" dir="2700000" algn="tl">
                    <a:srgbClr val="DDDDDD"/>
                  </a:outerShdw>
                </a:effectLst>
                <a:latin typeface="Franklin Gothic Book" charset="0"/>
              </a:rPr>
              <a:t>THE  SELF IN FLOW</a:t>
            </a:r>
          </a:p>
        </p:txBody>
      </p:sp>
      <p:graphicFrame>
        <p:nvGraphicFramePr>
          <p:cNvPr id="4" name="Content Placeholder 3"/>
          <p:cNvGraphicFramePr>
            <a:graphicFrameLocks noGrp="1"/>
          </p:cNvGraphicFramePr>
          <p:nvPr>
            <p:ph sz="quarter" idx="1"/>
          </p:nvPr>
        </p:nvGraphicFramePr>
        <p:xfrm>
          <a:off x="914400" y="14478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a:effectLst>
                  <a:outerShdw blurRad="38100" dist="38100" dir="2700000" algn="tl">
                    <a:srgbClr val="000000"/>
                  </a:outerShdw>
                </a:effectLst>
                <a:latin typeface="Verdana" charset="0"/>
                <a:ea typeface="+mj-ea"/>
                <a:cs typeface="+mj-cs"/>
              </a:rPr>
              <a:t>THE EMOTION THEORISTS</a:t>
            </a:r>
          </a:p>
        </p:txBody>
      </p:sp>
      <p:sp>
        <p:nvSpPr>
          <p:cNvPr id="51203" name="Content Placeholder 4"/>
          <p:cNvSpPr>
            <a:spLocks noGrp="1"/>
          </p:cNvSpPr>
          <p:nvPr>
            <p:ph idx="1"/>
          </p:nvPr>
        </p:nvSpPr>
        <p:spPr/>
        <p:txBody>
          <a:bodyPr/>
          <a:lstStyle/>
          <a:p>
            <a:pPr eaLnBrk="1" fontAlgn="auto" hangingPunct="1">
              <a:spcAft>
                <a:spcPts val="0"/>
              </a:spcAft>
              <a:defRPr/>
            </a:pPr>
            <a:endParaRPr lang="en-GB">
              <a:latin typeface="Verdana" charset="0"/>
              <a:ea typeface="+mn-ea"/>
              <a:cs typeface="+mn-cs"/>
            </a:endParaRPr>
          </a:p>
          <a:p>
            <a:pPr eaLnBrk="1" fontAlgn="auto" hangingPunct="1">
              <a:spcAft>
                <a:spcPts val="0"/>
              </a:spcAft>
              <a:defRPr/>
            </a:pPr>
            <a:r>
              <a:rPr lang="en-GB">
                <a:latin typeface="Verdana" charset="0"/>
                <a:ea typeface="+mn-ea"/>
                <a:cs typeface="+mn-cs"/>
              </a:rPr>
              <a:t>The sociologists – Scheff, Goffman, Hochschild etc</a:t>
            </a:r>
          </a:p>
          <a:p>
            <a:pPr eaLnBrk="1" fontAlgn="auto" hangingPunct="1">
              <a:spcAft>
                <a:spcPts val="0"/>
              </a:spcAft>
              <a:defRPr/>
            </a:pPr>
            <a:r>
              <a:rPr lang="en-GB">
                <a:latin typeface="Verdana" charset="0"/>
                <a:ea typeface="+mn-ea"/>
                <a:cs typeface="+mn-cs"/>
              </a:rPr>
              <a:t>Feminists – and the theory of care, violence etc  Gendered emotions</a:t>
            </a:r>
          </a:p>
          <a:p>
            <a:pPr eaLnBrk="1" fontAlgn="auto" hangingPunct="1">
              <a:spcAft>
                <a:spcPts val="0"/>
              </a:spcAft>
              <a:defRPr/>
            </a:pPr>
            <a:r>
              <a:rPr lang="en-GB">
                <a:latin typeface="Verdana" charset="0"/>
                <a:ea typeface="+mn-ea"/>
                <a:cs typeface="+mn-cs"/>
              </a:rPr>
              <a:t>Queer emotions – Ahmed etc</a:t>
            </a:r>
          </a:p>
          <a:p>
            <a:pPr eaLnBrk="1" fontAlgn="auto" hangingPunct="1">
              <a:spcAft>
                <a:spcPts val="0"/>
              </a:spcAft>
              <a:defRPr/>
            </a:pPr>
            <a:r>
              <a:rPr lang="en-GB">
                <a:latin typeface="Verdana" charset="0"/>
                <a:ea typeface="+mn-ea"/>
                <a:cs typeface="+mn-cs"/>
              </a:rPr>
              <a:t>Focuadians – thin: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a:effectLst>
                  <a:outerShdw blurRad="38100" dist="38100" dir="2700000" algn="tl">
                    <a:srgbClr val="000000"/>
                  </a:outerShdw>
                </a:effectLst>
                <a:latin typeface="Verdana" charset="0"/>
                <a:ea typeface="+mj-ea"/>
                <a:cs typeface="+mj-cs"/>
              </a:rPr>
              <a:t>THE SELF THEORISTS</a:t>
            </a:r>
          </a:p>
        </p:txBody>
      </p:sp>
      <p:sp>
        <p:nvSpPr>
          <p:cNvPr id="44034" name="Content Placeholder 2"/>
          <p:cNvSpPr>
            <a:spLocks noGrp="1"/>
          </p:cNvSpPr>
          <p:nvPr>
            <p:ph idx="1"/>
          </p:nvPr>
        </p:nvSpPr>
        <p:spPr/>
        <p:txBody>
          <a:bodyPr>
            <a:normAutofit fontScale="92500" lnSpcReduction="20000"/>
          </a:bodyPr>
          <a:lstStyle/>
          <a:p>
            <a:pPr eaLnBrk="1" fontAlgn="auto" hangingPunct="1">
              <a:spcAft>
                <a:spcPts val="0"/>
              </a:spcAft>
              <a:defRPr/>
            </a:pPr>
            <a:r>
              <a:rPr lang="en-GB" sz="2600">
                <a:latin typeface="Verdana" charset="0"/>
                <a:ea typeface="+mn-ea"/>
                <a:cs typeface="+mn-cs"/>
              </a:rPr>
              <a:t>The classics of sociology – James, Cooley,  James, Mead</a:t>
            </a:r>
          </a:p>
          <a:p>
            <a:pPr eaLnBrk="1" fontAlgn="auto" hangingPunct="1">
              <a:spcAft>
                <a:spcPts val="0"/>
              </a:spcAft>
              <a:defRPr/>
            </a:pPr>
            <a:r>
              <a:rPr lang="en-GB" sz="2600">
                <a:latin typeface="Verdana" charset="0"/>
                <a:ea typeface="+mn-ea"/>
                <a:cs typeface="+mn-cs"/>
              </a:rPr>
              <a:t>The uk cultural theorists – Hall et al</a:t>
            </a:r>
          </a:p>
          <a:p>
            <a:pPr eaLnBrk="1" fontAlgn="auto" hangingPunct="1">
              <a:spcAft>
                <a:spcPts val="0"/>
              </a:spcAft>
              <a:defRPr/>
            </a:pPr>
            <a:r>
              <a:rPr lang="en-GB" sz="2600">
                <a:latin typeface="Verdana" charset="0"/>
                <a:ea typeface="+mn-ea"/>
                <a:cs typeface="+mn-cs"/>
              </a:rPr>
              <a:t>The us cultural theorists – Gubrium, Gergen, </a:t>
            </a:r>
          </a:p>
          <a:p>
            <a:pPr eaLnBrk="1" fontAlgn="auto" hangingPunct="1">
              <a:spcAft>
                <a:spcPts val="0"/>
              </a:spcAft>
              <a:defRPr/>
            </a:pPr>
            <a:r>
              <a:rPr lang="en-GB" sz="2600">
                <a:latin typeface="Verdana" charset="0"/>
                <a:ea typeface="+mn-ea"/>
                <a:cs typeface="+mn-cs"/>
              </a:rPr>
              <a:t>The feminist theorists- Butler et al</a:t>
            </a:r>
          </a:p>
          <a:p>
            <a:pPr eaLnBrk="1" fontAlgn="auto" hangingPunct="1">
              <a:spcAft>
                <a:spcPts val="0"/>
              </a:spcAft>
              <a:defRPr/>
            </a:pPr>
            <a:endParaRPr lang="en-GB" sz="2600">
              <a:latin typeface="Verdana" charset="0"/>
              <a:ea typeface="+mn-ea"/>
              <a:cs typeface="+mn-cs"/>
            </a:endParaRPr>
          </a:p>
          <a:p>
            <a:pPr eaLnBrk="1" fontAlgn="auto" hangingPunct="1">
              <a:spcAft>
                <a:spcPts val="0"/>
              </a:spcAft>
              <a:defRPr/>
            </a:pPr>
            <a:endParaRPr lang="en-GB" sz="2600">
              <a:latin typeface="Verdana" charset="0"/>
              <a:ea typeface="+mn-ea"/>
              <a:cs typeface="+mn-cs"/>
            </a:endParaRPr>
          </a:p>
          <a:p>
            <a:pPr eaLnBrk="1" fontAlgn="auto" hangingPunct="1">
              <a:spcAft>
                <a:spcPts val="0"/>
              </a:spcAft>
              <a:defRPr/>
            </a:pPr>
            <a:r>
              <a:rPr lang="en-GB" sz="2600">
                <a:latin typeface="Verdana" charset="0"/>
                <a:ea typeface="+mn-ea"/>
                <a:cs typeface="+mn-cs"/>
              </a:rPr>
              <a:t>NOBODY SPEAKS ACROSS THEIR LITTLE WORLDS!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numCol="1" anchorCtr="0" compatLnSpc="1">
            <a:prstTxWarp prst="textNoShape">
              <a:avLst/>
            </a:prstTxWarp>
          </a:bodyPr>
          <a:lstStyle/>
          <a:p>
            <a:pPr eaLnBrk="1" fontAlgn="auto" hangingPunct="1">
              <a:spcAft>
                <a:spcPts val="0"/>
              </a:spcAft>
              <a:defRPr/>
            </a:pPr>
            <a:r>
              <a:rPr lang="en-GB">
                <a:effectLst>
                  <a:outerShdw blurRad="38100" dist="38100" dir="2700000" algn="tl">
                    <a:srgbClr val="000000"/>
                  </a:outerShdw>
                </a:effectLst>
                <a:latin typeface="Verdana" charset="0"/>
                <a:ea typeface="+mj-ea"/>
                <a:cs typeface="+mj-cs"/>
              </a:rPr>
              <a:t>THE TASK:</a:t>
            </a:r>
          </a:p>
        </p:txBody>
      </p:sp>
      <p:sp>
        <p:nvSpPr>
          <p:cNvPr id="53251" name="Content Placeholder 4"/>
          <p:cNvSpPr>
            <a:spLocks noGrp="1"/>
          </p:cNvSpPr>
          <p:nvPr>
            <p:ph idx="1"/>
          </p:nvPr>
        </p:nvSpPr>
        <p:spPr/>
        <p:txBody>
          <a:bodyPr/>
          <a:lstStyle/>
          <a:p>
            <a:pPr eaLnBrk="1" fontAlgn="auto" hangingPunct="1">
              <a:spcAft>
                <a:spcPts val="0"/>
              </a:spcAft>
              <a:defRPr/>
            </a:pPr>
            <a:r>
              <a:rPr lang="en-GB">
                <a:latin typeface="Verdana" charset="0"/>
                <a:ea typeface="+mn-ea"/>
                <a:cs typeface="+mn-cs"/>
              </a:rPr>
              <a:t>To refuse the separation of body, emotion, self, thinking and the social......</a:t>
            </a:r>
          </a:p>
          <a:p>
            <a:pPr eaLnBrk="1" fontAlgn="auto" hangingPunct="1">
              <a:spcAft>
                <a:spcPts val="0"/>
              </a:spcAft>
              <a:defRPr/>
            </a:pPr>
            <a:endParaRPr lang="en-GB">
              <a:latin typeface="Verdana" charset="0"/>
              <a:ea typeface="+mn-ea"/>
              <a:cs typeface="+mn-cs"/>
            </a:endParaRPr>
          </a:p>
          <a:p>
            <a:pPr eaLnBrk="1" fontAlgn="auto" hangingPunct="1">
              <a:spcAft>
                <a:spcPts val="0"/>
              </a:spcAft>
              <a:defRPr/>
            </a:pPr>
            <a:r>
              <a:rPr lang="en-GB">
                <a:latin typeface="Verdana" charset="0"/>
                <a:ea typeface="+mn-ea"/>
                <a:cs typeface="+mn-cs"/>
              </a:rPr>
              <a:t>Through examining grounded lived experiences.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Goffman and his ‘moral’ career</a:t>
            </a:r>
          </a:p>
        </p:txBody>
      </p:sp>
      <p:sp>
        <p:nvSpPr>
          <p:cNvPr id="59395" name="Text Placeholder 2"/>
          <p:cNvSpPr>
            <a:spLocks noGrp="1"/>
          </p:cNvSpPr>
          <p:nvPr>
            <p:ph type="body" idx="1"/>
          </p:nvPr>
        </p:nvSpPr>
        <p:spPr>
          <a:xfrm>
            <a:off x="779463" y="1524000"/>
            <a:ext cx="3565525" cy="838200"/>
          </a:xfrm>
        </p:spPr>
        <p:txBody>
          <a:bodyPr/>
          <a:lstStyle/>
          <a:p>
            <a:pPr eaLnBrk="1" fontAlgn="auto" hangingPunct="1">
              <a:spcAft>
                <a:spcPts val="0"/>
              </a:spcAft>
              <a:defRPr/>
            </a:pPr>
            <a:r>
              <a:rPr lang="en-GB">
                <a:latin typeface="Verdana" charset="0"/>
                <a:ea typeface="+mn-ea"/>
                <a:cs typeface="+mn-cs"/>
              </a:rPr>
              <a:t>Internal matters</a:t>
            </a:r>
          </a:p>
        </p:txBody>
      </p:sp>
      <p:sp>
        <p:nvSpPr>
          <p:cNvPr id="52229" name="Content Placeholder 4"/>
          <p:cNvSpPr>
            <a:spLocks noGrp="1"/>
          </p:cNvSpPr>
          <p:nvPr>
            <p:ph sz="half" idx="2"/>
          </p:nvPr>
        </p:nvSpPr>
        <p:spPr>
          <a:xfrm>
            <a:off x="779463" y="2393950"/>
            <a:ext cx="3565525" cy="3732213"/>
          </a:xfrm>
        </p:spPr>
        <p:txBody>
          <a:bodyPr>
            <a:normAutofit lnSpcReduction="10000"/>
          </a:bodyPr>
          <a:lstStyle/>
          <a:p>
            <a:pPr marL="365125" indent="-255588" eaLnBrk="1" fontAlgn="auto" hangingPunct="1">
              <a:lnSpc>
                <a:spcPct val="90000"/>
              </a:lnSpc>
              <a:spcAft>
                <a:spcPts val="0"/>
              </a:spcAft>
              <a:buFont typeface="Wingdings 3" charset="0"/>
              <a:buChar char=""/>
              <a:defRPr/>
            </a:pPr>
            <a:endParaRPr lang="en-GB">
              <a:latin typeface="Verdana" charset="0"/>
              <a:ea typeface="+mn-ea"/>
              <a:cs typeface="+mn-cs"/>
            </a:endParaRPr>
          </a:p>
          <a:p>
            <a:pPr marL="365125" indent="-255588" eaLnBrk="1" fontAlgn="auto" hangingPunct="1">
              <a:lnSpc>
                <a:spcPct val="90000"/>
              </a:lnSpc>
              <a:spcAft>
                <a:spcPts val="0"/>
              </a:spcAft>
              <a:buFont typeface="Wingdings 3" charset="0"/>
              <a:buChar char=""/>
              <a:defRPr/>
            </a:pPr>
            <a:r>
              <a:rPr lang="en-GB">
                <a:latin typeface="Verdana" charset="0"/>
                <a:ea typeface="+mn-ea"/>
                <a:cs typeface="+mn-cs"/>
              </a:rPr>
              <a:t>‘held dearly and closely, such as self and felt identity... The moral aspects of career...is the regular sequences of changes that career entails in the person’s self and the framework of imagery for judging himself and others’.. p120</a:t>
            </a:r>
          </a:p>
        </p:txBody>
      </p:sp>
      <p:sp>
        <p:nvSpPr>
          <p:cNvPr id="59396" name="Text Placeholder 3"/>
          <p:cNvSpPr>
            <a:spLocks noGrp="1"/>
          </p:cNvSpPr>
          <p:nvPr>
            <p:ph type="body" sz="quarter" idx="3"/>
          </p:nvPr>
        </p:nvSpPr>
        <p:spPr>
          <a:xfrm>
            <a:off x="4797425" y="1524000"/>
            <a:ext cx="3565525" cy="838200"/>
          </a:xfrm>
        </p:spPr>
        <p:txBody>
          <a:bodyPr/>
          <a:lstStyle/>
          <a:p>
            <a:pPr eaLnBrk="1" fontAlgn="auto" hangingPunct="1">
              <a:spcAft>
                <a:spcPts val="0"/>
              </a:spcAft>
              <a:defRPr/>
            </a:pPr>
            <a:r>
              <a:rPr lang="en-GB">
                <a:latin typeface="Verdana" charset="0"/>
                <a:ea typeface="+mn-ea"/>
                <a:cs typeface="+mn-cs"/>
              </a:rPr>
              <a:t>EXTERNAL MATTERS</a:t>
            </a:r>
          </a:p>
        </p:txBody>
      </p:sp>
      <p:sp>
        <p:nvSpPr>
          <p:cNvPr id="52230" name="Content Placeholder 5"/>
          <p:cNvSpPr>
            <a:spLocks noGrp="1"/>
          </p:cNvSpPr>
          <p:nvPr>
            <p:ph sz="quarter" idx="4"/>
          </p:nvPr>
        </p:nvSpPr>
        <p:spPr>
          <a:xfrm>
            <a:off x="4797425" y="2393950"/>
            <a:ext cx="3565525" cy="3732213"/>
          </a:xfrm>
        </p:spPr>
        <p:txBody>
          <a:bodyPr>
            <a:normAutofit fontScale="92500" lnSpcReduction="10000"/>
          </a:bodyPr>
          <a:lstStyle/>
          <a:p>
            <a:pPr marL="365125" indent="-255588" eaLnBrk="1" fontAlgn="auto" hangingPunct="1">
              <a:lnSpc>
                <a:spcPct val="80000"/>
              </a:lnSpc>
              <a:spcAft>
                <a:spcPts val="0"/>
              </a:spcAft>
              <a:buFont typeface="Wingdings 3" charset="0"/>
              <a:buChar char=""/>
              <a:defRPr/>
            </a:pPr>
            <a:endParaRPr lang="en-GB" sz="2200">
              <a:latin typeface="Verdana" charset="0"/>
              <a:ea typeface="+mn-ea"/>
              <a:cs typeface="+mn-cs"/>
            </a:endParaRPr>
          </a:p>
          <a:p>
            <a:pPr marL="365125" indent="-255588" eaLnBrk="1" fontAlgn="auto" hangingPunct="1">
              <a:lnSpc>
                <a:spcPct val="80000"/>
              </a:lnSpc>
              <a:spcAft>
                <a:spcPts val="0"/>
              </a:spcAft>
              <a:buFont typeface="Wingdings 3" charset="0"/>
              <a:buChar char=""/>
              <a:defRPr/>
            </a:pPr>
            <a:endParaRPr lang="en-GB" sz="2200">
              <a:latin typeface="Verdana" charset="0"/>
              <a:ea typeface="+mn-ea"/>
              <a:cs typeface="+mn-cs"/>
            </a:endParaRPr>
          </a:p>
          <a:p>
            <a:pPr marL="365125" indent="-255588" eaLnBrk="1" fontAlgn="auto" hangingPunct="1">
              <a:lnSpc>
                <a:spcPct val="80000"/>
              </a:lnSpc>
              <a:spcAft>
                <a:spcPts val="0"/>
              </a:spcAft>
              <a:buFont typeface="Wingdings 3" charset="0"/>
              <a:buChar char=""/>
              <a:defRPr/>
            </a:pPr>
            <a:r>
              <a:rPr lang="en-GB" sz="2200">
                <a:latin typeface="Verdana" charset="0"/>
                <a:ea typeface="+mn-ea"/>
                <a:cs typeface="+mn-cs"/>
              </a:rPr>
              <a:t>‘official position... part of a publicly accessible institutional complex...’</a:t>
            </a:r>
          </a:p>
          <a:p>
            <a:pPr marL="365125" indent="-255588" eaLnBrk="1" fontAlgn="auto" hangingPunct="1">
              <a:lnSpc>
                <a:spcPct val="80000"/>
              </a:lnSpc>
              <a:spcAft>
                <a:spcPts val="0"/>
              </a:spcAft>
              <a:buFont typeface="Wingdings 3" charset="0"/>
              <a:buChar char=""/>
              <a:defRPr/>
            </a:pPr>
            <a:endParaRPr lang="en-GB" sz="2200">
              <a:latin typeface="Verdana" charset="0"/>
              <a:ea typeface="+mn-ea"/>
              <a:cs typeface="+mn-cs"/>
            </a:endParaRPr>
          </a:p>
          <a:p>
            <a:pPr marL="365125" indent="-255588" eaLnBrk="1" fontAlgn="auto" hangingPunct="1">
              <a:lnSpc>
                <a:spcPct val="80000"/>
              </a:lnSpc>
              <a:spcAft>
                <a:spcPts val="0"/>
              </a:spcAft>
              <a:buFont typeface="Wingdings 3" charset="0"/>
              <a:buChar char=""/>
              <a:defRPr/>
            </a:pPr>
            <a:r>
              <a:rPr lang="en-GB" sz="2200">
                <a:latin typeface="Verdana" charset="0"/>
                <a:ea typeface="+mn-ea"/>
                <a:cs typeface="+mn-cs"/>
              </a:rPr>
              <a:t>Eg the formal criteria for placing people on the transplant system ( known as the MELD or PELD scheme)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Orders and negotiated social orders</a:t>
            </a:r>
          </a:p>
        </p:txBody>
      </p:sp>
      <p:sp>
        <p:nvSpPr>
          <p:cNvPr id="62467" name="Text Placeholder 2"/>
          <p:cNvSpPr>
            <a:spLocks noGrp="1"/>
          </p:cNvSpPr>
          <p:nvPr>
            <p:ph type="body" idx="1"/>
          </p:nvPr>
        </p:nvSpPr>
        <p:spPr>
          <a:xfrm>
            <a:off x="779463" y="1524000"/>
            <a:ext cx="3565525" cy="838200"/>
          </a:xfrm>
        </p:spPr>
        <p:txBody>
          <a:bodyPr/>
          <a:lstStyle/>
          <a:p>
            <a:pPr eaLnBrk="1" fontAlgn="auto" hangingPunct="1">
              <a:spcAft>
                <a:spcPts val="0"/>
              </a:spcAft>
              <a:defRPr/>
            </a:pPr>
            <a:r>
              <a:rPr lang="en-GB">
                <a:latin typeface="Verdana" charset="0"/>
                <a:ea typeface="+mn-ea"/>
                <a:cs typeface="+mn-cs"/>
              </a:rPr>
              <a:t>Anselm Strauss</a:t>
            </a:r>
          </a:p>
        </p:txBody>
      </p:sp>
      <p:pic>
        <p:nvPicPr>
          <p:cNvPr id="113667" name="Picture 2"/>
          <p:cNvPicPr>
            <a:picLocks noGrp="1" noChangeAspect="1" noChangeArrowheads="1"/>
          </p:cNvPicPr>
          <p:nvPr>
            <p:ph sz="half" idx="2"/>
          </p:nvPr>
        </p:nvPicPr>
        <p:blipFill>
          <a:blip r:embed="rId2" cstate="print"/>
          <a:srcRect/>
          <a:stretch>
            <a:fillRect/>
          </a:stretch>
        </p:blipFill>
        <p:spPr bwMode="auto">
          <a:xfrm>
            <a:off x="1000125" y="2786063"/>
            <a:ext cx="1219200" cy="1885950"/>
          </a:xfrm>
        </p:spPr>
      </p:pic>
      <p:sp>
        <p:nvSpPr>
          <p:cNvPr id="62468" name="Text Placeholder 3"/>
          <p:cNvSpPr>
            <a:spLocks noGrp="1"/>
          </p:cNvSpPr>
          <p:nvPr>
            <p:ph type="body" sz="quarter" idx="3"/>
          </p:nvPr>
        </p:nvSpPr>
        <p:spPr>
          <a:xfrm>
            <a:off x="4797425" y="1524000"/>
            <a:ext cx="3565525" cy="838200"/>
          </a:xfrm>
        </p:spPr>
        <p:txBody>
          <a:bodyPr/>
          <a:lstStyle/>
          <a:p>
            <a:pPr eaLnBrk="1" fontAlgn="auto" hangingPunct="1">
              <a:spcAft>
                <a:spcPts val="0"/>
              </a:spcAft>
              <a:defRPr/>
            </a:pPr>
            <a:r>
              <a:rPr lang="en-GB">
                <a:latin typeface="Verdana" charset="0"/>
                <a:ea typeface="+mn-ea"/>
                <a:cs typeface="+mn-cs"/>
              </a:rPr>
              <a:t>Negotiated Orders</a:t>
            </a:r>
          </a:p>
        </p:txBody>
      </p:sp>
      <p:sp>
        <p:nvSpPr>
          <p:cNvPr id="55301" name="Content Placeholder 5"/>
          <p:cNvSpPr>
            <a:spLocks noGrp="1"/>
          </p:cNvSpPr>
          <p:nvPr>
            <p:ph sz="quarter" idx="4"/>
          </p:nvPr>
        </p:nvSpPr>
        <p:spPr>
          <a:xfrm>
            <a:off x="4572000" y="2357438"/>
            <a:ext cx="4041775" cy="3941762"/>
          </a:xfrm>
        </p:spPr>
        <p:txBody>
          <a:bodyPr>
            <a:normAutofit fontScale="92500" lnSpcReduction="20000"/>
          </a:bodyPr>
          <a:lstStyle/>
          <a:p>
            <a:pPr marL="365125" indent="-255588" eaLnBrk="1" fontAlgn="auto" hangingPunct="1">
              <a:lnSpc>
                <a:spcPct val="80000"/>
              </a:lnSpc>
              <a:spcAft>
                <a:spcPts val="0"/>
              </a:spcAft>
              <a:buFont typeface="Wingdings 3" charset="0"/>
              <a:buChar char=""/>
              <a:defRPr/>
            </a:pPr>
            <a:r>
              <a:rPr lang="en-GB" sz="2200">
                <a:solidFill>
                  <a:srgbClr val="FF0000"/>
                </a:solidFill>
                <a:latin typeface="Verdana" charset="0"/>
                <a:ea typeface="+mn-ea"/>
                <a:cs typeface="+mn-cs"/>
              </a:rPr>
              <a:t>Temporal</a:t>
            </a:r>
            <a:r>
              <a:rPr lang="en-GB" sz="2200">
                <a:latin typeface="Verdana" charset="0"/>
                <a:ea typeface="+mn-ea"/>
                <a:cs typeface="+mn-cs"/>
              </a:rPr>
              <a:t> – scheduling</a:t>
            </a:r>
          </a:p>
          <a:p>
            <a:pPr marL="365125" indent="-255588" eaLnBrk="1" fontAlgn="auto" hangingPunct="1">
              <a:lnSpc>
                <a:spcPct val="80000"/>
              </a:lnSpc>
              <a:spcAft>
                <a:spcPts val="0"/>
              </a:spcAft>
              <a:buFont typeface="Wingdings 3" charset="0"/>
              <a:buChar char=""/>
              <a:defRPr/>
            </a:pPr>
            <a:r>
              <a:rPr lang="en-GB" sz="2200">
                <a:solidFill>
                  <a:srgbClr val="FF0000"/>
                </a:solidFill>
                <a:latin typeface="Verdana" charset="0"/>
                <a:ea typeface="+mn-ea"/>
                <a:cs typeface="+mn-cs"/>
              </a:rPr>
              <a:t>Technological</a:t>
            </a:r>
          </a:p>
          <a:p>
            <a:pPr marL="365125" indent="-255588" eaLnBrk="1" fontAlgn="auto" hangingPunct="1">
              <a:lnSpc>
                <a:spcPct val="80000"/>
              </a:lnSpc>
              <a:spcAft>
                <a:spcPts val="0"/>
              </a:spcAft>
              <a:buFont typeface="Wingdings 3" charset="0"/>
              <a:buChar char=""/>
              <a:defRPr/>
            </a:pPr>
            <a:r>
              <a:rPr lang="en-GB" sz="2200">
                <a:solidFill>
                  <a:srgbClr val="FF0000"/>
                </a:solidFill>
                <a:latin typeface="Verdana" charset="0"/>
                <a:ea typeface="+mn-ea"/>
                <a:cs typeface="+mn-cs"/>
              </a:rPr>
              <a:t>Informational</a:t>
            </a:r>
            <a:r>
              <a:rPr lang="en-GB" sz="2200">
                <a:latin typeface="Verdana" charset="0"/>
                <a:ea typeface="+mn-ea"/>
                <a:cs typeface="+mn-cs"/>
              </a:rPr>
              <a:t> who knows what</a:t>
            </a:r>
          </a:p>
          <a:p>
            <a:pPr marL="365125" indent="-255588" eaLnBrk="1" fontAlgn="auto" hangingPunct="1">
              <a:lnSpc>
                <a:spcPct val="80000"/>
              </a:lnSpc>
              <a:spcAft>
                <a:spcPts val="0"/>
              </a:spcAft>
              <a:buFont typeface="Wingdings 3" charset="0"/>
              <a:buChar char=""/>
              <a:defRPr/>
            </a:pPr>
            <a:r>
              <a:rPr lang="en-GB" sz="2200">
                <a:solidFill>
                  <a:srgbClr val="FF0000"/>
                </a:solidFill>
                <a:latin typeface="Verdana" charset="0"/>
                <a:ea typeface="+mn-ea"/>
                <a:cs typeface="+mn-cs"/>
              </a:rPr>
              <a:t>Sentimental order</a:t>
            </a:r>
            <a:r>
              <a:rPr lang="en-GB" sz="2200">
                <a:latin typeface="Verdana" charset="0"/>
                <a:ea typeface="+mn-ea"/>
                <a:cs typeface="+mn-cs"/>
              </a:rPr>
              <a:t>- the flow of emotions</a:t>
            </a:r>
          </a:p>
          <a:p>
            <a:pPr marL="365125" indent="-255588" eaLnBrk="1" fontAlgn="auto" hangingPunct="1">
              <a:lnSpc>
                <a:spcPct val="80000"/>
              </a:lnSpc>
              <a:spcAft>
                <a:spcPts val="0"/>
              </a:spcAft>
              <a:buFont typeface="Wingdings 3" charset="0"/>
              <a:buChar char=""/>
              <a:defRPr/>
            </a:pPr>
            <a:r>
              <a:rPr lang="en-GB" sz="2200">
                <a:solidFill>
                  <a:srgbClr val="FF0000"/>
                </a:solidFill>
                <a:latin typeface="Verdana" charset="0"/>
                <a:ea typeface="+mn-ea"/>
                <a:cs typeface="+mn-cs"/>
              </a:rPr>
              <a:t>Moral order</a:t>
            </a:r>
            <a:r>
              <a:rPr lang="en-GB" sz="2200">
                <a:latin typeface="Verdana" charset="0"/>
                <a:ea typeface="+mn-ea"/>
                <a:cs typeface="+mn-cs"/>
              </a:rPr>
              <a:t> – ethical values, norm</a:t>
            </a:r>
          </a:p>
          <a:p>
            <a:pPr marL="365125" indent="-255588" eaLnBrk="1" fontAlgn="auto" hangingPunct="1">
              <a:lnSpc>
                <a:spcPct val="80000"/>
              </a:lnSpc>
              <a:spcAft>
                <a:spcPts val="0"/>
              </a:spcAft>
              <a:buFont typeface="Wingdings 3" charset="0"/>
              <a:buChar char=""/>
              <a:defRPr/>
            </a:pPr>
            <a:r>
              <a:rPr lang="en-GB" sz="2200">
                <a:solidFill>
                  <a:srgbClr val="FF0000"/>
                </a:solidFill>
                <a:latin typeface="Verdana" charset="0"/>
                <a:ea typeface="+mn-ea"/>
                <a:cs typeface="+mn-cs"/>
              </a:rPr>
              <a:t>Aesthetic</a:t>
            </a:r>
            <a:r>
              <a:rPr lang="en-GB" sz="2200">
                <a:latin typeface="Verdana" charset="0"/>
                <a:ea typeface="+mn-ea"/>
                <a:cs typeface="+mn-cs"/>
              </a:rPr>
              <a:t> </a:t>
            </a:r>
          </a:p>
          <a:p>
            <a:pPr marL="365125" indent="-255588" eaLnBrk="1" fontAlgn="auto" hangingPunct="1">
              <a:lnSpc>
                <a:spcPct val="80000"/>
              </a:lnSpc>
              <a:spcAft>
                <a:spcPts val="0"/>
              </a:spcAft>
              <a:buFont typeface="Wingdings 3" charset="0"/>
              <a:buChar char=""/>
              <a:defRPr/>
            </a:pPr>
            <a:r>
              <a:rPr lang="en-GB" sz="2200">
                <a:latin typeface="Verdana" charset="0"/>
                <a:ea typeface="+mn-ea"/>
                <a:cs typeface="+mn-cs"/>
              </a:rPr>
              <a:t>And others..... economic, political are well known</a:t>
            </a:r>
          </a:p>
        </p:txBody>
      </p:sp>
      <p:pic>
        <p:nvPicPr>
          <p:cNvPr id="113670" name="Picture 3"/>
          <p:cNvPicPr>
            <a:picLocks noChangeAspect="1" noChangeArrowheads="1"/>
          </p:cNvPicPr>
          <p:nvPr/>
        </p:nvPicPr>
        <p:blipFill>
          <a:blip r:embed="rId3" cstate="print"/>
          <a:srcRect/>
          <a:stretch>
            <a:fillRect/>
          </a:stretch>
        </p:blipFill>
        <p:spPr bwMode="auto">
          <a:xfrm>
            <a:off x="2714625" y="1643063"/>
            <a:ext cx="1571625" cy="241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memorializing dates</a:t>
            </a:r>
            <a:br>
              <a:rPr lang="en-GB" sz="3200">
                <a:solidFill>
                  <a:srgbClr val="2F2F2F"/>
                </a:solidFill>
                <a:effectLst>
                  <a:outerShdw blurRad="38100" dist="38100" dir="2700000" algn="tl">
                    <a:srgbClr val="000000"/>
                  </a:outerShdw>
                </a:effectLst>
                <a:latin typeface="Verdana" charset="0"/>
                <a:ea typeface="+mj-ea"/>
                <a:cs typeface="+mj-cs"/>
              </a:rPr>
            </a:br>
            <a:r>
              <a:rPr lang="en-GB" sz="3200">
                <a:solidFill>
                  <a:srgbClr val="2F2F2F"/>
                </a:solidFill>
                <a:effectLst>
                  <a:outerShdw blurRad="38100" dist="38100" dir="2700000" algn="tl">
                    <a:srgbClr val="000000"/>
                  </a:outerShdw>
                </a:effectLst>
                <a:latin typeface="Verdana" charset="0"/>
                <a:ea typeface="+mj-ea"/>
                <a:cs typeface="+mj-cs"/>
              </a:rPr>
              <a:t>turning points, ‘epiphanies’</a:t>
            </a:r>
          </a:p>
        </p:txBody>
      </p:sp>
      <p:sp>
        <p:nvSpPr>
          <p:cNvPr id="57347" name="Content Placeholder 2"/>
          <p:cNvSpPr>
            <a:spLocks noGrp="1"/>
          </p:cNvSpPr>
          <p:nvPr>
            <p:ph idx="1"/>
          </p:nvPr>
        </p:nvSpPr>
        <p:spPr>
          <a:xfrm>
            <a:off x="571500" y="1643063"/>
            <a:ext cx="8229600" cy="4525962"/>
          </a:xfrm>
        </p:spPr>
        <p:txBody>
          <a:bodyPr>
            <a:normAutofit fontScale="85000" lnSpcReduction="10000"/>
          </a:bodyPr>
          <a:lstStyle/>
          <a:p>
            <a:pPr marL="365125" indent="-255588" eaLnBrk="1" fontAlgn="auto" hangingPunct="1">
              <a:lnSpc>
                <a:spcPct val="90000"/>
              </a:lnSpc>
              <a:spcAft>
                <a:spcPts val="0"/>
              </a:spcAft>
              <a:buFont typeface="Wingdings 2" charset="0"/>
              <a:buNone/>
              <a:defRPr/>
            </a:pPr>
            <a:r>
              <a:rPr lang="en-GB" sz="2600">
                <a:solidFill>
                  <a:srgbClr val="FF0000"/>
                </a:solidFill>
                <a:latin typeface="Verdana" charset="0"/>
                <a:ea typeface="+mn-ea"/>
                <a:cs typeface="+mn-cs"/>
              </a:rPr>
              <a:t>9</a:t>
            </a:r>
            <a:r>
              <a:rPr lang="en-GB" sz="2600" baseline="30000">
                <a:solidFill>
                  <a:srgbClr val="FF0000"/>
                </a:solidFill>
                <a:latin typeface="Verdana" charset="0"/>
                <a:ea typeface="+mn-ea"/>
                <a:cs typeface="+mn-cs"/>
              </a:rPr>
              <a:t>th</a:t>
            </a:r>
            <a:r>
              <a:rPr lang="en-GB" sz="2600">
                <a:solidFill>
                  <a:srgbClr val="FF0000"/>
                </a:solidFill>
                <a:latin typeface="Verdana" charset="0"/>
                <a:ea typeface="+mn-ea"/>
                <a:cs typeface="+mn-cs"/>
              </a:rPr>
              <a:t> March 2005</a:t>
            </a:r>
          </a:p>
          <a:p>
            <a:pPr marL="365125" indent="-255588" eaLnBrk="1" fontAlgn="auto" hangingPunct="1">
              <a:lnSpc>
                <a:spcPct val="90000"/>
              </a:lnSpc>
              <a:spcAft>
                <a:spcPts val="0"/>
              </a:spcAft>
              <a:buFont typeface="Wingdings 2" charset="0"/>
              <a:buNone/>
              <a:defRPr/>
            </a:pPr>
            <a:r>
              <a:rPr lang="en-GB" sz="2600" i="1">
                <a:latin typeface="Verdana" charset="0"/>
                <a:ea typeface="+mn-ea"/>
                <a:cs typeface="+mn-cs"/>
              </a:rPr>
              <a:t>Hospitalization in Santa Barbara, diagnosis, giving up drink</a:t>
            </a:r>
          </a:p>
          <a:p>
            <a:pPr marL="365125" indent="-255588" eaLnBrk="1" fontAlgn="auto" hangingPunct="1">
              <a:lnSpc>
                <a:spcPct val="90000"/>
              </a:lnSpc>
              <a:spcAft>
                <a:spcPts val="0"/>
              </a:spcAft>
              <a:buFont typeface="Wingdings 2" charset="0"/>
              <a:buNone/>
              <a:defRPr/>
            </a:pPr>
            <a:r>
              <a:rPr lang="en-GB" sz="2600">
                <a:solidFill>
                  <a:srgbClr val="FF0000"/>
                </a:solidFill>
                <a:latin typeface="Verdana" charset="0"/>
                <a:ea typeface="+mn-ea"/>
                <a:cs typeface="+mn-cs"/>
              </a:rPr>
              <a:t>23</a:t>
            </a:r>
            <a:r>
              <a:rPr lang="en-GB" sz="2600" baseline="30000">
                <a:solidFill>
                  <a:srgbClr val="FF0000"/>
                </a:solidFill>
                <a:latin typeface="Verdana" charset="0"/>
                <a:ea typeface="+mn-ea"/>
                <a:cs typeface="+mn-cs"/>
              </a:rPr>
              <a:t>rd</a:t>
            </a:r>
            <a:r>
              <a:rPr lang="en-GB" sz="2600">
                <a:solidFill>
                  <a:srgbClr val="FF0000"/>
                </a:solidFill>
                <a:latin typeface="Verdana" charset="0"/>
                <a:ea typeface="+mn-ea"/>
                <a:cs typeface="+mn-cs"/>
              </a:rPr>
              <a:t> April 2006</a:t>
            </a:r>
          </a:p>
          <a:p>
            <a:pPr marL="365125" indent="-255588" eaLnBrk="1" fontAlgn="auto" hangingPunct="1">
              <a:lnSpc>
                <a:spcPct val="90000"/>
              </a:lnSpc>
              <a:spcAft>
                <a:spcPts val="0"/>
              </a:spcAft>
              <a:buFont typeface="Wingdings 2" charset="0"/>
              <a:buNone/>
              <a:defRPr/>
            </a:pPr>
            <a:r>
              <a:rPr lang="en-GB" sz="2600" i="1">
                <a:latin typeface="Verdana" charset="0"/>
                <a:ea typeface="+mn-ea"/>
                <a:cs typeface="+mn-cs"/>
              </a:rPr>
              <a:t>Hospitalization at King’s, tests and placed on the list</a:t>
            </a:r>
          </a:p>
          <a:p>
            <a:pPr marL="365125" indent="-255588" eaLnBrk="1" fontAlgn="auto" hangingPunct="1">
              <a:lnSpc>
                <a:spcPct val="90000"/>
              </a:lnSpc>
              <a:spcAft>
                <a:spcPts val="0"/>
              </a:spcAft>
              <a:buFont typeface="Wingdings 2" charset="0"/>
              <a:buNone/>
              <a:defRPr/>
            </a:pPr>
            <a:r>
              <a:rPr lang="en-GB" sz="2600">
                <a:solidFill>
                  <a:srgbClr val="FF0000"/>
                </a:solidFill>
                <a:latin typeface="Verdana" charset="0"/>
                <a:ea typeface="+mn-ea"/>
                <a:cs typeface="+mn-cs"/>
              </a:rPr>
              <a:t>18</a:t>
            </a:r>
            <a:r>
              <a:rPr lang="en-GB" sz="2600" baseline="30000">
                <a:solidFill>
                  <a:srgbClr val="FF0000"/>
                </a:solidFill>
                <a:latin typeface="Verdana" charset="0"/>
                <a:ea typeface="+mn-ea"/>
                <a:cs typeface="+mn-cs"/>
              </a:rPr>
              <a:t>th</a:t>
            </a:r>
            <a:r>
              <a:rPr lang="en-GB" sz="2600">
                <a:solidFill>
                  <a:srgbClr val="FF0000"/>
                </a:solidFill>
                <a:latin typeface="Verdana" charset="0"/>
                <a:ea typeface="+mn-ea"/>
                <a:cs typeface="+mn-cs"/>
              </a:rPr>
              <a:t> February 2007</a:t>
            </a:r>
          </a:p>
          <a:p>
            <a:pPr marL="365125" indent="-255588" eaLnBrk="1" fontAlgn="auto" hangingPunct="1">
              <a:lnSpc>
                <a:spcPct val="90000"/>
              </a:lnSpc>
              <a:spcAft>
                <a:spcPts val="0"/>
              </a:spcAft>
              <a:buFont typeface="Wingdings 2" charset="0"/>
              <a:buNone/>
              <a:defRPr/>
            </a:pPr>
            <a:r>
              <a:rPr lang="en-GB" sz="2600" i="1">
                <a:latin typeface="Verdana" charset="0"/>
                <a:ea typeface="+mn-ea"/>
                <a:cs typeface="+mn-cs"/>
              </a:rPr>
              <a:t>3.45 am. The call to King’s, surgery and intensive care</a:t>
            </a:r>
          </a:p>
          <a:p>
            <a:pPr marL="365125" indent="-255588" eaLnBrk="1" fontAlgn="auto" hangingPunct="1">
              <a:lnSpc>
                <a:spcPct val="90000"/>
              </a:lnSpc>
              <a:spcAft>
                <a:spcPts val="0"/>
              </a:spcAft>
              <a:buFont typeface="Wingdings 2" charset="0"/>
              <a:buNone/>
              <a:defRPr/>
            </a:pPr>
            <a:r>
              <a:rPr lang="en-GB" sz="2600">
                <a:solidFill>
                  <a:srgbClr val="FF0000"/>
                </a:solidFill>
                <a:latin typeface="Verdana" charset="0"/>
                <a:ea typeface="+mn-ea"/>
                <a:cs typeface="+mn-cs"/>
              </a:rPr>
              <a:t>23</a:t>
            </a:r>
            <a:r>
              <a:rPr lang="en-GB" sz="2600" baseline="30000">
                <a:solidFill>
                  <a:srgbClr val="FF0000"/>
                </a:solidFill>
                <a:latin typeface="Verdana" charset="0"/>
                <a:ea typeface="+mn-ea"/>
                <a:cs typeface="+mn-cs"/>
              </a:rPr>
              <a:t>rd</a:t>
            </a:r>
            <a:r>
              <a:rPr lang="en-GB" sz="2600">
                <a:solidFill>
                  <a:srgbClr val="FF0000"/>
                </a:solidFill>
                <a:latin typeface="Verdana" charset="0"/>
                <a:ea typeface="+mn-ea"/>
                <a:cs typeface="+mn-cs"/>
              </a:rPr>
              <a:t> May 2007</a:t>
            </a:r>
          </a:p>
          <a:p>
            <a:pPr marL="365125" indent="-255588" eaLnBrk="1" fontAlgn="auto" hangingPunct="1">
              <a:lnSpc>
                <a:spcPct val="90000"/>
              </a:lnSpc>
              <a:spcAft>
                <a:spcPts val="0"/>
              </a:spcAft>
              <a:buFont typeface="Wingdings 2" charset="0"/>
              <a:buNone/>
              <a:defRPr/>
            </a:pPr>
            <a:r>
              <a:rPr lang="en-GB" sz="2600" i="1">
                <a:latin typeface="Verdana" charset="0"/>
                <a:ea typeface="+mn-ea"/>
                <a:cs typeface="+mn-cs"/>
              </a:rPr>
              <a:t>Removal of bile duct drain.... ‘born again’</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CONTINGENCIES AND THE CONTINGENT LIFE</a:t>
            </a:r>
          </a:p>
        </p:txBody>
      </p:sp>
      <p:sp>
        <p:nvSpPr>
          <p:cNvPr id="68611" name="Content Placeholder 2"/>
          <p:cNvSpPr>
            <a:spLocks noGrp="1"/>
          </p:cNvSpPr>
          <p:nvPr>
            <p:ph idx="1"/>
          </p:nvPr>
        </p:nvSpPr>
        <p:spPr/>
        <p:txBody>
          <a:bodyPr/>
          <a:lstStyle/>
          <a:p>
            <a:pPr eaLnBrk="1" fontAlgn="auto" hangingPunct="1">
              <a:spcAft>
                <a:spcPts val="0"/>
              </a:spcAft>
              <a:defRPr/>
            </a:pPr>
            <a:r>
              <a:rPr lang="en-GB">
                <a:latin typeface="Verdana" charset="0"/>
                <a:ea typeface="+mn-ea"/>
                <a:cs typeface="+mn-cs"/>
              </a:rPr>
              <a:t>CHANCE HAPPENINGS</a:t>
            </a:r>
          </a:p>
          <a:p>
            <a:pPr eaLnBrk="1" fontAlgn="auto" hangingPunct="1">
              <a:spcAft>
                <a:spcPts val="0"/>
              </a:spcAft>
              <a:defRPr/>
            </a:pPr>
            <a:r>
              <a:rPr lang="en-GB">
                <a:latin typeface="Verdana" charset="0"/>
                <a:ea typeface="+mn-ea"/>
                <a:cs typeface="+mn-cs"/>
              </a:rPr>
              <a:t>A JUNCTURE</a:t>
            </a:r>
          </a:p>
          <a:p>
            <a:pPr eaLnBrk="1" fontAlgn="auto" hangingPunct="1">
              <a:spcAft>
                <a:spcPts val="0"/>
              </a:spcAft>
              <a:defRPr/>
            </a:pPr>
            <a:r>
              <a:rPr lang="en-GB">
                <a:latin typeface="Verdana" charset="0"/>
                <a:ea typeface="+mn-ea"/>
                <a:cs typeface="+mn-cs"/>
              </a:rPr>
              <a:t>SUBJECT  TO ACCIDENTS</a:t>
            </a:r>
          </a:p>
          <a:p>
            <a:pPr eaLnBrk="1" fontAlgn="auto" hangingPunct="1">
              <a:spcAft>
                <a:spcPts val="0"/>
              </a:spcAft>
              <a:defRPr/>
            </a:pPr>
            <a:r>
              <a:rPr lang="en-GB">
                <a:latin typeface="Verdana" charset="0"/>
                <a:ea typeface="+mn-ea"/>
                <a:cs typeface="+mn-cs"/>
              </a:rPr>
              <a:t>CONDITIONAL NOT ABSOLUTE</a:t>
            </a:r>
          </a:p>
          <a:p>
            <a:pPr eaLnBrk="1" fontAlgn="auto" hangingPunct="1">
              <a:spcAft>
                <a:spcPts val="0"/>
              </a:spcAft>
              <a:defRPr/>
            </a:pPr>
            <a:endParaRPr lang="en-GB">
              <a:latin typeface="Verdana" charset="0"/>
              <a:ea typeface="+mn-ea"/>
              <a:cs typeface="+mn-cs"/>
            </a:endParaRPr>
          </a:p>
          <a:p>
            <a:pPr eaLnBrk="1" fontAlgn="auto" hangingPunct="1">
              <a:spcAft>
                <a:spcPts val="0"/>
              </a:spcAft>
              <a:defRPr/>
            </a:pPr>
            <a:endParaRPr lang="en-GB">
              <a:latin typeface="Verdana" charset="0"/>
              <a:ea typeface="+mn-ea"/>
              <a:cs typeface="+mn-cs"/>
            </a:endParaRPr>
          </a:p>
          <a:p>
            <a:pPr eaLnBrk="1" fontAlgn="auto" hangingPunct="1">
              <a:spcAft>
                <a:spcPts val="0"/>
              </a:spcAft>
              <a:defRPr/>
            </a:pPr>
            <a:r>
              <a:rPr lang="en-GB">
                <a:latin typeface="Verdana" charset="0"/>
                <a:ea typeface="+mn-ea"/>
                <a:cs typeface="+mn-cs"/>
              </a:rPr>
              <a:t>Goffman and contingency</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ctrTitle"/>
          </p:nvPr>
        </p:nvSpPr>
        <p:spPr>
          <a:xfrm>
            <a:off x="779463" y="1917700"/>
            <a:ext cx="7583487" cy="1470025"/>
          </a:xfrm>
        </p:spPr>
        <p:txBody>
          <a:bodyPr>
            <a:normAutofit fontScale="90000"/>
          </a:bodyPr>
          <a:lstStyle/>
          <a:p>
            <a:pPr eaLnBrk="1" fontAlgn="auto" hangingPunct="1">
              <a:spcAft>
                <a:spcPts val="0"/>
              </a:spcAft>
              <a:defRPr/>
            </a:pPr>
            <a:r>
              <a:rPr lang="en-GB" dirty="0" smtClean="0">
                <a:solidFill>
                  <a:schemeClr val="tx2">
                    <a:tint val="100000"/>
                    <a:shade val="90000"/>
                    <a:satMod val="250000"/>
                    <a:alpha val="100000"/>
                  </a:schemeClr>
                </a:solidFill>
                <a:ea typeface="+mj-ea"/>
                <a:cs typeface="+mj-cs"/>
              </a:rPr>
              <a:t>....</a:t>
            </a:r>
            <a:r>
              <a:rPr lang="en-GB" sz="3200" dirty="0" smtClean="0">
                <a:solidFill>
                  <a:schemeClr val="tx2">
                    <a:tint val="100000"/>
                    <a:shade val="90000"/>
                    <a:satMod val="250000"/>
                    <a:alpha val="100000"/>
                  </a:schemeClr>
                </a:solidFill>
                <a:ea typeface="+mj-ea"/>
                <a:cs typeface="+mj-cs"/>
              </a:rPr>
              <a:t>what astonishes me..is the fact of finding myself here, and at this moment, deep in this life and not any other.... It seems to me that a thousand different futures might have stemmed from every single movement of my past....</a:t>
            </a:r>
            <a:endParaRPr lang="en-GB" dirty="0" smtClean="0">
              <a:solidFill>
                <a:schemeClr val="tx2">
                  <a:tint val="100000"/>
                  <a:shade val="90000"/>
                  <a:satMod val="250000"/>
                  <a:alpha val="100000"/>
                </a:schemeClr>
              </a:solidFill>
              <a:ea typeface="+mj-ea"/>
              <a:cs typeface="+mj-cs"/>
            </a:endParaRPr>
          </a:p>
        </p:txBody>
      </p:sp>
      <p:sp>
        <p:nvSpPr>
          <p:cNvPr id="66563" name="Subtitle 5"/>
          <p:cNvSpPr>
            <a:spLocks noGrp="1"/>
          </p:cNvSpPr>
          <p:nvPr>
            <p:ph type="subTitle" idx="1"/>
          </p:nvPr>
        </p:nvSpPr>
        <p:spPr>
          <a:xfrm>
            <a:off x="779463" y="3478213"/>
            <a:ext cx="7583487" cy="1752600"/>
          </a:xfrm>
        </p:spPr>
        <p:txBody>
          <a:bodyPr/>
          <a:lstStyle/>
          <a:p>
            <a:pPr eaLnBrk="1" fontAlgn="auto" hangingPunct="1">
              <a:lnSpc>
                <a:spcPct val="80000"/>
              </a:lnSpc>
              <a:spcAft>
                <a:spcPts val="0"/>
              </a:spcAft>
              <a:buFont typeface="Wingdings 2" pitchFamily="18" charset="2"/>
              <a:buNone/>
              <a:defRPr/>
            </a:pPr>
            <a:endParaRPr lang="en-GB" sz="1900" smtClean="0">
              <a:ea typeface="+mn-ea"/>
              <a:cs typeface="+mn-cs"/>
            </a:endParaRPr>
          </a:p>
          <a:p>
            <a:pPr eaLnBrk="1" fontAlgn="auto" hangingPunct="1">
              <a:lnSpc>
                <a:spcPct val="80000"/>
              </a:lnSpc>
              <a:spcAft>
                <a:spcPts val="0"/>
              </a:spcAft>
              <a:buFont typeface="Wingdings 2" pitchFamily="18" charset="2"/>
              <a:buNone/>
              <a:defRPr/>
            </a:pPr>
            <a:r>
              <a:rPr lang="en-GB" sz="1900" smtClean="0">
                <a:ea typeface="+mn-ea"/>
                <a:cs typeface="+mn-cs"/>
              </a:rPr>
              <a:t>Simone de Beauvoir</a:t>
            </a:r>
          </a:p>
          <a:p>
            <a:pPr eaLnBrk="1" fontAlgn="auto" hangingPunct="1">
              <a:lnSpc>
                <a:spcPct val="80000"/>
              </a:lnSpc>
              <a:spcAft>
                <a:spcPts val="0"/>
              </a:spcAft>
              <a:buFont typeface="Wingdings 2" pitchFamily="18" charset="2"/>
              <a:buNone/>
              <a:defRPr/>
            </a:pPr>
            <a:r>
              <a:rPr lang="en-GB" sz="1900" smtClean="0">
                <a:ea typeface="+mn-ea"/>
                <a:cs typeface="+mn-cs"/>
              </a:rPr>
              <a:t>On contingency </a:t>
            </a:r>
          </a:p>
          <a:p>
            <a:pPr eaLnBrk="1" fontAlgn="auto" hangingPunct="1">
              <a:lnSpc>
                <a:spcPct val="80000"/>
              </a:lnSpc>
              <a:spcAft>
                <a:spcPts val="0"/>
              </a:spcAft>
              <a:buFont typeface="Wingdings 2" pitchFamily="18" charset="2"/>
              <a:buNone/>
              <a:defRPr/>
            </a:pPr>
            <a:r>
              <a:rPr lang="en-GB" sz="1900" smtClean="0">
                <a:ea typeface="+mn-ea"/>
                <a:cs typeface="+mn-cs"/>
              </a:rPr>
              <a:t>In </a:t>
            </a:r>
            <a:r>
              <a:rPr lang="en-GB" sz="1900" i="1" smtClean="0">
                <a:ea typeface="+mn-ea"/>
                <a:cs typeface="+mn-cs"/>
              </a:rPr>
              <a:t>All Said and Done</a:t>
            </a:r>
          </a:p>
        </p:txBody>
      </p:sp>
      <p:pic>
        <p:nvPicPr>
          <p:cNvPr id="116739" name="Picture 4"/>
          <p:cNvPicPr>
            <a:picLocks noChangeAspect="1" noChangeArrowheads="1"/>
          </p:cNvPicPr>
          <p:nvPr/>
        </p:nvPicPr>
        <p:blipFill>
          <a:blip r:embed="rId3" cstate="print"/>
          <a:srcRect/>
          <a:stretch>
            <a:fillRect/>
          </a:stretch>
        </p:blipFill>
        <p:spPr bwMode="auto">
          <a:xfrm>
            <a:off x="214313" y="3286125"/>
            <a:ext cx="2857500" cy="332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463" y="63500"/>
            <a:ext cx="7583487" cy="1282700"/>
          </a:xfrm>
        </p:spPr>
        <p:txBody>
          <a:bodyPr wrap="square" numCol="1" anchorCtr="0" compatLnSpc="1">
            <a:prstTxWarp prst="textNoShape">
              <a:avLst/>
            </a:prstTxWarp>
          </a:bodyPr>
          <a:lstStyle/>
          <a:p>
            <a:pPr eaLnBrk="1" fontAlgn="auto" hangingPunct="1">
              <a:spcAft>
                <a:spcPts val="0"/>
              </a:spcAft>
              <a:defRPr/>
            </a:pPr>
            <a:r>
              <a:rPr lang="en-GB">
                <a:effectLst>
                  <a:outerShdw blurRad="38100" dist="38100" dir="2700000" algn="tl">
                    <a:srgbClr val="000000"/>
                  </a:outerShdw>
                </a:effectLst>
                <a:latin typeface="Verdana" charset="0"/>
                <a:ea typeface="+mj-ea"/>
                <a:cs typeface="+mj-cs"/>
              </a:rPr>
              <a:t>the contingencies of life</a:t>
            </a:r>
          </a:p>
        </p:txBody>
      </p:sp>
      <p:pic>
        <p:nvPicPr>
          <p:cNvPr id="118786" name="Picture 3"/>
          <p:cNvPicPr>
            <a:picLocks noGrp="1" noChangeAspect="1" noChangeArrowheads="1"/>
          </p:cNvPicPr>
          <p:nvPr>
            <p:ph sz="half" idx="1"/>
          </p:nvPr>
        </p:nvPicPr>
        <p:blipFill>
          <a:blip r:embed="rId2" cstate="print"/>
          <a:srcRect l="19221" r="19221"/>
          <a:stretch>
            <a:fillRect/>
          </a:stretch>
        </p:blipFill>
        <p:spPr bwMode="auto">
          <a:xfrm>
            <a:off x="779463" y="1828800"/>
            <a:ext cx="3565525" cy="4297363"/>
          </a:xfrm>
        </p:spPr>
      </p:pic>
      <p:sp>
        <p:nvSpPr>
          <p:cNvPr id="70660" name="Content Placeholder 5"/>
          <p:cNvSpPr>
            <a:spLocks noGrp="1"/>
          </p:cNvSpPr>
          <p:nvPr>
            <p:ph sz="half" idx="2"/>
          </p:nvPr>
        </p:nvSpPr>
        <p:spPr>
          <a:xfrm>
            <a:off x="4714875" y="1714500"/>
            <a:ext cx="4038600" cy="4525963"/>
          </a:xfrm>
        </p:spPr>
        <p:txBody>
          <a:bodyPr/>
          <a:lstStyle/>
          <a:p>
            <a:pPr eaLnBrk="1" fontAlgn="auto" hangingPunct="1">
              <a:spcAft>
                <a:spcPts val="0"/>
              </a:spcAft>
              <a:buFont typeface="Wingdings 2" charset="0"/>
              <a:buNone/>
              <a:defRPr/>
            </a:pPr>
            <a:r>
              <a:rPr lang="en-GB">
                <a:latin typeface="Verdana" charset="0"/>
                <a:ea typeface="+mn-ea"/>
                <a:cs typeface="+mn-cs"/>
              </a:rPr>
              <a:t>	‘Each man’s life</a:t>
            </a:r>
          </a:p>
          <a:p>
            <a:pPr eaLnBrk="1" fontAlgn="auto" hangingPunct="1">
              <a:spcAft>
                <a:spcPts val="0"/>
              </a:spcAft>
              <a:buFont typeface="Wingdings 2" charset="0"/>
              <a:buNone/>
              <a:defRPr/>
            </a:pPr>
            <a:r>
              <a:rPr lang="en-GB">
                <a:latin typeface="Verdana" charset="0"/>
                <a:ea typeface="+mn-ea"/>
                <a:cs typeface="+mn-cs"/>
              </a:rPr>
              <a:t>	touches so many other lives. If he wasn’t around it would leave an awful hole...’</a:t>
            </a:r>
          </a:p>
          <a:p>
            <a:pPr eaLnBrk="1" fontAlgn="auto" hangingPunct="1">
              <a:spcAft>
                <a:spcPts val="0"/>
              </a:spcAft>
              <a:defRPr/>
            </a:pPr>
            <a:endParaRPr lang="en-GB">
              <a:latin typeface="Verdana" charset="0"/>
              <a:ea typeface="+mn-ea"/>
              <a:cs typeface="+mn-cs"/>
            </a:endParaRPr>
          </a:p>
          <a:p>
            <a:pPr eaLnBrk="1" fontAlgn="auto" hangingPunct="1">
              <a:spcAft>
                <a:spcPts val="0"/>
              </a:spcAft>
              <a:defRPr/>
            </a:pPr>
            <a:r>
              <a:rPr lang="en-GB" sz="2400" i="1">
                <a:latin typeface="Verdana" charset="0"/>
                <a:ea typeface="+mn-ea"/>
                <a:cs typeface="+mn-cs"/>
              </a:rPr>
              <a:t>Clarence, the angel to George Bailey</a:t>
            </a:r>
          </a:p>
        </p:txBody>
      </p:sp>
      <p:pic>
        <p:nvPicPr>
          <p:cNvPr id="118788" name="Picture 4"/>
          <p:cNvPicPr>
            <a:picLocks noChangeAspect="1" noChangeArrowheads="1"/>
          </p:cNvPicPr>
          <p:nvPr/>
        </p:nvPicPr>
        <p:blipFill>
          <a:blip r:embed="rId3" cstate="print"/>
          <a:srcRect/>
          <a:stretch>
            <a:fillRect/>
          </a:stretch>
        </p:blipFill>
        <p:spPr bwMode="auto">
          <a:xfrm>
            <a:off x="928688" y="1571625"/>
            <a:ext cx="3190875"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30 – or more – meanings of illness</a:t>
            </a:r>
          </a:p>
        </p:txBody>
      </p:sp>
      <p:graphicFrame>
        <p:nvGraphicFramePr>
          <p:cNvPr id="6" name="Content Placeholder 5"/>
          <p:cNvGraphicFramePr>
            <a:graphicFrameLocks noGrp="1"/>
          </p:cNvGraphicFramePr>
          <p:nvPr>
            <p:ph idx="1"/>
          </p:nvPr>
        </p:nvGraphicFramePr>
        <p:xfrm>
          <a:off x="214313" y="1500188"/>
          <a:ext cx="8929687" cy="7847012"/>
        </p:xfrm>
        <a:graphic>
          <a:graphicData uri="http://schemas.openxmlformats.org/drawingml/2006/table">
            <a:tbl>
              <a:tblPr firstRow="1" bandRow="1">
                <a:tableStyleId>{5C22544A-7EE6-4342-B048-85BDC9FD1C3A}</a:tableStyleId>
              </a:tblPr>
              <a:tblGrid>
                <a:gridCol w="3069570"/>
                <a:gridCol w="2883554"/>
                <a:gridCol w="2976563"/>
              </a:tblGrid>
              <a:tr h="835007">
                <a:tc>
                  <a:txBody>
                    <a:bodyPr/>
                    <a:lstStyle/>
                    <a:p>
                      <a:pPr marL="342900" indent="-342900">
                        <a:buFont typeface="+mj-lt"/>
                        <a:buNone/>
                      </a:pPr>
                      <a:r>
                        <a:rPr lang="en-GB" sz="1600" dirty="0" smtClean="0">
                          <a:solidFill>
                            <a:srgbClr val="FF0000"/>
                          </a:solidFill>
                        </a:rPr>
                        <a:t>1 Illness as symptom and illness</a:t>
                      </a:r>
                      <a:endParaRPr lang="en-GB" sz="1600" dirty="0">
                        <a:solidFill>
                          <a:srgbClr val="FF0000"/>
                        </a:solidFill>
                      </a:endParaRPr>
                    </a:p>
                  </a:txBody>
                  <a:tcPr marT="45718" marB="45718"/>
                </a:tc>
                <a:tc>
                  <a:txBody>
                    <a:bodyPr/>
                    <a:lstStyle/>
                    <a:p>
                      <a:pPr marL="342900" indent="-342900">
                        <a:buFont typeface="+mj-lt"/>
                        <a:buNone/>
                      </a:pPr>
                      <a:r>
                        <a:rPr lang="en-GB" sz="1600" dirty="0" smtClean="0"/>
                        <a:t> 11 Illness</a:t>
                      </a:r>
                      <a:r>
                        <a:rPr lang="en-GB" sz="1600" baseline="0" dirty="0" smtClean="0"/>
                        <a:t> as body</a:t>
                      </a:r>
                      <a:endParaRPr lang="en-GB" sz="1600" dirty="0"/>
                    </a:p>
                  </a:txBody>
                  <a:tcPr marT="45718" marB="45718"/>
                </a:tc>
                <a:tc>
                  <a:txBody>
                    <a:bodyPr/>
                    <a:lstStyle/>
                    <a:p>
                      <a:pPr marL="342900" indent="-342900">
                        <a:buFont typeface="+mj-lt"/>
                        <a:buNone/>
                      </a:pPr>
                      <a:r>
                        <a:rPr lang="en-GB" sz="1600" dirty="0" smtClean="0"/>
                        <a:t>21 Illness as self and identity</a:t>
                      </a:r>
                    </a:p>
                  </a:txBody>
                  <a:tcPr marT="45718" marB="45718"/>
                </a:tc>
              </a:tr>
              <a:tr h="958257">
                <a:tc>
                  <a:txBody>
                    <a:bodyPr/>
                    <a:lstStyle/>
                    <a:p>
                      <a:pPr marL="342900" indent="-342900">
                        <a:buFont typeface="+mj-lt"/>
                        <a:buNone/>
                      </a:pPr>
                      <a:r>
                        <a:rPr lang="en-GB" sz="1600" dirty="0" smtClean="0"/>
                        <a:t>2 illness as fateful moments</a:t>
                      </a:r>
                      <a:br>
                        <a:rPr lang="en-GB" sz="1600" dirty="0" smtClean="0"/>
                      </a:br>
                      <a:endParaRPr lang="en-GB" sz="1600" dirty="0" smtClean="0"/>
                    </a:p>
                  </a:txBody>
                  <a:tcPr marT="45718" marB="45718"/>
                </a:tc>
                <a:tc>
                  <a:txBody>
                    <a:bodyPr/>
                    <a:lstStyle/>
                    <a:p>
                      <a:pPr marL="342900" indent="-342900">
                        <a:buFont typeface="+mj-lt"/>
                        <a:buNone/>
                      </a:pPr>
                      <a:r>
                        <a:rPr lang="en-GB" sz="1600" dirty="0" smtClean="0"/>
                        <a:t>12 Illness as story</a:t>
                      </a:r>
                      <a:endParaRPr lang="en-GB" sz="1600" dirty="0"/>
                    </a:p>
                  </a:txBody>
                  <a:tcPr marT="45718" marB="45718"/>
                </a:tc>
                <a:tc>
                  <a:txBody>
                    <a:bodyPr/>
                    <a:lstStyle/>
                    <a:p>
                      <a:pPr marL="342900" indent="-342900">
                        <a:buFont typeface="+mj-lt"/>
                        <a:buNone/>
                      </a:pPr>
                      <a:r>
                        <a:rPr lang="en-GB" sz="1600" dirty="0" smtClean="0"/>
                        <a:t>22 Illness</a:t>
                      </a:r>
                      <a:r>
                        <a:rPr lang="en-GB" sz="1600" baseline="0" dirty="0" smtClean="0"/>
                        <a:t> as privilege and disadvantage</a:t>
                      </a:r>
                    </a:p>
                  </a:txBody>
                  <a:tcPr marT="45718" marB="45718"/>
                </a:tc>
              </a:tr>
              <a:tr h="555180">
                <a:tc>
                  <a:txBody>
                    <a:bodyPr/>
                    <a:lstStyle/>
                    <a:p>
                      <a:pPr marL="342900" indent="-342900">
                        <a:buFont typeface="+mj-lt"/>
                        <a:buNone/>
                      </a:pPr>
                      <a:r>
                        <a:rPr lang="en-GB" sz="1600" dirty="0" smtClean="0"/>
                        <a:t>3 Illness as time</a:t>
                      </a:r>
                      <a:endParaRPr lang="en-GB" sz="1600" dirty="0"/>
                    </a:p>
                  </a:txBody>
                  <a:tcPr marT="45718" marB="45718"/>
                </a:tc>
                <a:tc>
                  <a:txBody>
                    <a:bodyPr/>
                    <a:lstStyle/>
                    <a:p>
                      <a:pPr marL="342900" indent="-342900">
                        <a:buFont typeface="+mj-lt"/>
                        <a:buNone/>
                      </a:pPr>
                      <a:r>
                        <a:rPr lang="en-GB" sz="1600" dirty="0" smtClean="0"/>
                        <a:t>13 Illness as</a:t>
                      </a:r>
                      <a:r>
                        <a:rPr lang="en-GB" sz="1600" baseline="0" dirty="0" smtClean="0"/>
                        <a:t> </a:t>
                      </a:r>
                      <a:r>
                        <a:rPr lang="en-GB" sz="1600" baseline="0" dirty="0" err="1" smtClean="0"/>
                        <a:t>cyborg</a:t>
                      </a:r>
                      <a:endParaRPr lang="en-GB" sz="1600" dirty="0" smtClean="0"/>
                    </a:p>
                  </a:txBody>
                  <a:tcPr marT="45718" marB="45718"/>
                </a:tc>
                <a:tc>
                  <a:txBody>
                    <a:bodyPr/>
                    <a:lstStyle/>
                    <a:p>
                      <a:pPr marL="342900" indent="-342900">
                        <a:buFont typeface="+mj-lt"/>
                        <a:buNone/>
                      </a:pPr>
                      <a:r>
                        <a:rPr lang="en-GB" sz="1600" dirty="0" smtClean="0"/>
                        <a:t>23 Illness as stigma</a:t>
                      </a:r>
                      <a:endParaRPr lang="en-GB" sz="1600" dirty="0"/>
                    </a:p>
                  </a:txBody>
                  <a:tcPr marT="45718" marB="45718"/>
                </a:tc>
              </a:tr>
              <a:tr h="555180">
                <a:tc>
                  <a:txBody>
                    <a:bodyPr/>
                    <a:lstStyle/>
                    <a:p>
                      <a:pPr marL="342900" indent="-342900">
                        <a:buFont typeface="+mj-lt"/>
                        <a:buNone/>
                      </a:pPr>
                      <a:r>
                        <a:rPr lang="en-GB" sz="1600" dirty="0" smtClean="0"/>
                        <a:t>4 Illness as space</a:t>
                      </a:r>
                      <a:endParaRPr lang="en-GB" sz="1600" dirty="0"/>
                    </a:p>
                  </a:txBody>
                  <a:tcPr marT="45718" marB="45718"/>
                </a:tc>
                <a:tc>
                  <a:txBody>
                    <a:bodyPr/>
                    <a:lstStyle/>
                    <a:p>
                      <a:pPr marL="342900" indent="-342900">
                        <a:buFont typeface="+mj-lt"/>
                        <a:buNone/>
                      </a:pPr>
                      <a:r>
                        <a:rPr lang="en-GB" sz="1600" dirty="0" smtClean="0"/>
                        <a:t>14 Illness as care</a:t>
                      </a:r>
                      <a:endParaRPr lang="en-GB" sz="1600" dirty="0"/>
                    </a:p>
                  </a:txBody>
                  <a:tcPr marT="45718" marB="45718"/>
                </a:tc>
                <a:tc>
                  <a:txBody>
                    <a:bodyPr/>
                    <a:lstStyle/>
                    <a:p>
                      <a:pPr marL="342900" indent="-342900">
                        <a:buFont typeface="+mj-lt"/>
                        <a:buNone/>
                      </a:pPr>
                      <a:r>
                        <a:rPr lang="en-GB" sz="1600" dirty="0" smtClean="0"/>
                        <a:t>24 Illness as opportunity</a:t>
                      </a:r>
                      <a:endParaRPr lang="en-GB" sz="1600" dirty="0"/>
                    </a:p>
                  </a:txBody>
                  <a:tcPr marT="45718" marB="45718"/>
                </a:tc>
              </a:tr>
              <a:tr h="555180">
                <a:tc>
                  <a:txBody>
                    <a:bodyPr/>
                    <a:lstStyle/>
                    <a:p>
                      <a:pPr marL="342900" indent="-342900">
                        <a:buFont typeface="+mj-lt"/>
                        <a:buNone/>
                      </a:pPr>
                      <a:r>
                        <a:rPr lang="en-GB" sz="1600" dirty="0" smtClean="0"/>
                        <a:t>5 Illness as other</a:t>
                      </a:r>
                      <a:r>
                        <a:rPr lang="en-GB" sz="1600" baseline="0" dirty="0" smtClean="0"/>
                        <a:t> people</a:t>
                      </a:r>
                      <a:endParaRPr lang="en-GB" sz="1600" dirty="0"/>
                    </a:p>
                  </a:txBody>
                  <a:tcPr marT="45718" marB="45718"/>
                </a:tc>
                <a:tc>
                  <a:txBody>
                    <a:bodyPr/>
                    <a:lstStyle/>
                    <a:p>
                      <a:pPr marL="342900" indent="-342900">
                        <a:buFont typeface="+mj-lt"/>
                        <a:buNone/>
                      </a:pPr>
                      <a:r>
                        <a:rPr lang="en-GB" sz="1600" dirty="0" smtClean="0"/>
                        <a:t>15 Illness as meetings</a:t>
                      </a:r>
                      <a:endParaRPr lang="en-GB" sz="1600" dirty="0"/>
                    </a:p>
                  </a:txBody>
                  <a:tcPr marT="45718" marB="45718"/>
                </a:tc>
                <a:tc>
                  <a:txBody>
                    <a:bodyPr/>
                    <a:lstStyle/>
                    <a:p>
                      <a:pPr marL="342900" indent="-342900">
                        <a:buFont typeface="+mj-lt"/>
                        <a:buNone/>
                      </a:pPr>
                      <a:r>
                        <a:rPr lang="en-GB" sz="1600" dirty="0" smtClean="0"/>
                        <a:t>25 Illness as generosity</a:t>
                      </a:r>
                      <a:endParaRPr lang="en-GB" sz="1600" dirty="0"/>
                    </a:p>
                  </a:txBody>
                  <a:tcPr marT="45718" marB="45718"/>
                </a:tc>
              </a:tr>
              <a:tr h="958257">
                <a:tc>
                  <a:txBody>
                    <a:bodyPr/>
                    <a:lstStyle/>
                    <a:p>
                      <a:pPr marL="342900" indent="-342900">
                        <a:buFont typeface="+mj-lt"/>
                        <a:buNone/>
                      </a:pPr>
                      <a:r>
                        <a:rPr lang="en-GB" sz="1600" dirty="0" smtClean="0"/>
                        <a:t>6 Illness as</a:t>
                      </a:r>
                      <a:r>
                        <a:rPr lang="en-GB" sz="1600" baseline="0" dirty="0" smtClean="0"/>
                        <a:t> uncertainty</a:t>
                      </a:r>
                      <a:endParaRPr lang="en-GB" sz="1600" dirty="0"/>
                    </a:p>
                  </a:txBody>
                  <a:tcPr marT="45718" marB="45718"/>
                </a:tc>
                <a:tc>
                  <a:txBody>
                    <a:bodyPr/>
                    <a:lstStyle/>
                    <a:p>
                      <a:pPr marL="342900" indent="-342900">
                        <a:buFont typeface="+mj-lt"/>
                        <a:buNone/>
                      </a:pPr>
                      <a:r>
                        <a:rPr lang="en-GB" sz="1600" dirty="0" smtClean="0"/>
                        <a:t>16 Illness as  a web site</a:t>
                      </a:r>
                      <a:endParaRPr lang="en-GB" sz="1600" dirty="0"/>
                    </a:p>
                  </a:txBody>
                  <a:tcPr marT="45718" marB="45718"/>
                </a:tc>
                <a:tc>
                  <a:txBody>
                    <a:bodyPr/>
                    <a:lstStyle/>
                    <a:p>
                      <a:pPr marL="342900" indent="-342900">
                        <a:buFont typeface="+mj-lt"/>
                        <a:buNone/>
                      </a:pPr>
                      <a:r>
                        <a:rPr lang="en-GB" sz="1600" dirty="0" smtClean="0"/>
                        <a:t>26 Illness as joy</a:t>
                      </a:r>
                      <a:endParaRPr lang="en-GB" sz="1600" dirty="0"/>
                    </a:p>
                  </a:txBody>
                  <a:tcPr marT="45718" marB="45718"/>
                </a:tc>
              </a:tr>
              <a:tr h="958257">
                <a:tc>
                  <a:txBody>
                    <a:bodyPr/>
                    <a:lstStyle/>
                    <a:p>
                      <a:pPr marL="342900" indent="-342900">
                        <a:buFont typeface="+mj-lt"/>
                        <a:buNone/>
                      </a:pPr>
                      <a:r>
                        <a:rPr lang="en-GB" sz="1600" dirty="0" smtClean="0"/>
                        <a:t>7 Illness as timetable</a:t>
                      </a:r>
                      <a:endParaRPr lang="en-GB" sz="1600" dirty="0"/>
                    </a:p>
                  </a:txBody>
                  <a:tcPr marT="45718" marB="45718"/>
                </a:tc>
                <a:tc>
                  <a:txBody>
                    <a:bodyPr/>
                    <a:lstStyle/>
                    <a:p>
                      <a:pPr marL="342900" indent="-342900">
                        <a:buFont typeface="+mj-lt"/>
                        <a:buNone/>
                      </a:pPr>
                      <a:r>
                        <a:rPr lang="en-GB" sz="1600" dirty="0" smtClean="0"/>
                        <a:t>17 Illness</a:t>
                      </a:r>
                      <a:r>
                        <a:rPr lang="en-GB" sz="1600" baseline="0" dirty="0" smtClean="0"/>
                        <a:t> as everyday life</a:t>
                      </a:r>
                      <a:endParaRPr lang="en-GB" sz="1600" dirty="0"/>
                    </a:p>
                  </a:txBody>
                  <a:tcPr marT="45718" marB="45718"/>
                </a:tc>
                <a:tc>
                  <a:txBody>
                    <a:bodyPr/>
                    <a:lstStyle/>
                    <a:p>
                      <a:pPr marL="342900" indent="-342900">
                        <a:buFont typeface="+mj-lt"/>
                        <a:buNone/>
                      </a:pPr>
                      <a:r>
                        <a:rPr lang="en-GB" sz="1600" dirty="0" smtClean="0"/>
                        <a:t>27 Illness</a:t>
                      </a:r>
                      <a:r>
                        <a:rPr lang="en-GB" sz="1600" baseline="0" dirty="0" smtClean="0"/>
                        <a:t> as dying</a:t>
                      </a:r>
                      <a:endParaRPr lang="en-GB" sz="1600" dirty="0"/>
                    </a:p>
                  </a:txBody>
                  <a:tcPr marT="45718" marB="45718"/>
                </a:tc>
              </a:tr>
              <a:tr h="958257">
                <a:tc>
                  <a:txBody>
                    <a:bodyPr/>
                    <a:lstStyle/>
                    <a:p>
                      <a:pPr marL="342900" indent="-342900">
                        <a:buFont typeface="+mj-lt"/>
                        <a:buNone/>
                      </a:pPr>
                      <a:r>
                        <a:rPr lang="en-GB" sz="1600" dirty="0" smtClean="0"/>
                        <a:t>8 Illness as historical contingency</a:t>
                      </a:r>
                      <a:endParaRPr lang="en-GB" sz="1600" dirty="0"/>
                    </a:p>
                  </a:txBody>
                  <a:tcPr marT="45718" marB="45718"/>
                </a:tc>
                <a:tc>
                  <a:txBody>
                    <a:bodyPr/>
                    <a:lstStyle/>
                    <a:p>
                      <a:pPr marL="342900" indent="-342900">
                        <a:buFont typeface="+mj-lt"/>
                        <a:buNone/>
                      </a:pPr>
                      <a:r>
                        <a:rPr lang="en-GB" sz="1600" dirty="0" smtClean="0"/>
                        <a:t>18 Illness as suffering</a:t>
                      </a:r>
                      <a:endParaRPr lang="en-GB" sz="1600" dirty="0"/>
                    </a:p>
                  </a:txBody>
                  <a:tcPr marT="45718" marB="45718"/>
                </a:tc>
                <a:tc>
                  <a:txBody>
                    <a:bodyPr/>
                    <a:lstStyle/>
                    <a:p>
                      <a:pPr marL="342900" indent="-342900">
                        <a:buFont typeface="+mj-lt"/>
                        <a:buNone/>
                      </a:pPr>
                      <a:r>
                        <a:rPr lang="en-GB" sz="1600" dirty="0" smtClean="0"/>
                        <a:t>28 Illness as contingencies</a:t>
                      </a:r>
                      <a:endParaRPr lang="en-GB" sz="1600" dirty="0"/>
                    </a:p>
                  </a:txBody>
                  <a:tcPr marT="45718" marB="45718"/>
                </a:tc>
              </a:tr>
              <a:tr h="958257">
                <a:tc>
                  <a:txBody>
                    <a:bodyPr/>
                    <a:lstStyle/>
                    <a:p>
                      <a:pPr marL="342900" indent="-342900">
                        <a:buFont typeface="+mj-lt"/>
                        <a:buNone/>
                      </a:pPr>
                      <a:r>
                        <a:rPr lang="en-GB" sz="1600" dirty="0" smtClean="0"/>
                        <a:t>9 Illness as altruism</a:t>
                      </a:r>
                      <a:endParaRPr lang="en-GB" sz="1600" dirty="0"/>
                    </a:p>
                  </a:txBody>
                  <a:tcPr marT="45718" marB="45718"/>
                </a:tc>
                <a:tc>
                  <a:txBody>
                    <a:bodyPr/>
                    <a:lstStyle/>
                    <a:p>
                      <a:pPr marL="342900" indent="-342900">
                        <a:buFont typeface="+mj-lt"/>
                        <a:buNone/>
                      </a:pPr>
                      <a:r>
                        <a:rPr lang="en-GB" sz="1600" dirty="0" smtClean="0"/>
                        <a:t>19</a:t>
                      </a:r>
                      <a:r>
                        <a:rPr lang="en-GB" sz="1600" baseline="0" dirty="0" smtClean="0"/>
                        <a:t> </a:t>
                      </a:r>
                      <a:r>
                        <a:rPr lang="en-GB" sz="1600" dirty="0" smtClean="0"/>
                        <a:t>Illness</a:t>
                      </a:r>
                      <a:r>
                        <a:rPr lang="en-GB" sz="1600" baseline="0" dirty="0" smtClean="0"/>
                        <a:t> as exploitation</a:t>
                      </a:r>
                      <a:endParaRPr lang="en-GB" sz="1600" dirty="0"/>
                    </a:p>
                  </a:txBody>
                  <a:tcPr marT="45718" marB="45718"/>
                </a:tc>
                <a:tc>
                  <a:txBody>
                    <a:bodyPr/>
                    <a:lstStyle/>
                    <a:p>
                      <a:pPr marL="342900" indent="-342900">
                        <a:buFont typeface="+mj-lt"/>
                        <a:buNone/>
                      </a:pPr>
                      <a:r>
                        <a:rPr lang="en-GB" sz="1600" dirty="0" smtClean="0"/>
                        <a:t>29 Illness</a:t>
                      </a:r>
                      <a:r>
                        <a:rPr lang="en-GB" sz="1600" baseline="0" dirty="0" smtClean="0"/>
                        <a:t> as metaphor</a:t>
                      </a:r>
                      <a:endParaRPr lang="en-GB" sz="1600" dirty="0"/>
                    </a:p>
                  </a:txBody>
                  <a:tcPr marT="45718" marB="45718"/>
                </a:tc>
              </a:tr>
              <a:tr h="555180">
                <a:tc>
                  <a:txBody>
                    <a:bodyPr/>
                    <a:lstStyle/>
                    <a:p>
                      <a:pPr marL="342900" indent="-342900">
                        <a:buFont typeface="+mj-lt"/>
                        <a:buNone/>
                      </a:pPr>
                      <a:r>
                        <a:rPr lang="en-GB" sz="1600" dirty="0" smtClean="0"/>
                        <a:t>10 Illness as market</a:t>
                      </a:r>
                      <a:endParaRPr lang="en-GB" sz="1600" dirty="0"/>
                    </a:p>
                  </a:txBody>
                  <a:tcPr marT="45718" marB="45718"/>
                </a:tc>
                <a:tc>
                  <a:txBody>
                    <a:bodyPr/>
                    <a:lstStyle/>
                    <a:p>
                      <a:pPr marL="342900" indent="-342900">
                        <a:buFont typeface="+mj-lt"/>
                        <a:buNone/>
                      </a:pPr>
                      <a:r>
                        <a:rPr lang="en-GB" sz="1600" dirty="0" smtClean="0"/>
                        <a:t>20 Illness</a:t>
                      </a:r>
                      <a:r>
                        <a:rPr lang="en-GB" sz="1600" baseline="0" dirty="0" smtClean="0"/>
                        <a:t> as progress</a:t>
                      </a:r>
                      <a:endParaRPr lang="en-GB" sz="1600" dirty="0"/>
                    </a:p>
                  </a:txBody>
                  <a:tcPr marT="45718" marB="45718"/>
                </a:tc>
                <a:tc>
                  <a:txBody>
                    <a:bodyPr/>
                    <a:lstStyle/>
                    <a:p>
                      <a:pPr marL="342900" indent="-342900">
                        <a:buFont typeface="+mj-lt"/>
                        <a:buNone/>
                      </a:pPr>
                      <a:r>
                        <a:rPr lang="en-GB" sz="1600" dirty="0" smtClean="0"/>
                        <a:t>30 Illness</a:t>
                      </a:r>
                      <a:r>
                        <a:rPr lang="en-GB" sz="1600" baseline="0" dirty="0" smtClean="0"/>
                        <a:t> as </a:t>
                      </a:r>
                      <a:r>
                        <a:rPr lang="en-GB" sz="1600" baseline="0" dirty="0" err="1" smtClean="0"/>
                        <a:t>remissision</a:t>
                      </a:r>
                      <a:endParaRPr lang="en-GB" sz="1600" dirty="0"/>
                    </a:p>
                  </a:txBody>
                  <a:tcPr marT="45718" marB="45718"/>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CONTINGENCY IN FILM</a:t>
            </a:r>
          </a:p>
        </p:txBody>
      </p:sp>
      <p:pic>
        <p:nvPicPr>
          <p:cNvPr id="119810" name="Content Placeholder 4" descr="its-a-wonderful-life-title.jpg"/>
          <p:cNvPicPr>
            <a:picLocks noGrp="1" noChangeAspect="1"/>
          </p:cNvPicPr>
          <p:nvPr>
            <p:ph sz="half" idx="1"/>
          </p:nvPr>
        </p:nvPicPr>
        <p:blipFill>
          <a:blip r:embed="rId2" cstate="print"/>
          <a:srcRect l="18886" r="18886"/>
          <a:stretch>
            <a:fillRect/>
          </a:stretch>
        </p:blipFill>
        <p:spPr bwMode="auto">
          <a:xfrm>
            <a:off x="779463" y="1828800"/>
            <a:ext cx="3565525" cy="4297363"/>
          </a:xfrm>
        </p:spPr>
      </p:pic>
      <p:pic>
        <p:nvPicPr>
          <p:cNvPr id="119811" name="Content Placeholder 5" descr="SlidingDoors.jpg"/>
          <p:cNvPicPr>
            <a:picLocks noGrp="1" noChangeAspect="1"/>
          </p:cNvPicPr>
          <p:nvPr>
            <p:ph sz="half" idx="2"/>
          </p:nvPr>
        </p:nvPicPr>
        <p:blipFill>
          <a:blip r:embed="rId3" cstate="print"/>
          <a:srcRect t="7816" b="7816"/>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2800">
                <a:solidFill>
                  <a:srgbClr val="2F2F2F"/>
                </a:solidFill>
                <a:effectLst>
                  <a:outerShdw blurRad="38100" dist="38100" dir="2700000" algn="tl">
                    <a:srgbClr val="000000"/>
                  </a:outerShdw>
                </a:effectLst>
                <a:latin typeface="Verdana" charset="0"/>
                <a:ea typeface="+mj-ea"/>
                <a:cs typeface="+mj-cs"/>
              </a:rPr>
              <a:t>Contingencies and the contingent life?</a:t>
            </a:r>
          </a:p>
        </p:txBody>
      </p:sp>
      <p:sp>
        <p:nvSpPr>
          <p:cNvPr id="72707" name="Content Placeholder 2"/>
          <p:cNvSpPr>
            <a:spLocks noGrp="1"/>
          </p:cNvSpPr>
          <p:nvPr>
            <p:ph idx="1"/>
          </p:nvPr>
        </p:nvSpPr>
        <p:spPr/>
        <p:txBody>
          <a:bodyPr/>
          <a:lstStyle/>
          <a:p>
            <a:pPr eaLnBrk="1" fontAlgn="auto" hangingPunct="1">
              <a:spcAft>
                <a:spcPts val="0"/>
              </a:spcAft>
              <a:buFont typeface="Wingdings 2" charset="0"/>
              <a:buNone/>
              <a:defRPr/>
            </a:pPr>
            <a:r>
              <a:rPr lang="en-GB">
                <a:latin typeface="Verdana" charset="0"/>
                <a:ea typeface="+mn-ea"/>
                <a:cs typeface="+mn-cs"/>
              </a:rPr>
              <a:t> life as one long series of contingencies! </a:t>
            </a:r>
          </a:p>
          <a:p>
            <a:pPr eaLnBrk="1" fontAlgn="auto" hangingPunct="1">
              <a:spcAft>
                <a:spcPts val="0"/>
              </a:spcAft>
              <a:buFont typeface="Wingdings 2" charset="0"/>
              <a:buNone/>
              <a:defRPr/>
            </a:pPr>
            <a:endParaRPr lang="en-GB">
              <a:latin typeface="Verdana" charset="0"/>
              <a:ea typeface="+mn-ea"/>
              <a:cs typeface="+mn-cs"/>
            </a:endParaRPr>
          </a:p>
          <a:p>
            <a:pPr eaLnBrk="1" fontAlgn="auto" hangingPunct="1">
              <a:spcAft>
                <a:spcPts val="0"/>
              </a:spcAft>
              <a:buFont typeface="Wingdings 2" charset="0"/>
              <a:buNone/>
              <a:defRPr/>
            </a:pPr>
            <a:r>
              <a:rPr lang="en-GB">
                <a:latin typeface="Verdana" charset="0"/>
                <a:ea typeface="+mn-ea"/>
                <a:cs typeface="+mn-cs"/>
              </a:rPr>
              <a:t>life is one damn thing </a:t>
            </a:r>
          </a:p>
          <a:p>
            <a:pPr eaLnBrk="1" fontAlgn="auto" hangingPunct="1">
              <a:spcAft>
                <a:spcPts val="0"/>
              </a:spcAft>
              <a:buFont typeface="Wingdings 2" charset="0"/>
              <a:buNone/>
              <a:defRPr/>
            </a:pPr>
            <a:r>
              <a:rPr lang="en-GB">
                <a:latin typeface="Verdana" charset="0"/>
                <a:ea typeface="+mn-ea"/>
                <a:cs typeface="+mn-cs"/>
              </a:rPr>
              <a:t>after another</a:t>
            </a:r>
          </a:p>
          <a:p>
            <a:pPr eaLnBrk="1" fontAlgn="auto" hangingPunct="1">
              <a:spcAft>
                <a:spcPts val="0"/>
              </a:spcAft>
              <a:buFont typeface="Wingdings 2" charset="0"/>
              <a:buNone/>
              <a:defRPr/>
            </a:pPr>
            <a:endParaRPr lang="en-GB">
              <a:latin typeface="Verdana" charset="0"/>
              <a:ea typeface="+mn-ea"/>
              <a:cs typeface="+mn-cs"/>
            </a:endParaRPr>
          </a:p>
          <a:p>
            <a:pPr eaLnBrk="1" fontAlgn="auto" hangingPunct="1">
              <a:spcAft>
                <a:spcPts val="0"/>
              </a:spcAft>
              <a:buFont typeface="Wingdings 2" charset="0"/>
              <a:buNone/>
              <a:defRPr/>
            </a:pPr>
            <a:r>
              <a:rPr lang="en-GB">
                <a:latin typeface="Verdana" charset="0"/>
                <a:ea typeface="+mn-ea"/>
                <a:cs typeface="+mn-cs"/>
              </a:rPr>
              <a:t>fateful moments</a:t>
            </a:r>
          </a:p>
          <a:p>
            <a:pPr eaLnBrk="1" fontAlgn="auto" hangingPunct="1">
              <a:spcAft>
                <a:spcPts val="0"/>
              </a:spcAft>
              <a:buFont typeface="Wingdings 2" charset="0"/>
              <a:buNone/>
              <a:defRPr/>
            </a:pPr>
            <a:endParaRPr lang="en-GB">
              <a:latin typeface="Verdana" charset="0"/>
              <a:ea typeface="+mn-ea"/>
              <a:cs typeface="+mn-cs"/>
            </a:endParaRPr>
          </a:p>
        </p:txBody>
      </p:sp>
      <p:sp>
        <p:nvSpPr>
          <p:cNvPr id="4" name="Oval Callout 3"/>
          <p:cNvSpPr/>
          <p:nvPr/>
        </p:nvSpPr>
        <p:spPr>
          <a:xfrm>
            <a:off x="4572000" y="2428875"/>
            <a:ext cx="4572000" cy="345598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TIME </a:t>
            </a:r>
          </a:p>
          <a:p>
            <a:pPr algn="ctr" fontAlgn="auto">
              <a:spcBef>
                <a:spcPts val="0"/>
              </a:spcBef>
              <a:spcAft>
                <a:spcPts val="0"/>
              </a:spcAft>
              <a:defRPr/>
            </a:pPr>
            <a:r>
              <a:rPr lang="en-GB" dirty="0"/>
              <a:t>SPACE</a:t>
            </a:r>
          </a:p>
          <a:p>
            <a:pPr algn="ctr" fontAlgn="auto">
              <a:spcBef>
                <a:spcPts val="0"/>
              </a:spcBef>
              <a:spcAft>
                <a:spcPts val="0"/>
              </a:spcAft>
              <a:defRPr/>
            </a:pPr>
            <a:r>
              <a:rPr lang="en-GB" dirty="0"/>
              <a:t>RESOURCES</a:t>
            </a:r>
          </a:p>
          <a:p>
            <a:pPr algn="ctr" fontAlgn="auto">
              <a:spcBef>
                <a:spcPts val="0"/>
              </a:spcBef>
              <a:spcAft>
                <a:spcPts val="0"/>
              </a:spcAft>
              <a:defRPr/>
            </a:pPr>
            <a:r>
              <a:rPr lang="en-GB" dirty="0"/>
              <a:t>PEOPLE</a:t>
            </a:r>
          </a:p>
          <a:p>
            <a:pPr algn="ctr" fontAlgn="auto">
              <a:spcBef>
                <a:spcPts val="0"/>
              </a:spcBef>
              <a:spcAft>
                <a:spcPts val="0"/>
              </a:spcAft>
              <a:defRPr/>
            </a:pPr>
            <a:r>
              <a:rPr lang="en-GB" dirty="0"/>
              <a:t>STIGMA</a:t>
            </a:r>
          </a:p>
          <a:p>
            <a:pPr algn="ctr" fontAlgn="auto">
              <a:spcBef>
                <a:spcPts val="0"/>
              </a:spcBef>
              <a:spcAft>
                <a:spcPts val="0"/>
              </a:spcAft>
              <a:defRPr/>
            </a:pPr>
            <a:r>
              <a:rPr lang="en-GB" dirty="0"/>
              <a:t>etc</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The contingencies of time: when were you born?</a:t>
            </a:r>
          </a:p>
        </p:txBody>
      </p:sp>
      <p:sp>
        <p:nvSpPr>
          <p:cNvPr id="3" name="Content Placeholder 2"/>
          <p:cNvSpPr>
            <a:spLocks noGrp="1"/>
          </p:cNvSpPr>
          <p:nvPr>
            <p:ph idx="1"/>
          </p:nvPr>
        </p:nvSpPr>
        <p:spPr/>
        <p:txBody>
          <a:bodyPr/>
          <a:lstStyle/>
          <a:p>
            <a:pPr marL="365125" indent="-255588" eaLnBrk="1" fontAlgn="auto" hangingPunct="1">
              <a:lnSpc>
                <a:spcPct val="80000"/>
              </a:lnSpc>
              <a:spcBef>
                <a:spcPct val="0"/>
              </a:spcBef>
              <a:spcAft>
                <a:spcPts val="0"/>
              </a:spcAft>
              <a:buFont typeface="Wingdings 2" charset="0"/>
              <a:buChar char=""/>
              <a:defRPr/>
            </a:pPr>
            <a:endParaRPr lang="en-GB" sz="2600">
              <a:latin typeface="Verdana" charset="0"/>
              <a:ea typeface="+mn-ea"/>
              <a:cs typeface="+mn-cs"/>
            </a:endParaRPr>
          </a:p>
          <a:p>
            <a:pPr marL="365125" indent="-255588" eaLnBrk="1" fontAlgn="auto" hangingPunct="1">
              <a:lnSpc>
                <a:spcPct val="80000"/>
              </a:lnSpc>
              <a:spcBef>
                <a:spcPct val="0"/>
              </a:spcBef>
              <a:spcAft>
                <a:spcPts val="0"/>
              </a:spcAft>
              <a:buFont typeface="Wingdings 2" charset="0"/>
              <a:buChar char=""/>
              <a:defRPr/>
            </a:pPr>
            <a:r>
              <a:rPr lang="en-GB" sz="2200">
                <a:latin typeface="Verdana" charset="0"/>
                <a:ea typeface="+mn-ea"/>
                <a:cs typeface="+mn-cs"/>
              </a:rPr>
              <a:t>Transplantation: a success story (like so many ) of the twentieth century?</a:t>
            </a:r>
          </a:p>
          <a:p>
            <a:pPr marL="365125" indent="-255588" eaLnBrk="1" fontAlgn="auto" hangingPunct="1">
              <a:lnSpc>
                <a:spcPct val="80000"/>
              </a:lnSpc>
              <a:spcBef>
                <a:spcPct val="0"/>
              </a:spcBef>
              <a:spcAft>
                <a:spcPts val="0"/>
              </a:spcAft>
              <a:buFont typeface="Wingdings 2" charset="0"/>
              <a:buChar char=""/>
              <a:defRPr/>
            </a:pPr>
            <a:endParaRPr lang="en-GB" sz="2200">
              <a:latin typeface="Verdana" charset="0"/>
              <a:ea typeface="+mn-ea"/>
              <a:cs typeface="+mn-cs"/>
            </a:endParaRPr>
          </a:p>
          <a:p>
            <a:pPr marL="365125" indent="-255588" eaLnBrk="1" fontAlgn="auto" hangingPunct="1">
              <a:lnSpc>
                <a:spcPct val="80000"/>
              </a:lnSpc>
              <a:spcBef>
                <a:spcPct val="0"/>
              </a:spcBef>
              <a:spcAft>
                <a:spcPts val="0"/>
              </a:spcAft>
              <a:buFont typeface="Wingdings 2" charset="0"/>
              <a:buChar char=""/>
              <a:defRPr/>
            </a:pPr>
            <a:r>
              <a:rPr lang="en-GB" sz="2200">
                <a:latin typeface="Verdana" charset="0"/>
                <a:ea typeface="+mn-ea"/>
                <a:cs typeface="+mn-cs"/>
              </a:rPr>
              <a:t>1905 : first successful cornea transplant by Eduard Zirm</a:t>
            </a:r>
          </a:p>
          <a:p>
            <a:pPr marL="365125" indent="-255588" eaLnBrk="1" fontAlgn="auto" hangingPunct="1">
              <a:lnSpc>
                <a:spcPct val="80000"/>
              </a:lnSpc>
              <a:spcBef>
                <a:spcPct val="0"/>
              </a:spcBef>
              <a:spcAft>
                <a:spcPts val="0"/>
              </a:spcAft>
              <a:buFont typeface="Wingdings 2" charset="0"/>
              <a:buChar char=""/>
              <a:defRPr/>
            </a:pPr>
            <a:r>
              <a:rPr lang="en-GB" sz="2200">
                <a:latin typeface="Verdana" charset="0"/>
                <a:ea typeface="+mn-ea"/>
                <a:cs typeface="+mn-cs"/>
              </a:rPr>
              <a:t>1954: first successful kidney transplant</a:t>
            </a:r>
          </a:p>
          <a:p>
            <a:pPr marL="365125" indent="-255588" eaLnBrk="1" fontAlgn="auto" hangingPunct="1">
              <a:lnSpc>
                <a:spcPct val="80000"/>
              </a:lnSpc>
              <a:spcBef>
                <a:spcPct val="0"/>
              </a:spcBef>
              <a:spcAft>
                <a:spcPts val="0"/>
              </a:spcAft>
              <a:buFont typeface="Wingdings 2" charset="0"/>
              <a:buChar char=""/>
              <a:defRPr/>
            </a:pPr>
            <a:r>
              <a:rPr lang="en-GB" sz="2200">
                <a:latin typeface="Verdana" charset="0"/>
                <a:ea typeface="+mn-ea"/>
                <a:cs typeface="+mn-cs"/>
              </a:rPr>
              <a:t>1963: world’s first liver transplant-not a success</a:t>
            </a:r>
          </a:p>
          <a:p>
            <a:pPr marL="365125" indent="-255588" eaLnBrk="1" fontAlgn="auto" hangingPunct="1">
              <a:lnSpc>
                <a:spcPct val="80000"/>
              </a:lnSpc>
              <a:spcBef>
                <a:spcPct val="0"/>
              </a:spcBef>
              <a:spcAft>
                <a:spcPts val="0"/>
              </a:spcAft>
              <a:buFont typeface="Wingdings 2" charset="0"/>
              <a:buChar char=""/>
              <a:defRPr/>
            </a:pPr>
            <a:r>
              <a:rPr lang="en-GB" sz="2200">
                <a:latin typeface="Verdana" charset="0"/>
                <a:ea typeface="+mn-ea"/>
                <a:cs typeface="+mn-cs"/>
              </a:rPr>
              <a:t>1966-7: the year of first successful transplants- pancreas (1966), liver (1967) and heart (1967). ‘Christian Barnard’ becomes a household name.</a:t>
            </a:r>
          </a:p>
          <a:p>
            <a:pPr marL="365125" indent="-255588" eaLnBrk="1" fontAlgn="auto" hangingPunct="1">
              <a:lnSpc>
                <a:spcPct val="80000"/>
              </a:lnSpc>
              <a:spcBef>
                <a:spcPct val="0"/>
              </a:spcBef>
              <a:spcAft>
                <a:spcPts val="0"/>
              </a:spcAft>
              <a:buFont typeface="Wingdings 2" charset="0"/>
              <a:buChar char=""/>
              <a:defRPr/>
            </a:pPr>
            <a:r>
              <a:rPr lang="en-GB" sz="2200">
                <a:latin typeface="Verdana" charset="0"/>
                <a:ea typeface="+mn-ea"/>
                <a:cs typeface="+mn-cs"/>
              </a:rPr>
              <a:t>Today: in the UK, 2006-7, there were 3,086 organ transplants  and 1,495 donors</a:t>
            </a:r>
          </a:p>
          <a:p>
            <a:pPr marL="365125" indent="-255588" eaLnBrk="1" fontAlgn="auto" hangingPunct="1">
              <a:lnSpc>
                <a:spcPct val="80000"/>
              </a:lnSpc>
              <a:spcBef>
                <a:spcPct val="0"/>
              </a:spcBef>
              <a:spcAft>
                <a:spcPts val="0"/>
              </a:spcAft>
              <a:buFont typeface="Wingdings 2" charset="0"/>
              <a:buChar char=""/>
              <a:defRPr/>
            </a:pPr>
            <a:r>
              <a:rPr lang="en-GB" sz="2200">
                <a:latin typeface="Verdana" charset="0"/>
                <a:ea typeface="+mn-ea"/>
                <a:cs typeface="+mn-cs"/>
              </a:rPr>
              <a:t>647 liver transplants in UK. </a:t>
            </a:r>
          </a:p>
          <a:p>
            <a:pPr marL="365125" indent="-255588" eaLnBrk="1" fontAlgn="auto" hangingPunct="1">
              <a:lnSpc>
                <a:spcPct val="80000"/>
              </a:lnSpc>
              <a:spcBef>
                <a:spcPct val="0"/>
              </a:spcBef>
              <a:spcAft>
                <a:spcPts val="0"/>
              </a:spcAft>
              <a:buFont typeface="Wingdings 2" charset="0"/>
              <a:buChar char=""/>
              <a:defRPr/>
            </a:pPr>
            <a:r>
              <a:rPr lang="en-GB" sz="1800" i="1">
                <a:latin typeface="Verdana" charset="0"/>
                <a:ea typeface="+mn-ea"/>
                <a:cs typeface="+mn-cs"/>
              </a:rPr>
              <a:t>http://www.uktransplant.org.uk/</a:t>
            </a:r>
            <a:endParaRPr lang="en-GB" sz="2200">
              <a:latin typeface="Verdana" charset="0"/>
              <a:ea typeface="+mn-ea"/>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The contingent historical moment</a:t>
            </a:r>
          </a:p>
        </p:txBody>
      </p:sp>
      <p:sp>
        <p:nvSpPr>
          <p:cNvPr id="74755" name="Content Placeholder 4"/>
          <p:cNvSpPr>
            <a:spLocks noGrp="1"/>
          </p:cNvSpPr>
          <p:nvPr>
            <p:ph idx="1"/>
          </p:nvPr>
        </p:nvSpPr>
        <p:spPr/>
        <p:txBody>
          <a:bodyPr/>
          <a:lstStyle/>
          <a:p>
            <a:pPr eaLnBrk="1" fontAlgn="auto" hangingPunct="1">
              <a:spcAft>
                <a:spcPts val="0"/>
              </a:spcAft>
              <a:defRPr/>
            </a:pPr>
            <a:r>
              <a:rPr lang="en-GB">
                <a:latin typeface="Verdana" charset="0"/>
                <a:ea typeface="+mn-ea"/>
                <a:cs typeface="+mn-cs"/>
              </a:rPr>
              <a:t>AT ANY PREVIOUS MOMENT IN HISTORY, I WOULD BE DEAD BY NOW.....</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The contingencies of space: where are you born?</a:t>
            </a:r>
          </a:p>
        </p:txBody>
      </p:sp>
      <p:graphicFrame>
        <p:nvGraphicFramePr>
          <p:cNvPr id="6" name="Content Placeholder 5"/>
          <p:cNvGraphicFramePr>
            <a:graphicFrameLocks noGrp="1"/>
          </p:cNvGraphicFramePr>
          <p:nvPr>
            <p:ph idx="1"/>
          </p:nvPr>
        </p:nvGraphicFramePr>
        <p:xfrm>
          <a:off x="779463" y="1828800"/>
          <a:ext cx="7583487" cy="2124075"/>
        </p:xfrm>
        <a:graphic>
          <a:graphicData uri="http://schemas.openxmlformats.org/drawingml/2006/table">
            <a:tbl>
              <a:tblPr firstRow="1" bandRow="1">
                <a:tableStyleId>{5C22544A-7EE6-4342-B048-85BDC9FD1C3A}</a:tableStyleId>
              </a:tblPr>
              <a:tblGrid>
                <a:gridCol w="1895872"/>
                <a:gridCol w="1895872"/>
                <a:gridCol w="1895872"/>
                <a:gridCol w="1895872"/>
              </a:tblGrid>
              <a:tr h="370951">
                <a:tc>
                  <a:txBody>
                    <a:bodyPr/>
                    <a:lstStyle/>
                    <a:p>
                      <a:endParaRPr lang="en-GB" sz="1800" dirty="0"/>
                    </a:p>
                  </a:txBody>
                  <a:tcPr marL="84263" marR="84263" marT="45734" marB="45734"/>
                </a:tc>
                <a:tc>
                  <a:txBody>
                    <a:bodyPr/>
                    <a:lstStyle/>
                    <a:p>
                      <a:r>
                        <a:rPr lang="en-GB" sz="1800" dirty="0" smtClean="0"/>
                        <a:t>Kidney</a:t>
                      </a:r>
                      <a:endParaRPr lang="en-GB" sz="1800" dirty="0"/>
                    </a:p>
                  </a:txBody>
                  <a:tcPr marL="84263" marR="84263" marT="45734" marB="45734"/>
                </a:tc>
                <a:tc>
                  <a:txBody>
                    <a:bodyPr/>
                    <a:lstStyle/>
                    <a:p>
                      <a:r>
                        <a:rPr lang="en-GB" sz="1800" dirty="0" smtClean="0"/>
                        <a:t>Liver</a:t>
                      </a:r>
                      <a:endParaRPr lang="en-GB" sz="1800" dirty="0"/>
                    </a:p>
                  </a:txBody>
                  <a:tcPr marL="84263" marR="84263" marT="45734" marB="45734"/>
                </a:tc>
                <a:tc>
                  <a:txBody>
                    <a:bodyPr/>
                    <a:lstStyle/>
                    <a:p>
                      <a:r>
                        <a:rPr lang="en-GB" sz="1800" dirty="0" smtClean="0"/>
                        <a:t>Heart</a:t>
                      </a:r>
                      <a:endParaRPr lang="en-GB" sz="1800" dirty="0"/>
                    </a:p>
                  </a:txBody>
                  <a:tcPr marL="84263" marR="84263" marT="45734" marB="45734"/>
                </a:tc>
              </a:tr>
              <a:tr h="370951">
                <a:tc>
                  <a:txBody>
                    <a:bodyPr/>
                    <a:lstStyle/>
                    <a:p>
                      <a:r>
                        <a:rPr lang="en-GB" sz="1800" dirty="0" smtClean="0"/>
                        <a:t>USA</a:t>
                      </a:r>
                      <a:endParaRPr lang="en-GB" sz="1800" dirty="0"/>
                    </a:p>
                  </a:txBody>
                  <a:tcPr marL="84263" marR="84263" marT="45734" marB="45734"/>
                </a:tc>
                <a:tc>
                  <a:txBody>
                    <a:bodyPr/>
                    <a:lstStyle/>
                    <a:p>
                      <a:r>
                        <a:rPr lang="en-GB" sz="1800" dirty="0" smtClean="0"/>
                        <a:t>52</a:t>
                      </a:r>
                      <a:endParaRPr lang="en-GB" sz="1800" dirty="0"/>
                    </a:p>
                  </a:txBody>
                  <a:tcPr marL="84263" marR="84263" marT="45734" marB="45734"/>
                </a:tc>
                <a:tc>
                  <a:txBody>
                    <a:bodyPr/>
                    <a:lstStyle/>
                    <a:p>
                      <a:r>
                        <a:rPr lang="en-GB" sz="1800" dirty="0" smtClean="0"/>
                        <a:t>19</a:t>
                      </a:r>
                      <a:endParaRPr lang="en-GB" sz="1800" dirty="0"/>
                    </a:p>
                  </a:txBody>
                  <a:tcPr marL="84263" marR="84263" marT="45734" marB="45734"/>
                </a:tc>
                <a:tc>
                  <a:txBody>
                    <a:bodyPr/>
                    <a:lstStyle/>
                    <a:p>
                      <a:r>
                        <a:rPr lang="en-GB" sz="1800" dirty="0" smtClean="0"/>
                        <a:t>8</a:t>
                      </a:r>
                      <a:endParaRPr lang="en-GB" sz="1800" dirty="0"/>
                    </a:p>
                  </a:txBody>
                  <a:tcPr marL="84263" marR="84263" marT="45734" marB="45734"/>
                </a:tc>
              </a:tr>
              <a:tr h="370951">
                <a:tc>
                  <a:txBody>
                    <a:bodyPr/>
                    <a:lstStyle/>
                    <a:p>
                      <a:r>
                        <a:rPr lang="en-GB" sz="1800" dirty="0" smtClean="0"/>
                        <a:t>EUROPE</a:t>
                      </a:r>
                      <a:endParaRPr lang="en-GB" sz="1800" dirty="0"/>
                    </a:p>
                  </a:txBody>
                  <a:tcPr marL="84263" marR="84263" marT="45734" marB="45734"/>
                </a:tc>
                <a:tc>
                  <a:txBody>
                    <a:bodyPr/>
                    <a:lstStyle/>
                    <a:p>
                      <a:r>
                        <a:rPr lang="en-GB" sz="1800" dirty="0" smtClean="0"/>
                        <a:t>27</a:t>
                      </a:r>
                      <a:endParaRPr lang="en-GB" sz="1800" dirty="0"/>
                    </a:p>
                  </a:txBody>
                  <a:tcPr marL="84263" marR="84263" marT="45734" marB="45734"/>
                </a:tc>
                <a:tc>
                  <a:txBody>
                    <a:bodyPr/>
                    <a:lstStyle/>
                    <a:p>
                      <a:r>
                        <a:rPr lang="en-GB" sz="1800" dirty="0" smtClean="0"/>
                        <a:t>10</a:t>
                      </a:r>
                      <a:endParaRPr lang="en-GB" sz="1800" dirty="0"/>
                    </a:p>
                  </a:txBody>
                  <a:tcPr marL="84263" marR="84263" marT="45734" marB="45734"/>
                </a:tc>
                <a:tc>
                  <a:txBody>
                    <a:bodyPr/>
                    <a:lstStyle/>
                    <a:p>
                      <a:r>
                        <a:rPr lang="en-GB" sz="1800" dirty="0" smtClean="0"/>
                        <a:t>4</a:t>
                      </a:r>
                      <a:endParaRPr lang="en-GB" sz="1800" dirty="0"/>
                    </a:p>
                  </a:txBody>
                  <a:tcPr marL="84263" marR="84263" marT="45734" marB="45734"/>
                </a:tc>
              </a:tr>
              <a:tr h="370951">
                <a:tc>
                  <a:txBody>
                    <a:bodyPr/>
                    <a:lstStyle/>
                    <a:p>
                      <a:r>
                        <a:rPr lang="en-GB" sz="1800" dirty="0" smtClean="0"/>
                        <a:t>ASIA</a:t>
                      </a:r>
                      <a:endParaRPr lang="en-GB" sz="1800" dirty="0"/>
                    </a:p>
                  </a:txBody>
                  <a:tcPr marL="84263" marR="84263" marT="45734" marB="45734"/>
                </a:tc>
                <a:tc>
                  <a:txBody>
                    <a:bodyPr/>
                    <a:lstStyle/>
                    <a:p>
                      <a:r>
                        <a:rPr lang="en-GB" sz="1800" dirty="0" smtClean="0"/>
                        <a:t>3</a:t>
                      </a:r>
                      <a:endParaRPr lang="en-GB" sz="1800" dirty="0"/>
                    </a:p>
                  </a:txBody>
                  <a:tcPr marL="84263" marR="84263" marT="45734" marB="45734"/>
                </a:tc>
                <a:tc>
                  <a:txBody>
                    <a:bodyPr/>
                    <a:lstStyle/>
                    <a:p>
                      <a:r>
                        <a:rPr lang="en-GB" sz="1800" dirty="0" smtClean="0"/>
                        <a:t>0.3</a:t>
                      </a:r>
                      <a:endParaRPr lang="en-GB" sz="1800" dirty="0"/>
                    </a:p>
                  </a:txBody>
                  <a:tcPr marL="84263" marR="84263" marT="45734" marB="45734"/>
                </a:tc>
                <a:tc>
                  <a:txBody>
                    <a:bodyPr/>
                    <a:lstStyle/>
                    <a:p>
                      <a:r>
                        <a:rPr lang="en-GB" sz="1800" dirty="0" smtClean="0"/>
                        <a:t>0.03</a:t>
                      </a:r>
                      <a:endParaRPr lang="en-GB" sz="1800" dirty="0"/>
                    </a:p>
                  </a:txBody>
                  <a:tcPr marL="84263" marR="84263" marT="45734" marB="45734"/>
                </a:tc>
              </a:tr>
              <a:tr h="640271">
                <a:tc>
                  <a:txBody>
                    <a:bodyPr/>
                    <a:lstStyle/>
                    <a:p>
                      <a:r>
                        <a:rPr lang="en-GB" sz="1800" dirty="0" smtClean="0"/>
                        <a:t>LATIN AMERICA</a:t>
                      </a:r>
                      <a:endParaRPr lang="en-GB" sz="1800" dirty="0"/>
                    </a:p>
                  </a:txBody>
                  <a:tcPr marL="84263" marR="84263" marT="45734" marB="45734"/>
                </a:tc>
                <a:tc>
                  <a:txBody>
                    <a:bodyPr/>
                    <a:lstStyle/>
                    <a:p>
                      <a:r>
                        <a:rPr lang="en-GB" sz="1800" dirty="0" smtClean="0"/>
                        <a:t>13</a:t>
                      </a:r>
                      <a:endParaRPr lang="en-GB" sz="1800" dirty="0"/>
                    </a:p>
                  </a:txBody>
                  <a:tcPr marL="84263" marR="84263" marT="45734" marB="45734"/>
                </a:tc>
                <a:tc>
                  <a:txBody>
                    <a:bodyPr/>
                    <a:lstStyle/>
                    <a:p>
                      <a:r>
                        <a:rPr lang="en-GB" sz="1800" dirty="0" smtClean="0"/>
                        <a:t>1.6</a:t>
                      </a:r>
                      <a:endParaRPr lang="en-GB" sz="1800" dirty="0"/>
                    </a:p>
                  </a:txBody>
                  <a:tcPr marL="84263" marR="84263" marT="45734" marB="45734"/>
                </a:tc>
                <a:tc>
                  <a:txBody>
                    <a:bodyPr/>
                    <a:lstStyle/>
                    <a:p>
                      <a:r>
                        <a:rPr lang="en-GB" sz="1800" dirty="0" smtClean="0"/>
                        <a:t>0.5</a:t>
                      </a:r>
                      <a:endParaRPr lang="en-GB" sz="1800" dirty="0"/>
                    </a:p>
                  </a:txBody>
                  <a:tcPr marL="84263" marR="84263" marT="45734" marB="45734"/>
                </a:tc>
              </a:tr>
            </a:tbl>
          </a:graphicData>
        </a:graphic>
      </p:graphicFrame>
      <p:sp>
        <p:nvSpPr>
          <p:cNvPr id="7" name="Rectangle 6"/>
          <p:cNvSpPr/>
          <p:nvPr/>
        </p:nvSpPr>
        <p:spPr>
          <a:xfrm>
            <a:off x="2500313" y="4286250"/>
            <a:ext cx="5786437" cy="142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Source: Global alliance in Transplantation</a:t>
            </a:r>
          </a:p>
          <a:p>
            <a:pPr algn="ctr" fontAlgn="auto">
              <a:spcBef>
                <a:spcPts val="0"/>
              </a:spcBef>
              <a:spcAft>
                <a:spcPts val="0"/>
              </a:spcAft>
              <a:defRPr/>
            </a:pPr>
            <a:r>
              <a:rPr lang="en-GB" dirty="0"/>
              <a:t>transplant-soc.org</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the contingencies of resources and privilige</a:t>
            </a:r>
          </a:p>
        </p:txBody>
      </p:sp>
      <p:pic>
        <p:nvPicPr>
          <p:cNvPr id="124930" name="Picture 2"/>
          <p:cNvPicPr>
            <a:picLocks noGrp="1" noChangeAspect="1" noChangeArrowheads="1"/>
          </p:cNvPicPr>
          <p:nvPr>
            <p:ph sz="half" idx="1"/>
          </p:nvPr>
        </p:nvPicPr>
        <p:blipFill>
          <a:blip r:embed="rId2" cstate="print"/>
          <a:srcRect l="16812" r="16812"/>
          <a:stretch>
            <a:fillRect/>
          </a:stretch>
        </p:blipFill>
        <p:spPr bwMode="auto">
          <a:xfrm>
            <a:off x="779463" y="1828800"/>
            <a:ext cx="3565525" cy="4297363"/>
          </a:xfrm>
        </p:spPr>
      </p:pic>
      <p:sp>
        <p:nvSpPr>
          <p:cNvPr id="6" name="Content Placeholder 5"/>
          <p:cNvSpPr>
            <a:spLocks noGrp="1"/>
          </p:cNvSpPr>
          <p:nvPr>
            <p:ph sz="half" idx="2"/>
          </p:nvPr>
        </p:nvSpPr>
        <p:spPr>
          <a:xfrm>
            <a:off x="4797425" y="1828800"/>
            <a:ext cx="3565525" cy="4297363"/>
          </a:xfrm>
        </p:spPr>
        <p:txBody>
          <a:bodyPr>
            <a:normAutofit lnSpcReduction="10000"/>
          </a:bodyPr>
          <a:lstStyle/>
          <a:p>
            <a:pPr marL="365125" indent="-255588" eaLnBrk="1" fontAlgn="auto" hangingPunct="1">
              <a:spcBef>
                <a:spcPct val="0"/>
              </a:spcBef>
              <a:spcAft>
                <a:spcPts val="0"/>
              </a:spcAft>
              <a:buFont typeface="Wingdings 2" charset="0"/>
              <a:buNone/>
              <a:defRPr/>
            </a:pPr>
            <a:r>
              <a:rPr lang="en-GB" sz="2400">
                <a:latin typeface="Verdana" charset="0"/>
                <a:ea typeface="+mn-ea"/>
                <a:cs typeface="+mn-cs"/>
              </a:rPr>
              <a:t>The resources of:</a:t>
            </a:r>
            <a:br>
              <a:rPr lang="en-GB" sz="2400">
                <a:latin typeface="Verdana" charset="0"/>
                <a:ea typeface="+mn-ea"/>
                <a:cs typeface="+mn-cs"/>
              </a:rPr>
            </a:br>
            <a:endParaRPr lang="en-GB" sz="2400">
              <a:latin typeface="Verdana" charset="0"/>
              <a:ea typeface="+mn-ea"/>
              <a:cs typeface="+mn-cs"/>
            </a:endParaRPr>
          </a:p>
          <a:p>
            <a:pPr marL="365125" indent="-255588" eaLnBrk="1" fontAlgn="auto" hangingPunct="1">
              <a:spcBef>
                <a:spcPct val="0"/>
              </a:spcBef>
              <a:spcAft>
                <a:spcPts val="0"/>
              </a:spcAft>
              <a:buFont typeface="Wingdings" charset="0"/>
              <a:buChar char="ü"/>
              <a:defRPr/>
            </a:pPr>
            <a:r>
              <a:rPr lang="en-GB" sz="2400">
                <a:latin typeface="Verdana" charset="0"/>
                <a:ea typeface="+mn-ea"/>
                <a:cs typeface="+mn-cs"/>
              </a:rPr>
              <a:t>BODY – prior health etc</a:t>
            </a:r>
          </a:p>
          <a:p>
            <a:pPr marL="365125" indent="-255588" eaLnBrk="1" fontAlgn="auto" hangingPunct="1">
              <a:spcBef>
                <a:spcPct val="0"/>
              </a:spcBef>
              <a:spcAft>
                <a:spcPts val="0"/>
              </a:spcAft>
              <a:buFont typeface="Wingdings" charset="0"/>
              <a:buChar char="ü"/>
              <a:defRPr/>
            </a:pPr>
            <a:r>
              <a:rPr lang="en-GB" sz="2400">
                <a:latin typeface="Verdana" charset="0"/>
                <a:ea typeface="+mn-ea"/>
                <a:cs typeface="+mn-cs"/>
              </a:rPr>
              <a:t>ECONOMICS –funds etc</a:t>
            </a:r>
          </a:p>
          <a:p>
            <a:pPr marL="365125" indent="-255588" eaLnBrk="1" fontAlgn="auto" hangingPunct="1">
              <a:spcBef>
                <a:spcPct val="0"/>
              </a:spcBef>
              <a:spcAft>
                <a:spcPts val="0"/>
              </a:spcAft>
              <a:buFont typeface="Wingdings" charset="0"/>
              <a:buChar char="ü"/>
              <a:defRPr/>
            </a:pPr>
            <a:r>
              <a:rPr lang="en-GB" sz="2400">
                <a:latin typeface="Verdana" charset="0"/>
                <a:ea typeface="+mn-ea"/>
                <a:cs typeface="+mn-cs"/>
              </a:rPr>
              <a:t>SOCIAL – friends etc</a:t>
            </a:r>
          </a:p>
          <a:p>
            <a:pPr marL="365125" indent="-255588" eaLnBrk="1" fontAlgn="auto" hangingPunct="1">
              <a:spcBef>
                <a:spcPct val="0"/>
              </a:spcBef>
              <a:spcAft>
                <a:spcPts val="0"/>
              </a:spcAft>
              <a:buFont typeface="Wingdings" charset="0"/>
              <a:buChar char="ü"/>
              <a:defRPr/>
            </a:pPr>
            <a:r>
              <a:rPr lang="en-GB" sz="2400">
                <a:latin typeface="Verdana" charset="0"/>
                <a:ea typeface="+mn-ea"/>
                <a:cs typeface="+mn-cs"/>
              </a:rPr>
              <a:t>CULTURAL –knowledge </a:t>
            </a:r>
          </a:p>
          <a:p>
            <a:pPr marL="365125" indent="-255588" eaLnBrk="1" fontAlgn="auto" hangingPunct="1">
              <a:spcBef>
                <a:spcPct val="0"/>
              </a:spcBef>
              <a:spcAft>
                <a:spcPts val="0"/>
              </a:spcAft>
              <a:buFont typeface="Wingdings" charset="0"/>
              <a:buChar char="ü"/>
              <a:defRPr/>
            </a:pPr>
            <a:r>
              <a:rPr lang="en-GB" sz="2400">
                <a:latin typeface="Verdana" charset="0"/>
                <a:ea typeface="+mn-ea"/>
                <a:cs typeface="+mn-cs"/>
              </a:rPr>
              <a:t>SELF – past history etc</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marL="53975" eaLnBrk="1" fontAlgn="auto" hangingPunct="1">
              <a:spcAft>
                <a:spcPts val="0"/>
              </a:spcAft>
              <a:defRPr/>
            </a:pPr>
            <a:r>
              <a:rPr lang="en-GB" sz="3200">
                <a:solidFill>
                  <a:srgbClr val="2F2F2F"/>
                </a:solidFill>
                <a:effectLst>
                  <a:outerShdw blurRad="38100" dist="38100" dir="2700000" algn="tl">
                    <a:srgbClr val="000000"/>
                  </a:outerShdw>
                </a:effectLst>
                <a:latin typeface="Verdana" charset="0"/>
                <a:ea typeface="+mj-ea"/>
                <a:cs typeface="+mj-cs"/>
              </a:rPr>
              <a:t>Social resources: illness as people</a:t>
            </a:r>
          </a:p>
        </p:txBody>
      </p:sp>
      <p:sp>
        <p:nvSpPr>
          <p:cNvPr id="70659" name="Content Placeholder 2"/>
          <p:cNvSpPr>
            <a:spLocks noGrp="1"/>
          </p:cNvSpPr>
          <p:nvPr>
            <p:ph idx="1"/>
          </p:nvPr>
        </p:nvSpPr>
        <p:spPr/>
        <p:txBody>
          <a:bodyPr>
            <a:normAutofit fontScale="92500" lnSpcReduction="20000"/>
          </a:bodyPr>
          <a:lstStyle/>
          <a:p>
            <a:pPr marL="365125" indent="-255588" eaLnBrk="1" fontAlgn="auto" hangingPunct="1">
              <a:lnSpc>
                <a:spcPct val="90000"/>
              </a:lnSpc>
              <a:spcAft>
                <a:spcPts val="0"/>
              </a:spcAft>
              <a:buFont typeface="Wingdings 3" charset="0"/>
              <a:buChar char=""/>
              <a:defRPr/>
            </a:pPr>
            <a:r>
              <a:rPr lang="en-GB" sz="2000" i="1">
                <a:latin typeface="Verdana" charset="0"/>
                <a:ea typeface="+mn-ea"/>
                <a:cs typeface="+mn-cs"/>
              </a:rPr>
              <a:t>“At the very heart of my illness was my partner, Everard.. in many ways it was a joint illness ......he was always there everyday of my illness, never more than a minute away from me...  Every ill person needs their Everard..</a:t>
            </a:r>
          </a:p>
          <a:p>
            <a:pPr marL="365125" indent="-255588" eaLnBrk="1" fontAlgn="auto" hangingPunct="1">
              <a:lnSpc>
                <a:spcPct val="90000"/>
              </a:lnSpc>
              <a:spcAft>
                <a:spcPts val="0"/>
              </a:spcAft>
              <a:buFont typeface="Wingdings 3" charset="0"/>
              <a:buChar char=""/>
              <a:defRPr/>
            </a:pPr>
            <a:endParaRPr lang="en-GB" sz="2000" i="1">
              <a:latin typeface="Verdana" charset="0"/>
              <a:ea typeface="+mn-ea"/>
              <a:cs typeface="+mn-cs"/>
            </a:endParaRPr>
          </a:p>
          <a:p>
            <a:pPr marL="365125" indent="-255588" eaLnBrk="1" fontAlgn="auto" hangingPunct="1">
              <a:lnSpc>
                <a:spcPct val="90000"/>
              </a:lnSpc>
              <a:spcAft>
                <a:spcPts val="0"/>
              </a:spcAft>
              <a:buFont typeface="Wingdings 3" charset="0"/>
              <a:buChar char=""/>
              <a:defRPr/>
            </a:pPr>
            <a:r>
              <a:rPr lang="en-GB" sz="2000" i="1">
                <a:latin typeface="Verdana" charset="0"/>
                <a:ea typeface="+mn-ea"/>
                <a:cs typeface="+mn-cs"/>
              </a:rPr>
              <a:t>But from Everard rippled out a small but central core of friends and family who rapidly became apparent......”</a:t>
            </a:r>
          </a:p>
          <a:p>
            <a:pPr marL="365125" indent="-255588" eaLnBrk="1" fontAlgn="auto" hangingPunct="1">
              <a:lnSpc>
                <a:spcPct val="90000"/>
              </a:lnSpc>
              <a:spcAft>
                <a:spcPts val="0"/>
              </a:spcAft>
              <a:buFont typeface="Wingdings 3" charset="0"/>
              <a:buChar char=""/>
              <a:defRPr/>
            </a:pPr>
            <a:endParaRPr lang="en-GB" sz="2000">
              <a:latin typeface="Verdana" charset="0"/>
              <a:ea typeface="+mn-ea"/>
              <a:cs typeface="+mn-cs"/>
            </a:endParaRPr>
          </a:p>
          <a:p>
            <a:pPr marL="365125" indent="-255588" eaLnBrk="1" fontAlgn="auto" hangingPunct="1">
              <a:lnSpc>
                <a:spcPct val="90000"/>
              </a:lnSpc>
              <a:spcAft>
                <a:spcPts val="0"/>
              </a:spcAft>
              <a:buFont typeface="Wingdings 3" charset="0"/>
              <a:buChar char=""/>
              <a:defRPr/>
            </a:pPr>
            <a:r>
              <a:rPr lang="en-GB" sz="2000">
                <a:latin typeface="Verdana" charset="0"/>
                <a:ea typeface="+mn-ea"/>
                <a:cs typeface="+mn-cs"/>
              </a:rPr>
              <a:t>(people who need people are the luckiest people in the world.. tra, la, la: eat your heart out Barbra Streisand!)</a:t>
            </a:r>
          </a:p>
          <a:p>
            <a:pPr marL="365125" indent="-255588" eaLnBrk="1" fontAlgn="auto" hangingPunct="1">
              <a:lnSpc>
                <a:spcPct val="90000"/>
              </a:lnSpc>
              <a:spcAft>
                <a:spcPts val="0"/>
              </a:spcAft>
              <a:buFont typeface="Wingdings 3" charset="0"/>
              <a:buChar char=""/>
              <a:defRPr/>
            </a:pPr>
            <a:endParaRPr lang="en-GB" sz="2000">
              <a:latin typeface="Verdana" charset="0"/>
              <a:ea typeface="+mn-ea"/>
              <a:cs typeface="+mn-cs"/>
            </a:endParaRPr>
          </a:p>
          <a:p>
            <a:pPr marL="365125" indent="-255588" eaLnBrk="1" fontAlgn="auto" hangingPunct="1">
              <a:lnSpc>
                <a:spcPct val="90000"/>
              </a:lnSpc>
              <a:spcAft>
                <a:spcPts val="0"/>
              </a:spcAft>
              <a:buFont typeface="Wingdings 3" charset="0"/>
              <a:buChar char=""/>
              <a:defRPr/>
            </a:pPr>
            <a:r>
              <a:rPr lang="en-GB" sz="2000">
                <a:latin typeface="Verdana" charset="0"/>
                <a:ea typeface="+mn-ea"/>
                <a:cs typeface="+mn-cs"/>
              </a:rPr>
              <a:t>My notes: Illness as other people, p29</a:t>
            </a:r>
          </a:p>
          <a:p>
            <a:pPr marL="365125" indent="-255588" eaLnBrk="1" fontAlgn="auto" hangingPunct="1">
              <a:lnSpc>
                <a:spcPct val="90000"/>
              </a:lnSpc>
              <a:spcAft>
                <a:spcPts val="0"/>
              </a:spcAft>
              <a:buFont typeface="Wingdings 3" charset="0"/>
              <a:buChar char=""/>
              <a:defRPr/>
            </a:pPr>
            <a:endParaRPr lang="en-GB" sz="2000">
              <a:latin typeface="Verdana" charset="0"/>
              <a:ea typeface="+mn-ea"/>
              <a:cs typeface="+mn-cs"/>
            </a:endParaRPr>
          </a:p>
        </p:txBody>
      </p:sp>
      <p:sp>
        <p:nvSpPr>
          <p:cNvPr id="4" name="Smiley Face 3"/>
          <p:cNvSpPr/>
          <p:nvPr/>
        </p:nvSpPr>
        <p:spPr>
          <a:xfrm>
            <a:off x="7286625" y="5357813"/>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85750"/>
            <a:ext cx="8229600" cy="11430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ILLNESS AND EVERYDAY LIFE</a:t>
            </a:r>
          </a:p>
        </p:txBody>
      </p:sp>
      <p:sp>
        <p:nvSpPr>
          <p:cNvPr id="71683" name="Content Placeholder 2"/>
          <p:cNvSpPr>
            <a:spLocks noGrp="1"/>
          </p:cNvSpPr>
          <p:nvPr>
            <p:ph idx="1"/>
          </p:nvPr>
        </p:nvSpPr>
        <p:spPr/>
        <p:txBody>
          <a:bodyPr>
            <a:normAutofit fontScale="92500" lnSpcReduction="20000"/>
          </a:bodyPr>
          <a:lstStyle/>
          <a:p>
            <a:pPr marL="365125" indent="-255588" eaLnBrk="1" fontAlgn="auto" hangingPunct="1">
              <a:lnSpc>
                <a:spcPct val="80000"/>
              </a:lnSpc>
              <a:spcAft>
                <a:spcPts val="0"/>
              </a:spcAft>
              <a:buFont typeface="Wingdings 2" charset="0"/>
              <a:buNone/>
              <a:defRPr/>
            </a:pPr>
            <a:r>
              <a:rPr lang="en-GB" sz="2200">
                <a:latin typeface="Verdana" charset="0"/>
                <a:ea typeface="+mn-ea"/>
                <a:cs typeface="+mn-cs"/>
              </a:rPr>
              <a:t>	</a:t>
            </a:r>
          </a:p>
          <a:p>
            <a:pPr marL="365125" indent="-255588" eaLnBrk="1" fontAlgn="auto" hangingPunct="1">
              <a:lnSpc>
                <a:spcPct val="80000"/>
              </a:lnSpc>
              <a:spcAft>
                <a:spcPts val="0"/>
              </a:spcAft>
              <a:buFont typeface="Wingdings 2" charset="0"/>
              <a:buNone/>
              <a:defRPr/>
            </a:pPr>
            <a:r>
              <a:rPr lang="en-GB" sz="2200">
                <a:latin typeface="Verdana" charset="0"/>
                <a:ea typeface="+mn-ea"/>
                <a:cs typeface="+mn-cs"/>
              </a:rPr>
              <a:t>	</a:t>
            </a:r>
            <a:r>
              <a:rPr lang="en-GB" sz="2200" i="1">
                <a:latin typeface="Verdana" charset="0"/>
                <a:ea typeface="+mn-ea"/>
                <a:cs typeface="+mn-cs"/>
              </a:rPr>
              <a:t>“Step by step, my illness took over my life......it is the medical metamorphosis of everyday life....serious illness shifts the banality of everyday life into a new plane...</a:t>
            </a:r>
          </a:p>
          <a:p>
            <a:pPr marL="365125" indent="-255588" eaLnBrk="1" fontAlgn="auto" hangingPunct="1">
              <a:lnSpc>
                <a:spcPct val="80000"/>
              </a:lnSpc>
              <a:spcAft>
                <a:spcPts val="0"/>
              </a:spcAft>
              <a:buFont typeface="Wingdings 3" charset="0"/>
              <a:buChar char=""/>
              <a:defRPr/>
            </a:pPr>
            <a:endParaRPr lang="en-GB" sz="2200" i="1">
              <a:latin typeface="Verdana" charset="0"/>
              <a:ea typeface="+mn-ea"/>
              <a:cs typeface="+mn-cs"/>
            </a:endParaRPr>
          </a:p>
          <a:p>
            <a:pPr marL="365125" indent="-255588" eaLnBrk="1" fontAlgn="auto" hangingPunct="1">
              <a:lnSpc>
                <a:spcPct val="80000"/>
              </a:lnSpc>
              <a:spcAft>
                <a:spcPts val="0"/>
              </a:spcAft>
              <a:buFont typeface="Wingdings 2" charset="0"/>
              <a:buNone/>
              <a:defRPr/>
            </a:pPr>
            <a:r>
              <a:rPr lang="en-GB" sz="2200" i="1">
                <a:latin typeface="Verdana" charset="0"/>
                <a:ea typeface="+mn-ea"/>
                <a:cs typeface="+mn-cs"/>
              </a:rPr>
              <a:t>	The ill come to live in  a different key. Ultimately all daily activities are transformed, little of the old world is left. Even the spaces the ill move in get reassembled.....”</a:t>
            </a:r>
          </a:p>
          <a:p>
            <a:pPr marL="365125" indent="-255588" eaLnBrk="1" fontAlgn="auto" hangingPunct="1">
              <a:lnSpc>
                <a:spcPct val="80000"/>
              </a:lnSpc>
              <a:spcAft>
                <a:spcPts val="0"/>
              </a:spcAft>
              <a:buFont typeface="Wingdings 3" charset="0"/>
              <a:buChar char=""/>
              <a:defRPr/>
            </a:pPr>
            <a:endParaRPr lang="en-GB" sz="2200">
              <a:latin typeface="Verdana" charset="0"/>
              <a:ea typeface="+mn-ea"/>
              <a:cs typeface="+mn-cs"/>
            </a:endParaRPr>
          </a:p>
          <a:p>
            <a:pPr marL="365125" indent="-255588" eaLnBrk="1" fontAlgn="auto" hangingPunct="1">
              <a:lnSpc>
                <a:spcPct val="80000"/>
              </a:lnSpc>
              <a:spcAft>
                <a:spcPts val="0"/>
              </a:spcAft>
              <a:buFont typeface="Wingdings 3" charset="0"/>
              <a:buChar char=""/>
              <a:defRPr/>
            </a:pPr>
            <a:r>
              <a:rPr lang="en-GB" sz="2200">
                <a:latin typeface="Verdana" charset="0"/>
                <a:ea typeface="+mn-ea"/>
                <a:cs typeface="+mn-cs"/>
              </a:rPr>
              <a:t>THE TOTAL LIFE EPISODE</a:t>
            </a:r>
          </a:p>
          <a:p>
            <a:pPr marL="365125" indent="-255588" eaLnBrk="1" fontAlgn="auto" hangingPunct="1">
              <a:lnSpc>
                <a:spcPct val="80000"/>
              </a:lnSpc>
              <a:spcAft>
                <a:spcPts val="0"/>
              </a:spcAft>
              <a:buFont typeface="Wingdings 2" charset="0"/>
              <a:buNone/>
              <a:defRPr/>
            </a:pPr>
            <a:r>
              <a:rPr lang="en-GB" sz="2200">
                <a:latin typeface="Verdana" charset="0"/>
                <a:ea typeface="+mn-ea"/>
                <a:cs typeface="+mn-cs"/>
              </a:rPr>
              <a:t>	(p41 of current illness story)</a:t>
            </a:r>
          </a:p>
        </p:txBody>
      </p:sp>
      <p:sp>
        <p:nvSpPr>
          <p:cNvPr id="4" name="Smiley Face 3"/>
          <p:cNvSpPr/>
          <p:nvPr/>
        </p:nvSpPr>
        <p:spPr>
          <a:xfrm>
            <a:off x="6858000" y="4643438"/>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3500"/>
            <a:ext cx="7583487" cy="1282700"/>
          </a:xfrm>
        </p:spPr>
        <p:txBody>
          <a:bodyPr wrap="square" numCol="1" anchorCtr="0" compatLnSpc="1">
            <a:prstTxWarp prst="textNoShape">
              <a:avLst/>
            </a:prstTxWarp>
          </a:bodyPr>
          <a:lstStyle/>
          <a:p>
            <a:pPr marL="53975" eaLnBrk="1" fontAlgn="auto" hangingPunct="1">
              <a:spcAft>
                <a:spcPts val="0"/>
              </a:spcAft>
              <a:defRPr/>
            </a:pPr>
            <a:r>
              <a:rPr lang="en-GB">
                <a:solidFill>
                  <a:srgbClr val="2F2F2F"/>
                </a:solidFill>
                <a:effectLst>
                  <a:outerShdw blurRad="38100" dist="38100" dir="2700000" algn="tl">
                    <a:srgbClr val="000000"/>
                  </a:outerShdw>
                </a:effectLst>
                <a:latin typeface="Verdana" charset="0"/>
                <a:ea typeface="+mj-ea"/>
                <a:cs typeface="+mj-cs"/>
              </a:rPr>
              <a:t>We tell stories in order to live</a:t>
            </a:r>
          </a:p>
        </p:txBody>
      </p:sp>
      <p:pic>
        <p:nvPicPr>
          <p:cNvPr id="128002" name="Content Placeholder 5" descr="41AS1RTQJNL__BO2,204,203,200_PIsitb-dp-500-arrow,TopRight,45,-64_OU01_AA240_SH20_.jpg"/>
          <p:cNvPicPr>
            <a:picLocks noGrp="1" noChangeAspect="1"/>
          </p:cNvPicPr>
          <p:nvPr>
            <p:ph sz="half" idx="1"/>
          </p:nvPr>
        </p:nvPicPr>
        <p:blipFill>
          <a:blip r:embed="rId2" cstate="print"/>
          <a:srcRect l="8514" r="8514"/>
          <a:stretch>
            <a:fillRect/>
          </a:stretch>
        </p:blipFill>
        <p:spPr bwMode="auto">
          <a:xfrm>
            <a:off x="779463" y="1828800"/>
            <a:ext cx="3565525" cy="4297363"/>
          </a:xfrm>
        </p:spPr>
      </p:pic>
      <p:pic>
        <p:nvPicPr>
          <p:cNvPr id="128003" name="Content Placeholder 6" descr="1403964955.jpg"/>
          <p:cNvPicPr>
            <a:picLocks noGrp="1" noChangeAspect="1"/>
          </p:cNvPicPr>
          <p:nvPr>
            <p:ph sz="half" idx="2"/>
          </p:nvPr>
        </p:nvPicPr>
        <p:blipFill>
          <a:blip r:embed="rId3" cstate="print"/>
          <a:srcRect t="9825" b="9825"/>
          <a:stretch>
            <a:fillRect/>
          </a:stretch>
        </p:blipFill>
        <p:spPr bwMode="auto">
          <a:xfrm>
            <a:off x="4797425" y="1828800"/>
            <a:ext cx="3565525" cy="4297363"/>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1397000"/>
          <a:ext cx="6096000" cy="1651000"/>
        </p:xfrm>
        <a:graphic>
          <a:graphicData uri="http://schemas.openxmlformats.org/drawingml/2006/table">
            <a:tbl>
              <a:tblPr firstRow="1" bandRow="1">
                <a:tableStyleId>{5C22544A-7EE6-4342-B048-85BDC9FD1C3A}</a:tableStyleId>
              </a:tblPr>
              <a:tblGrid>
                <a:gridCol w="2032000"/>
                <a:gridCol w="2032000"/>
                <a:gridCol w="2032000"/>
              </a:tblGrid>
              <a:tr h="370727">
                <a:tc>
                  <a:txBody>
                    <a:bodyPr/>
                    <a:lstStyle/>
                    <a:p>
                      <a:endParaRPr lang="en-GB" sz="1800" dirty="0"/>
                    </a:p>
                  </a:txBody>
                  <a:tcPr marT="45706" marB="45706"/>
                </a:tc>
                <a:tc>
                  <a:txBody>
                    <a:bodyPr/>
                    <a:lstStyle/>
                    <a:p>
                      <a:r>
                        <a:rPr lang="en-GB" sz="1800" dirty="0" smtClean="0"/>
                        <a:t>POSITIVE</a:t>
                      </a:r>
                      <a:endParaRPr lang="en-GB" sz="1800" dirty="0"/>
                    </a:p>
                  </a:txBody>
                  <a:tcPr marT="45706" marB="45706"/>
                </a:tc>
                <a:tc>
                  <a:txBody>
                    <a:bodyPr/>
                    <a:lstStyle/>
                    <a:p>
                      <a:r>
                        <a:rPr lang="en-GB" sz="1800" dirty="0" smtClean="0"/>
                        <a:t>NEGATIVE</a:t>
                      </a:r>
                      <a:endParaRPr lang="en-GB" sz="1800" dirty="0"/>
                    </a:p>
                  </a:txBody>
                  <a:tcPr marT="45706" marB="45706"/>
                </a:tc>
              </a:tr>
              <a:tr h="640136">
                <a:tc>
                  <a:txBody>
                    <a:bodyPr/>
                    <a:lstStyle/>
                    <a:p>
                      <a:r>
                        <a:rPr lang="en-GB" sz="1800" dirty="0" smtClean="0"/>
                        <a:t>MUCH CHANGE</a:t>
                      </a:r>
                      <a:endParaRPr lang="en-GB" sz="1800" dirty="0"/>
                    </a:p>
                  </a:txBody>
                  <a:tcPr marT="45706" marB="45706"/>
                </a:tc>
                <a:tc>
                  <a:txBody>
                    <a:bodyPr/>
                    <a:lstStyle/>
                    <a:p>
                      <a:r>
                        <a:rPr lang="en-GB" sz="1800" dirty="0" smtClean="0"/>
                        <a:t>THE NEWLY</a:t>
                      </a:r>
                      <a:r>
                        <a:rPr lang="en-GB" sz="1800" baseline="0" dirty="0" smtClean="0"/>
                        <a:t> BORN</a:t>
                      </a:r>
                      <a:endParaRPr lang="en-GB" sz="1800" dirty="0"/>
                    </a:p>
                  </a:txBody>
                  <a:tcPr marT="45706" marB="45706"/>
                </a:tc>
                <a:tc>
                  <a:txBody>
                    <a:bodyPr/>
                    <a:lstStyle/>
                    <a:p>
                      <a:r>
                        <a:rPr lang="en-GB" sz="1800" dirty="0" smtClean="0"/>
                        <a:t>THE</a:t>
                      </a:r>
                      <a:r>
                        <a:rPr lang="en-GB" sz="1800" baseline="0" dirty="0" smtClean="0"/>
                        <a:t> MONSTER</a:t>
                      </a:r>
                      <a:endParaRPr lang="en-GB" sz="1800" dirty="0"/>
                    </a:p>
                  </a:txBody>
                  <a:tcPr marT="45706" marB="45706"/>
                </a:tc>
              </a:tr>
              <a:tr h="640136">
                <a:tc>
                  <a:txBody>
                    <a:bodyPr/>
                    <a:lstStyle/>
                    <a:p>
                      <a:r>
                        <a:rPr lang="en-GB" sz="1800" dirty="0" smtClean="0"/>
                        <a:t>LITTLE CHANGE</a:t>
                      </a:r>
                      <a:endParaRPr lang="en-GB" sz="1800" dirty="0"/>
                    </a:p>
                  </a:txBody>
                  <a:tcPr marT="45706" marB="45706"/>
                </a:tc>
                <a:tc>
                  <a:txBody>
                    <a:bodyPr/>
                    <a:lstStyle/>
                    <a:p>
                      <a:r>
                        <a:rPr lang="en-GB" sz="1800" dirty="0" smtClean="0"/>
                        <a:t>THE JOYFUL</a:t>
                      </a:r>
                      <a:endParaRPr lang="en-GB" sz="1800" dirty="0"/>
                    </a:p>
                  </a:txBody>
                  <a:tcPr marT="45706" marB="45706"/>
                </a:tc>
                <a:tc>
                  <a:txBody>
                    <a:bodyPr/>
                    <a:lstStyle/>
                    <a:p>
                      <a:r>
                        <a:rPr lang="en-GB" sz="1800" dirty="0" smtClean="0"/>
                        <a:t>THE GUILTY</a:t>
                      </a:r>
                      <a:endParaRPr lang="en-GB" sz="1800" dirty="0"/>
                    </a:p>
                  </a:txBody>
                  <a:tcPr marT="45706" marB="45706"/>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majorFont>
      <a:minorFont>
        <a:latin typeface="Calisto MT"/>
        <a:ea typeface=""/>
        <a:cs typeface=""/>
        <a:font script="Jpan" typeface="ＭＳ Ｐ明朝"/>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Precedent.thmx</Template>
  <TotalTime>2693</TotalTime>
  <Words>2564</Words>
  <Application>Microsoft Office PowerPoint</Application>
  <PresentationFormat>On-screen Show (4:3)</PresentationFormat>
  <Paragraphs>582</Paragraphs>
  <Slides>101</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101</vt:i4>
      </vt:variant>
    </vt:vector>
  </HeadingPairs>
  <TitlesOfParts>
    <vt:vector size="116" baseType="lpstr">
      <vt:lpstr>ＭＳ Ｐゴシック</vt:lpstr>
      <vt:lpstr>Abadi MT Condensed Extra Bold</vt:lpstr>
      <vt:lpstr>Aharoni</vt:lpstr>
      <vt:lpstr>Arial</vt:lpstr>
      <vt:lpstr>Calibri</vt:lpstr>
      <vt:lpstr>Calisto MT</vt:lpstr>
      <vt:lpstr>Franklin Gothic Book</vt:lpstr>
      <vt:lpstr>Perpetua</vt:lpstr>
      <vt:lpstr>Perpetua Titling MT</vt:lpstr>
      <vt:lpstr>Times New Roman</vt:lpstr>
      <vt:lpstr>Verdana</vt:lpstr>
      <vt:lpstr>Wingdings</vt:lpstr>
      <vt:lpstr>Wingdings 2</vt:lpstr>
      <vt:lpstr>Wingdings 3</vt:lpstr>
      <vt:lpstr>Precedent</vt:lpstr>
      <vt:lpstr>SYMBOLIC INTERACTION, NARRATIVE AND THE SICK BODY: SOME PERSONAL REFLECTIONS</vt:lpstr>
      <vt:lpstr>Stories animate human life: that is their work</vt:lpstr>
      <vt:lpstr>We tell ourselves stories in order to live</vt:lpstr>
      <vt:lpstr>ILLNESS IS AN OPPORTUNITY.. LIVE ACTIVELY</vt:lpstr>
      <vt:lpstr>My little  story of ‘END STAGE ALCOHOLIC CIRRHOSIS OF THE LIVER’</vt:lpstr>
      <vt:lpstr>The meanings of illness</vt:lpstr>
      <vt:lpstr>ILLNESS AS ILLNESS IS ONE MEANING</vt:lpstr>
      <vt:lpstr>THE 50 MEANINGS OF ILLNESS</vt:lpstr>
      <vt:lpstr>30 – or more – meanings of illness</vt:lpstr>
      <vt:lpstr>ERVING GOFFMAN 1922- 1982-sociologist</vt:lpstr>
      <vt:lpstr>A TRANSPLANT CAREER</vt:lpstr>
      <vt:lpstr>Illness as a ceasless flow... continual permutations of action</vt:lpstr>
      <vt:lpstr>Part 2 Illness as a ceasless flow... continual permutations of action</vt:lpstr>
      <vt:lpstr>Part 3 Illness as a ceasless flow... continual permutations of action</vt:lpstr>
      <vt:lpstr>sick</vt:lpstr>
      <vt:lpstr>THE MOMENTOUS MOMENT: The new LIVER</vt:lpstr>
      <vt:lpstr>A few body memorializing dates turning points, ‘epiphanies’</vt:lpstr>
      <vt:lpstr>The Transplant Process the selection process: many are available, few are chosen</vt:lpstr>
      <vt:lpstr>BACKGROUND: The social worlds of donor-transplant </vt:lpstr>
      <vt:lpstr>PowerPoint Presentation</vt:lpstr>
      <vt:lpstr>NO TIME TO TREAT MANY THINGS LIKE….</vt:lpstr>
      <vt:lpstr>The body and symbolic interaction</vt:lpstr>
      <vt:lpstr>What is symbolic interactionism?</vt:lpstr>
      <vt:lpstr>MANY NEW DEVELOPMENTS IN S.I.</vt:lpstr>
      <vt:lpstr>BODY/EMBODIMENT  -Dennis   Waskul &amp; Philip Vanninis</vt:lpstr>
      <vt:lpstr>THE STORY TELLING TURN OF MY EARLIER WORK CONTINUES IN SICKNESS AND IN HEALTH….</vt:lpstr>
      <vt:lpstr>PowerPoint Presentation</vt:lpstr>
      <vt:lpstr>Stories of transplants</vt:lpstr>
      <vt:lpstr>Narrative Medicine- some key themes</vt:lpstr>
      <vt:lpstr>Arthur W Frank  Dialogic illness</vt:lpstr>
      <vt:lpstr>CELEBRITY TRANSPLANTS</vt:lpstr>
      <vt:lpstr>HOLLYWOOD ON TRANSPLANTS</vt:lpstr>
      <vt:lpstr>MEDIATED MEDICINE </vt:lpstr>
      <vt:lpstr>POETICS</vt:lpstr>
      <vt:lpstr>MY story of my  MULTIPLE BODIES?</vt:lpstr>
      <vt:lpstr>Carolyn ellis &amp; the rise of auto/ethnography</vt:lpstr>
      <vt:lpstr>Theories of body, self and emotion</vt:lpstr>
      <vt:lpstr>PowerPoint Presentation</vt:lpstr>
      <vt:lpstr> EMBODIMENT &amp; THE PRAGMATIC BODY</vt:lpstr>
      <vt:lpstr>THE BODY-SENSUOUS-INTERPRETIVE-SOCIAL  LIFE</vt:lpstr>
      <vt:lpstr>MY FAT, ‘OBESE’, ‘CUDDLY’, SICK BODY</vt:lpstr>
      <vt:lpstr>My drained body</vt:lpstr>
      <vt:lpstr>MY HOSPITAL BODY: LIFE AS A SCAN</vt:lpstr>
      <vt:lpstr>Thin, SMILING ken</vt:lpstr>
      <vt:lpstr>My body in the technical world of skill</vt:lpstr>
      <vt:lpstr>MY MONITORED body in the sentimental order of care</vt:lpstr>
      <vt:lpstr>My body in intensive care- there but for the grace of the machine...</vt:lpstr>
      <vt:lpstr>The MULTIPLE MEANINGS OF THE BODY</vt:lpstr>
      <vt:lpstr>THE MATERIAL SELF?</vt:lpstr>
      <vt:lpstr>THE MATERIAL SURGERY</vt:lpstr>
      <vt:lpstr>MORE MATERIAL THINGS</vt:lpstr>
      <vt:lpstr>My body and its new MATERIAL machines</vt:lpstr>
      <vt:lpstr>HOW TO MAKE SENSE OF THIS?</vt:lpstr>
      <vt:lpstr>A BROKEN BODY</vt:lpstr>
      <vt:lpstr>A battered body</vt:lpstr>
      <vt:lpstr>Getting it back? RE-EMBODIMENT?</vt:lpstr>
      <vt:lpstr>‘Putting it together’</vt:lpstr>
      <vt:lpstr>Recreating the habitual self:  CHALLENGE OF THE STAIRS</vt:lpstr>
      <vt:lpstr>The relational self: the body &amp; its signIficant others</vt:lpstr>
      <vt:lpstr>THE TRANSPLANTED ‘SELF’?</vt:lpstr>
      <vt:lpstr>LIVING WITH THE DEAD</vt:lpstr>
      <vt:lpstr>LIVING WITH THE DEAD</vt:lpstr>
      <vt:lpstr>LIVING WITH THE DEAD</vt:lpstr>
      <vt:lpstr>LIVING WITH THE DEAD</vt:lpstr>
      <vt:lpstr>LIVING WITH THE DEAD</vt:lpstr>
      <vt:lpstr>THE VALUE OF MY STORIES ?</vt:lpstr>
      <vt:lpstr>We have each of us, a life story, an inner narrative – whose continuity, whose sense, is our lives. It might be said that each of constructs and lives a ‘narrative’, and that this narrative is our identities</vt:lpstr>
      <vt:lpstr>The PHOTOGRAPHIC NARRATIVE: transplant Body in ITS chair    ---by laura cuch (2011)</vt:lpstr>
      <vt:lpstr>THE SOLID SELF: I AM WHAT I AM</vt:lpstr>
      <vt:lpstr>PowerPoint Presentation</vt:lpstr>
      <vt:lpstr>ORGAN DONATION</vt:lpstr>
      <vt:lpstr>With much thanks you to all</vt:lpstr>
      <vt:lpstr>SLIDES NOT INCLUDED</vt:lpstr>
      <vt:lpstr>PowerPoint Presentation</vt:lpstr>
      <vt:lpstr>Altruism and the market</vt:lpstr>
      <vt:lpstr>PowerPoint Presentation</vt:lpstr>
      <vt:lpstr>AN ASIDE: THE SOCIOLOGICAL IMPLICATIONS OF DONOR-TRANSPLANT (dt)</vt:lpstr>
      <vt:lpstr>Ken Plummer  Telling Sexual Stories</vt:lpstr>
      <vt:lpstr>The body theorists</vt:lpstr>
      <vt:lpstr>THE  SELF IN FLOW</vt:lpstr>
      <vt:lpstr>THE EMOTION THEORISTS</vt:lpstr>
      <vt:lpstr>THE SELF THEORISTS</vt:lpstr>
      <vt:lpstr>THE TASK:</vt:lpstr>
      <vt:lpstr>Goffman and his ‘moral’ career</vt:lpstr>
      <vt:lpstr>Orders and negotiated social orders</vt:lpstr>
      <vt:lpstr>memorializing dates turning points, ‘epiphanies’</vt:lpstr>
      <vt:lpstr>CONTINGENCIES AND THE CONTINGENT LIFE</vt:lpstr>
      <vt:lpstr>....what astonishes me..is the fact of finding myself here, and at this moment, deep in this life and not any other.... It seems to me that a thousand different futures might have stemmed from every single movement of my past....</vt:lpstr>
      <vt:lpstr>the contingencies of life</vt:lpstr>
      <vt:lpstr>CONTINGENCY IN FILM</vt:lpstr>
      <vt:lpstr>Contingencies and the contingent life?</vt:lpstr>
      <vt:lpstr>The contingencies of time: when were you born?</vt:lpstr>
      <vt:lpstr>The contingent historical moment</vt:lpstr>
      <vt:lpstr>The contingencies of space: where are you born?</vt:lpstr>
      <vt:lpstr>the contingencies of resources and privilige</vt:lpstr>
      <vt:lpstr>Social resources: illness as people</vt:lpstr>
      <vt:lpstr>ILLNESS AND EVERYDAY LIFE</vt:lpstr>
      <vt:lpstr>We tell stories in order to live</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moral career of the transplant patient</dc:title>
  <dc:creator>Owner</dc:creator>
  <cp:lastModifiedBy>Maree Hancock</cp:lastModifiedBy>
  <cp:revision>136</cp:revision>
  <dcterms:created xsi:type="dcterms:W3CDTF">2008-01-30T16:21:48Z</dcterms:created>
  <dcterms:modified xsi:type="dcterms:W3CDTF">2016-06-06T09:57:53Z</dcterms:modified>
</cp:coreProperties>
</file>