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A2A7-6339-4691-AC73-A04828E1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F27E6-8D53-4E96-B8BB-6D752427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A003-B0EC-4D7B-9773-D0C16CF8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960" y="6356349"/>
            <a:ext cx="2743200" cy="365125"/>
          </a:xfrm>
        </p:spPr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94696-9F29-4286-9453-D852EDEFD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7366F-6855-4D43-B787-4227AC10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5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2FB6-C5D4-404D-A6B1-0649B1AE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78DBF-2936-4F69-B918-35359E5B0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F3A37-EE97-4F27-A617-826DAE7E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84D47-64D2-4902-B21A-AA611AEA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E845E-0CB8-4197-B636-80F75489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20D7E-5C49-4B69-B3CD-7ED06D7DA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21986-BC07-48DC-ADFC-70A3C36AC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995E0-9B7E-4A7B-A9C7-50A7D07B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34E19-9853-4ADB-9951-FBE2D14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E4C64-0E7C-4D5A-AEF4-8273CE16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348A-08CB-41CC-B73E-792CB0F9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055F-7E05-4E2D-9BBC-97C70869B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0F3AB-6483-45BB-B176-2CAF8E4A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2FAE5-6E5F-4D3A-9C96-C660F58D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248B9-3B48-4E82-B6C9-42D51788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4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F5D9-8393-41C6-81EA-E71EB2C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C8C47-58B1-4C0C-AD1E-504B0DB7F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7EF1-D835-44FA-B30D-E2D689CD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751B-D6F5-4718-BA70-49D6DA7FF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24FAC-3BDF-4C71-9EC5-77858981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6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44CE-8825-4E40-BAAA-360B4D69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8F818-E1DC-4A4B-92D7-9E4EAB62E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9B9E4-BCCA-4979-B38D-B51161DED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63B94-211D-4E30-B369-C65F4812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A305C-EB87-4A1C-9DEF-5E361144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B820D-F43C-4DC5-9AF9-58615B5E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71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9526-7111-4FBB-B726-94845F13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2F0B9-E7A6-4193-AA9E-BE10B6C29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5787E-F7D8-4317-8564-B5987B2A3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77965-AAF0-4E3F-9B0D-8FDC1D8CD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1178A-3B01-4FDC-A441-E51C5E952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62AFE-DF65-46CB-9107-1B5F845F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5D9BB-18C8-40AE-9F8D-5DA721EC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458D0A-2EC1-4C80-9934-EAAC8F99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54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A0DD-A290-4A40-8D8B-AEFA19C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4DAAC-D5F5-4C00-A623-2408E6E4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C24EC-7278-4DC9-81E7-58AECAB7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0FC78-5C2E-45F1-A095-705A72BD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6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BD7E1-498B-4531-9382-7053C384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441B5-BFA5-4682-A4F0-F00E6335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F86B4-8AB1-48AA-ACD7-8DDD3D67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2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8C07B-EE26-4AC7-A54F-0494FA72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5AA0E-2D4D-4309-8C6C-AA5D6C48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4E0F1-C93F-4640-838E-6EA57A3CC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FF985-A9AA-4698-81C5-4B79C295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C23DD-9625-444D-A7A1-C2B3E06B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AF0E9-19F3-48F0-B857-942D9022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1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72C66-1AB4-4128-A77B-5EB30F82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8A2B7-8B99-4D52-B131-DA2F92E07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7540B-F388-4EE0-AA3B-FB5C5F5D2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1DA3A-6654-4413-A218-5496B286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38126-D918-417B-9074-87F4DF98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5B898-990C-44F3-9D06-B3F1C19A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6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FD521-30C2-4417-A58A-F8721C44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6D40F-7D47-446C-B858-082C49D1F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F2C8-D7CF-4C65-9E0F-F4B39F195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A288-4BA0-4FE8-80C0-BBD6F8FFD8AF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8DC8B-24E6-4885-86BE-4A81EC850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D5515-199F-4F54-AD59-8C86512DC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5F9E-0002-421E-BB1E-DB4685031F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1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uel.ac.uk/course/view.php?id=22004" TargetMode="External"/><Relationship Id="rId2" Type="http://schemas.openxmlformats.org/officeDocument/2006/relationships/hyperlink" Target="https://moodle.uel.ac.uk/course/view.php?id=64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uel.ac.uk/course/view.php?id=22004#cm_submenu_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321B-8011-4967-883D-7C01C45C8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Moodle and Turnitin for External Examiners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6708-0324-40A1-BF58-B4382D7BD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Kevin Pike</a:t>
            </a:r>
          </a:p>
          <a:p>
            <a:r>
              <a:rPr lang="en-GB" dirty="0"/>
              <a:t>Learning Technology Advisor </a:t>
            </a:r>
          </a:p>
          <a:p>
            <a:r>
              <a:rPr lang="en-GB" dirty="0"/>
              <a:t>CELT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39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F72B-3A31-46EE-801C-BDA2741A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46232-9900-49BE-A6C3-84877CA46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3208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External Examiners site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Moodle course design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External Examiners folder</a:t>
            </a:r>
          </a:p>
          <a:p>
            <a:pPr marL="0" indent="0">
              <a:buNone/>
            </a:pPr>
            <a:r>
              <a:rPr lang="en-GB" sz="2400" dirty="0"/>
              <a:t>Contains Rubric and more Quick Mark comments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EDEDB-933B-48CB-B341-01B06F05C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965" y="3991186"/>
            <a:ext cx="4420999" cy="2393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2D3441-1B35-4950-B0F2-E0E4E0694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965" y="1435062"/>
            <a:ext cx="4421000" cy="24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78C2-A04A-4EB4-B522-929A21E3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Tutorials</a:t>
            </a:r>
            <a:r>
              <a:rPr lang="en-GB" dirty="0"/>
              <a:t>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ADE7-49CE-46DA-A14B-EFE3C3AE1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43525" cy="64912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Moodle – Tab: Staff Links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E898A-B7D5-4070-873E-EC9AC9DA5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" t="10146" r="55345" b="10375"/>
          <a:stretch/>
        </p:blipFill>
        <p:spPr>
          <a:xfrm>
            <a:off x="1788251" y="2609689"/>
            <a:ext cx="5226341" cy="2990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B5A01-7459-4CAE-8E0F-9D9DB660D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0" t="20521" r="78876" b="24638"/>
          <a:stretch/>
        </p:blipFill>
        <p:spPr>
          <a:xfrm>
            <a:off x="8330967" y="1690688"/>
            <a:ext cx="2402049" cy="45101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512905-97A3-4B00-8476-C2C967C02FF7}"/>
              </a:ext>
            </a:extLst>
          </p:cNvPr>
          <p:cNvSpPr/>
          <p:nvPr/>
        </p:nvSpPr>
        <p:spPr>
          <a:xfrm>
            <a:off x="2969703" y="2944536"/>
            <a:ext cx="1258348" cy="2374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DC7477-6D41-4DF7-9857-6DEB6A330245}"/>
              </a:ext>
            </a:extLst>
          </p:cNvPr>
          <p:cNvCxnSpPr/>
          <p:nvPr/>
        </p:nvCxnSpPr>
        <p:spPr>
          <a:xfrm flipV="1">
            <a:off x="4387442" y="1904301"/>
            <a:ext cx="3699545" cy="104023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5A9A96-EC4F-4431-BE0D-CAABFD7A17D0}"/>
              </a:ext>
            </a:extLst>
          </p:cNvPr>
          <p:cNvCxnSpPr>
            <a:cxnSpLocks/>
          </p:cNvCxnSpPr>
          <p:nvPr/>
        </p:nvCxnSpPr>
        <p:spPr>
          <a:xfrm flipV="1">
            <a:off x="4439873" y="4295163"/>
            <a:ext cx="3769453" cy="93117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90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5F90-ED29-4A64-A057-ED4B049B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24AD-802E-4943-ABA0-D5A8DC3D8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19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If you have any issues, please contact your school nominee: </a:t>
            </a:r>
            <a:r>
              <a:rPr lang="en-US" sz="3600" dirty="0"/>
              <a:t>Module or Course Leader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4593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7A1C-D7D9-42FE-8A7C-29AA63E3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Moodle and Turnitin for External Examiners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749F1B6-1FEE-429B-9073-0A0227E7C4D7}"/>
              </a:ext>
            </a:extLst>
          </p:cNvPr>
          <p:cNvSpPr txBox="1">
            <a:spLocks/>
          </p:cNvSpPr>
          <p:nvPr/>
        </p:nvSpPr>
        <p:spPr>
          <a:xfrm>
            <a:off x="975784" y="2211513"/>
            <a:ext cx="3831347" cy="12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Kevin Pike</a:t>
            </a:r>
          </a:p>
          <a:p>
            <a:r>
              <a:rPr lang="en-GB" sz="2400" dirty="0">
                <a:solidFill>
                  <a:schemeClr val="tx1"/>
                </a:solidFill>
              </a:rPr>
              <a:t>Learning Technology Advisor </a:t>
            </a:r>
          </a:p>
          <a:p>
            <a:r>
              <a:rPr lang="en-GB" sz="2400" dirty="0">
                <a:solidFill>
                  <a:schemeClr val="tx1"/>
                </a:solidFill>
              </a:rPr>
              <a:t>CELT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5355ADF-DDB2-49BC-9065-D802E5A89731}"/>
              </a:ext>
            </a:extLst>
          </p:cNvPr>
          <p:cNvSpPr txBox="1">
            <a:spLocks/>
          </p:cNvSpPr>
          <p:nvPr/>
        </p:nvSpPr>
        <p:spPr>
          <a:xfrm>
            <a:off x="6632515" y="2218683"/>
            <a:ext cx="3831347" cy="12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Jonathan Tulloch</a:t>
            </a:r>
          </a:p>
          <a:p>
            <a:r>
              <a:rPr lang="en-GB" sz="2400" dirty="0">
                <a:solidFill>
                  <a:schemeClr val="tx1"/>
                </a:solidFill>
              </a:rPr>
              <a:t>Learning Technology Advisor </a:t>
            </a:r>
          </a:p>
          <a:p>
            <a:r>
              <a:rPr lang="en-GB" sz="2400" dirty="0">
                <a:solidFill>
                  <a:schemeClr val="tx1"/>
                </a:solidFill>
              </a:rPr>
              <a:t>CELT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193F08-E529-4BC3-A57F-1C70A00DE076}"/>
              </a:ext>
            </a:extLst>
          </p:cNvPr>
          <p:cNvSpPr txBox="1">
            <a:spLocks/>
          </p:cNvSpPr>
          <p:nvPr/>
        </p:nvSpPr>
        <p:spPr>
          <a:xfrm>
            <a:off x="1001345" y="3824784"/>
            <a:ext cx="3831347" cy="12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Christina Perouli</a:t>
            </a:r>
          </a:p>
          <a:p>
            <a:r>
              <a:rPr lang="en-GB" sz="2400" dirty="0">
                <a:solidFill>
                  <a:schemeClr val="tx1"/>
                </a:solidFill>
              </a:rPr>
              <a:t>Learning Technology Advisor </a:t>
            </a:r>
          </a:p>
          <a:p>
            <a:r>
              <a:rPr lang="en-GB" sz="2400" dirty="0">
                <a:solidFill>
                  <a:schemeClr val="tx1"/>
                </a:solidFill>
              </a:rPr>
              <a:t>CELT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5E1AF04-2A22-40AD-A262-494D0FFF8EE7}"/>
              </a:ext>
            </a:extLst>
          </p:cNvPr>
          <p:cNvSpPr txBox="1">
            <a:spLocks/>
          </p:cNvSpPr>
          <p:nvPr/>
        </p:nvSpPr>
        <p:spPr>
          <a:xfrm>
            <a:off x="1093623" y="5637569"/>
            <a:ext cx="6746421" cy="5666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Visit Moodle </a:t>
            </a:r>
            <a:r>
              <a:rPr lang="en-GB" sz="2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‘Staff Links’</a:t>
            </a:r>
            <a:r>
              <a:rPr lang="en-GB" sz="2600" dirty="0"/>
              <a:t> </a:t>
            </a:r>
            <a:r>
              <a:rPr lang="en-GB" sz="2400" dirty="0"/>
              <a:t>for guides and video tutorials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32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75707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ounders Grotesk Cond Bold"/>
        <a:ea typeface=""/>
        <a:cs typeface=""/>
      </a:majorFont>
      <a:minorFont>
        <a:latin typeface="Founders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77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Founders Grotesk</vt:lpstr>
      <vt:lpstr>Founders Grotesk Cond Bold</vt:lpstr>
      <vt:lpstr>Office Theme</vt:lpstr>
      <vt:lpstr>Moodle and Turnitin for External Examiners</vt:lpstr>
      <vt:lpstr>Examples</vt:lpstr>
      <vt:lpstr>Tutorials and links</vt:lpstr>
      <vt:lpstr>Contact</vt:lpstr>
      <vt:lpstr>Moodle and Turnitin for External Examiners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and Turnitin for External Examiners</dc:title>
  <dc:creator>Kevin Pike</dc:creator>
  <cp:lastModifiedBy>Kevin Pike</cp:lastModifiedBy>
  <cp:revision>8</cp:revision>
  <dcterms:created xsi:type="dcterms:W3CDTF">2019-11-12T09:52:09Z</dcterms:created>
  <dcterms:modified xsi:type="dcterms:W3CDTF">2019-11-13T16:33:12Z</dcterms:modified>
</cp:coreProperties>
</file>