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5" r:id="rId4"/>
    <p:sldId id="278" r:id="rId5"/>
    <p:sldId id="279" r:id="rId6"/>
    <p:sldId id="276" r:id="rId7"/>
    <p:sldId id="283" r:id="rId8"/>
    <p:sldId id="280" r:id="rId9"/>
    <p:sldId id="281" r:id="rId10"/>
    <p:sldId id="282" r:id="rId11"/>
    <p:sldId id="284" r:id="rId12"/>
    <p:sldId id="271" r:id="rId13"/>
    <p:sldId id="272" r:id="rId14"/>
    <p:sldId id="289" r:id="rId15"/>
    <p:sldId id="273" r:id="rId16"/>
    <p:sldId id="277" r:id="rId17"/>
    <p:sldId id="287" r:id="rId18"/>
    <p:sldId id="288" r:id="rId19"/>
    <p:sldId id="290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53" autoAdjust="0"/>
  </p:normalViewPr>
  <p:slideViewPr>
    <p:cSldViewPr>
      <p:cViewPr>
        <p:scale>
          <a:sx n="62" d="100"/>
          <a:sy n="62" d="100"/>
        </p:scale>
        <p:origin x="-158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8E14E-EDBE-41F9-8CCC-5B4FF32EFE5F}" type="doc">
      <dgm:prSet loTypeId="urn:microsoft.com/office/officeart/2005/8/layout/venn2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1F3B998-0EA7-4A72-AE38-396809923B28}">
      <dgm:prSet custT="1"/>
      <dgm:spPr/>
      <dgm:t>
        <a:bodyPr/>
        <a:lstStyle/>
        <a:p>
          <a:pPr rtl="0"/>
          <a:r>
            <a:rPr lang="en-US" sz="1400" b="1" dirty="0" smtClean="0"/>
            <a:t>Free preschool provision 6 hours/day</a:t>
          </a:r>
          <a:endParaRPr lang="zh-CN" sz="1400" b="1" dirty="0"/>
        </a:p>
      </dgm:t>
    </dgm:pt>
    <dgm:pt modelId="{6D56D439-F1F5-4701-9AB8-95FEB1B498C1}" type="parTrans" cxnId="{7E2FFBDB-DEAD-4708-932C-1C91D4161855}">
      <dgm:prSet/>
      <dgm:spPr/>
      <dgm:t>
        <a:bodyPr/>
        <a:lstStyle/>
        <a:p>
          <a:endParaRPr lang="zh-CN" altLang="en-US" sz="1600" b="1"/>
        </a:p>
      </dgm:t>
    </dgm:pt>
    <dgm:pt modelId="{FE1FE188-9E47-41A6-B7BC-542C6740AA12}" type="sibTrans" cxnId="{7E2FFBDB-DEAD-4708-932C-1C91D4161855}">
      <dgm:prSet/>
      <dgm:spPr/>
      <dgm:t>
        <a:bodyPr/>
        <a:lstStyle/>
        <a:p>
          <a:endParaRPr lang="zh-CN" altLang="en-US" sz="1600" b="1"/>
        </a:p>
      </dgm:t>
    </dgm:pt>
    <dgm:pt modelId="{48B46453-D58A-403E-B614-293C806DC867}">
      <dgm:prSet custT="1"/>
      <dgm:spPr/>
      <dgm:t>
        <a:bodyPr/>
        <a:lstStyle/>
        <a:p>
          <a:pPr rtl="0"/>
          <a:r>
            <a:rPr lang="en-US" sz="1400" b="1" dirty="0" smtClean="0"/>
            <a:t>Capped provision to max 20 hours/week</a:t>
          </a:r>
          <a:endParaRPr lang="zh-CN" sz="1400" b="1" dirty="0"/>
        </a:p>
      </dgm:t>
    </dgm:pt>
    <dgm:pt modelId="{DE6DE5F6-68EF-4960-AD0B-008572CD25F4}" type="parTrans" cxnId="{D6A9B1D5-47D4-489F-BBA5-B23A854FCFAD}">
      <dgm:prSet/>
      <dgm:spPr/>
      <dgm:t>
        <a:bodyPr/>
        <a:lstStyle/>
        <a:p>
          <a:endParaRPr lang="zh-CN" altLang="en-US" sz="1600" b="1"/>
        </a:p>
      </dgm:t>
    </dgm:pt>
    <dgm:pt modelId="{E65F7E6F-351C-499D-B461-69B647A8ECA0}" type="sibTrans" cxnId="{D6A9B1D5-47D4-489F-BBA5-B23A854FCFAD}">
      <dgm:prSet/>
      <dgm:spPr/>
      <dgm:t>
        <a:bodyPr/>
        <a:lstStyle/>
        <a:p>
          <a:endParaRPr lang="zh-CN" altLang="en-US" sz="1600" b="1"/>
        </a:p>
      </dgm:t>
    </dgm:pt>
    <dgm:pt modelId="{8DB2E4E0-5FA0-45C3-9BD7-27F82DE58C10}">
      <dgm:prSet custT="1"/>
      <dgm:spPr/>
      <dgm:t>
        <a:bodyPr/>
        <a:lstStyle/>
        <a:p>
          <a:pPr rtl="0"/>
          <a:r>
            <a:rPr lang="en-US" sz="1400" b="1" dirty="0" smtClean="0"/>
            <a:t>Non-capped but regulated provision</a:t>
          </a:r>
          <a:endParaRPr lang="zh-CN" sz="1400" b="1" dirty="0"/>
        </a:p>
      </dgm:t>
    </dgm:pt>
    <dgm:pt modelId="{41E0FD51-9009-41A3-9558-13BBB29B253C}" type="parTrans" cxnId="{31514CB8-1D4E-46B6-9BE1-1E5A1EBD3B54}">
      <dgm:prSet/>
      <dgm:spPr/>
      <dgm:t>
        <a:bodyPr/>
        <a:lstStyle/>
        <a:p>
          <a:endParaRPr lang="zh-CN" altLang="en-US" sz="1600" b="1"/>
        </a:p>
      </dgm:t>
    </dgm:pt>
    <dgm:pt modelId="{0ED797E6-A7DF-4F8D-8FED-6E7713D46F86}" type="sibTrans" cxnId="{31514CB8-1D4E-46B6-9BE1-1E5A1EBD3B54}">
      <dgm:prSet/>
      <dgm:spPr/>
      <dgm:t>
        <a:bodyPr/>
        <a:lstStyle/>
        <a:p>
          <a:endParaRPr lang="zh-CN" altLang="en-US" sz="1600" b="1"/>
        </a:p>
      </dgm:t>
    </dgm:pt>
    <dgm:pt modelId="{2D4E2373-E91D-402E-8B0E-31A1CD2EAC50}" type="pres">
      <dgm:prSet presAssocID="{40F8E14E-EDBE-41F9-8CCC-5B4FF32EFE5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1141FFA-1D70-4D54-801B-040275644B1F}" type="pres">
      <dgm:prSet presAssocID="{40F8E14E-EDBE-41F9-8CCC-5B4FF32EFE5F}" presName="comp1" presStyleCnt="0"/>
      <dgm:spPr/>
      <dgm:t>
        <a:bodyPr/>
        <a:lstStyle/>
        <a:p>
          <a:endParaRPr lang="zh-CN" altLang="en-US"/>
        </a:p>
      </dgm:t>
    </dgm:pt>
    <dgm:pt modelId="{3AB1246D-C41B-4B24-A3FA-E57596B6D3E0}" type="pres">
      <dgm:prSet presAssocID="{40F8E14E-EDBE-41F9-8CCC-5B4FF32EFE5F}" presName="circle1" presStyleLbl="node1" presStyleIdx="0" presStyleCnt="3"/>
      <dgm:spPr/>
      <dgm:t>
        <a:bodyPr/>
        <a:lstStyle/>
        <a:p>
          <a:endParaRPr lang="zh-CN" altLang="en-US"/>
        </a:p>
      </dgm:t>
    </dgm:pt>
    <dgm:pt modelId="{EDEDDBC1-29B6-4B9C-95A7-CBF7B7D4444B}" type="pres">
      <dgm:prSet presAssocID="{40F8E14E-EDBE-41F9-8CCC-5B4FF32EFE5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458D39-89B9-4E0F-B702-E5BA1BCD2DFB}" type="pres">
      <dgm:prSet presAssocID="{40F8E14E-EDBE-41F9-8CCC-5B4FF32EFE5F}" presName="comp2" presStyleCnt="0"/>
      <dgm:spPr/>
      <dgm:t>
        <a:bodyPr/>
        <a:lstStyle/>
        <a:p>
          <a:endParaRPr lang="zh-CN" altLang="en-US"/>
        </a:p>
      </dgm:t>
    </dgm:pt>
    <dgm:pt modelId="{A9215DFA-A841-43DE-BCD4-45FC0298E7DB}" type="pres">
      <dgm:prSet presAssocID="{40F8E14E-EDBE-41F9-8CCC-5B4FF32EFE5F}" presName="circle2" presStyleLbl="node1" presStyleIdx="1" presStyleCnt="3" custLinFactNeighborX="-912" custLinFactNeighborY="-4913"/>
      <dgm:spPr/>
      <dgm:t>
        <a:bodyPr/>
        <a:lstStyle/>
        <a:p>
          <a:endParaRPr lang="zh-CN" altLang="en-US"/>
        </a:p>
      </dgm:t>
    </dgm:pt>
    <dgm:pt modelId="{97FBD924-3DFF-4F15-9FDA-3E3374BB18A3}" type="pres">
      <dgm:prSet presAssocID="{40F8E14E-EDBE-41F9-8CCC-5B4FF32EFE5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955150-0D20-4171-9B96-F26993C37333}" type="pres">
      <dgm:prSet presAssocID="{40F8E14E-EDBE-41F9-8CCC-5B4FF32EFE5F}" presName="comp3" presStyleCnt="0"/>
      <dgm:spPr/>
      <dgm:t>
        <a:bodyPr/>
        <a:lstStyle/>
        <a:p>
          <a:endParaRPr lang="zh-CN" altLang="en-US"/>
        </a:p>
      </dgm:t>
    </dgm:pt>
    <dgm:pt modelId="{B5D758E1-096B-4003-9A92-25A0BF2CC0A9}" type="pres">
      <dgm:prSet presAssocID="{40F8E14E-EDBE-41F9-8CCC-5B4FF32EFE5F}" presName="circle3" presStyleLbl="node1" presStyleIdx="2" presStyleCnt="3" custLinFactNeighborX="-912" custLinFactNeighborY="-16004"/>
      <dgm:spPr/>
      <dgm:t>
        <a:bodyPr/>
        <a:lstStyle/>
        <a:p>
          <a:endParaRPr lang="zh-CN" altLang="en-US"/>
        </a:p>
      </dgm:t>
    </dgm:pt>
    <dgm:pt modelId="{0F27B22F-CF22-47B5-B0E6-673BB0F5DF2A}" type="pres">
      <dgm:prSet presAssocID="{40F8E14E-EDBE-41F9-8CCC-5B4FF32EFE5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2ACF04-2136-489E-B1C7-58A6340E152E}" type="presOf" srcId="{8DB2E4E0-5FA0-45C3-9BD7-27F82DE58C10}" destId="{EDEDDBC1-29B6-4B9C-95A7-CBF7B7D4444B}" srcOrd="1" destOrd="0" presId="urn:microsoft.com/office/officeart/2005/8/layout/venn2"/>
    <dgm:cxn modelId="{31514CB8-1D4E-46B6-9BE1-1E5A1EBD3B54}" srcId="{40F8E14E-EDBE-41F9-8CCC-5B4FF32EFE5F}" destId="{8DB2E4E0-5FA0-45C3-9BD7-27F82DE58C10}" srcOrd="0" destOrd="0" parTransId="{41E0FD51-9009-41A3-9558-13BBB29B253C}" sibTransId="{0ED797E6-A7DF-4F8D-8FED-6E7713D46F86}"/>
    <dgm:cxn modelId="{E2AD0552-6E1A-4322-9A69-21317568BDB2}" type="presOf" srcId="{81F3B998-0EA7-4A72-AE38-396809923B28}" destId="{B5D758E1-096B-4003-9A92-25A0BF2CC0A9}" srcOrd="0" destOrd="0" presId="urn:microsoft.com/office/officeart/2005/8/layout/venn2"/>
    <dgm:cxn modelId="{142F747A-AD7D-4496-8F2A-1CF3ADCFCBDB}" type="presOf" srcId="{48B46453-D58A-403E-B614-293C806DC867}" destId="{A9215DFA-A841-43DE-BCD4-45FC0298E7DB}" srcOrd="0" destOrd="0" presId="urn:microsoft.com/office/officeart/2005/8/layout/venn2"/>
    <dgm:cxn modelId="{559FE5DC-9D89-4851-84A0-7754C25F4B69}" type="presOf" srcId="{8DB2E4E0-5FA0-45C3-9BD7-27F82DE58C10}" destId="{3AB1246D-C41B-4B24-A3FA-E57596B6D3E0}" srcOrd="0" destOrd="0" presId="urn:microsoft.com/office/officeart/2005/8/layout/venn2"/>
    <dgm:cxn modelId="{D64719A7-8BD5-4949-BE25-5633054CE5A3}" type="presOf" srcId="{81F3B998-0EA7-4A72-AE38-396809923B28}" destId="{0F27B22F-CF22-47B5-B0E6-673BB0F5DF2A}" srcOrd="1" destOrd="0" presId="urn:microsoft.com/office/officeart/2005/8/layout/venn2"/>
    <dgm:cxn modelId="{7E2FFBDB-DEAD-4708-932C-1C91D4161855}" srcId="{40F8E14E-EDBE-41F9-8CCC-5B4FF32EFE5F}" destId="{81F3B998-0EA7-4A72-AE38-396809923B28}" srcOrd="2" destOrd="0" parTransId="{6D56D439-F1F5-4701-9AB8-95FEB1B498C1}" sibTransId="{FE1FE188-9E47-41A6-B7BC-542C6740AA12}"/>
    <dgm:cxn modelId="{D6A9B1D5-47D4-489F-BBA5-B23A854FCFAD}" srcId="{40F8E14E-EDBE-41F9-8CCC-5B4FF32EFE5F}" destId="{48B46453-D58A-403E-B614-293C806DC867}" srcOrd="1" destOrd="0" parTransId="{DE6DE5F6-68EF-4960-AD0B-008572CD25F4}" sibTransId="{E65F7E6F-351C-499D-B461-69B647A8ECA0}"/>
    <dgm:cxn modelId="{E66DEB51-078E-4E9E-8526-515D7E0CD2F5}" type="presOf" srcId="{40F8E14E-EDBE-41F9-8CCC-5B4FF32EFE5F}" destId="{2D4E2373-E91D-402E-8B0E-31A1CD2EAC50}" srcOrd="0" destOrd="0" presId="urn:microsoft.com/office/officeart/2005/8/layout/venn2"/>
    <dgm:cxn modelId="{40A7E947-CA81-47A7-9087-AC053F2660B6}" type="presOf" srcId="{48B46453-D58A-403E-B614-293C806DC867}" destId="{97FBD924-3DFF-4F15-9FDA-3E3374BB18A3}" srcOrd="1" destOrd="0" presId="urn:microsoft.com/office/officeart/2005/8/layout/venn2"/>
    <dgm:cxn modelId="{3049AE4B-A447-4298-8776-45DA9BBE025E}" type="presParOf" srcId="{2D4E2373-E91D-402E-8B0E-31A1CD2EAC50}" destId="{F1141FFA-1D70-4D54-801B-040275644B1F}" srcOrd="0" destOrd="0" presId="urn:microsoft.com/office/officeart/2005/8/layout/venn2"/>
    <dgm:cxn modelId="{B7A2E7BD-09F5-46C3-B9D5-382E2B49AF8B}" type="presParOf" srcId="{F1141FFA-1D70-4D54-801B-040275644B1F}" destId="{3AB1246D-C41B-4B24-A3FA-E57596B6D3E0}" srcOrd="0" destOrd="0" presId="urn:microsoft.com/office/officeart/2005/8/layout/venn2"/>
    <dgm:cxn modelId="{AB02CA4D-A4E9-465C-85F6-E4198F8675DF}" type="presParOf" srcId="{F1141FFA-1D70-4D54-801B-040275644B1F}" destId="{EDEDDBC1-29B6-4B9C-95A7-CBF7B7D4444B}" srcOrd="1" destOrd="0" presId="urn:microsoft.com/office/officeart/2005/8/layout/venn2"/>
    <dgm:cxn modelId="{AB0C6881-202B-4B53-B08D-4613285B5E2E}" type="presParOf" srcId="{2D4E2373-E91D-402E-8B0E-31A1CD2EAC50}" destId="{BA458D39-89B9-4E0F-B702-E5BA1BCD2DFB}" srcOrd="1" destOrd="0" presId="urn:microsoft.com/office/officeart/2005/8/layout/venn2"/>
    <dgm:cxn modelId="{95B81408-D7EA-4924-BA94-D1DB01439B27}" type="presParOf" srcId="{BA458D39-89B9-4E0F-B702-E5BA1BCD2DFB}" destId="{A9215DFA-A841-43DE-BCD4-45FC0298E7DB}" srcOrd="0" destOrd="0" presId="urn:microsoft.com/office/officeart/2005/8/layout/venn2"/>
    <dgm:cxn modelId="{9A3E5F8B-23AD-4485-B936-0D3A4304DC33}" type="presParOf" srcId="{BA458D39-89B9-4E0F-B702-E5BA1BCD2DFB}" destId="{97FBD924-3DFF-4F15-9FDA-3E3374BB18A3}" srcOrd="1" destOrd="0" presId="urn:microsoft.com/office/officeart/2005/8/layout/venn2"/>
    <dgm:cxn modelId="{2100771E-EAF5-4E29-8428-BF47580AD3D9}" type="presParOf" srcId="{2D4E2373-E91D-402E-8B0E-31A1CD2EAC50}" destId="{D9955150-0D20-4171-9B96-F26993C37333}" srcOrd="2" destOrd="0" presId="urn:microsoft.com/office/officeart/2005/8/layout/venn2"/>
    <dgm:cxn modelId="{C88AEF7A-4FA1-4C4F-AB08-4908C83B1059}" type="presParOf" srcId="{D9955150-0D20-4171-9B96-F26993C37333}" destId="{B5D758E1-096B-4003-9A92-25A0BF2CC0A9}" srcOrd="0" destOrd="0" presId="urn:microsoft.com/office/officeart/2005/8/layout/venn2"/>
    <dgm:cxn modelId="{A0505311-4CBC-4B09-8C4A-445D6260DAA9}" type="presParOf" srcId="{D9955150-0D20-4171-9B96-F26993C37333}" destId="{0F27B22F-CF22-47B5-B0E6-673BB0F5DF2A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17C53-DFB7-421D-A858-C96756DAC0DE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3A824F4D-D272-4C49-BBCC-04D8CEF1FEE6}">
      <dgm:prSet custT="1"/>
      <dgm:spPr/>
      <dgm:t>
        <a:bodyPr/>
        <a:lstStyle/>
        <a:p>
          <a:pPr rtl="0"/>
          <a:r>
            <a:rPr lang="en-US" sz="1400" b="1" smtClean="0"/>
            <a:t>Registered ELCC providers</a:t>
          </a:r>
          <a:endParaRPr lang="zh-CN" sz="1400" b="1" dirty="0"/>
        </a:p>
      </dgm:t>
    </dgm:pt>
    <dgm:pt modelId="{6A4FA381-001E-4C06-A707-D2CC2E296DB5}" type="parTrans" cxnId="{E3B42B7D-B869-488C-9817-BF9545819F87}">
      <dgm:prSet/>
      <dgm:spPr/>
      <dgm:t>
        <a:bodyPr/>
        <a:lstStyle/>
        <a:p>
          <a:endParaRPr lang="zh-CN" altLang="en-US"/>
        </a:p>
      </dgm:t>
    </dgm:pt>
    <dgm:pt modelId="{ADC4D260-7606-41C8-9465-9E1FA71C7A2E}" type="sibTrans" cxnId="{E3B42B7D-B869-488C-9817-BF9545819F87}">
      <dgm:prSet/>
      <dgm:spPr/>
      <dgm:t>
        <a:bodyPr/>
        <a:lstStyle/>
        <a:p>
          <a:endParaRPr lang="zh-CN" altLang="en-US"/>
        </a:p>
      </dgm:t>
    </dgm:pt>
    <dgm:pt modelId="{B8B8138B-2208-4C56-880D-4A1376AA2107}">
      <dgm:prSet custT="1"/>
      <dgm:spPr/>
      <dgm:t>
        <a:bodyPr/>
        <a:lstStyle/>
        <a:p>
          <a:pPr rtl="0"/>
          <a:r>
            <a:rPr lang="en-US" altLang="zh-CN" sz="1400" dirty="0" smtClean="0"/>
            <a:t>Preschool education</a:t>
          </a:r>
          <a:endParaRPr lang="zh-CN" sz="1400" dirty="0"/>
        </a:p>
      </dgm:t>
    </dgm:pt>
    <dgm:pt modelId="{DB2A860F-F3CE-43D3-B9C0-AD76F6CCA90B}" type="parTrans" cxnId="{CAC14A45-2AEE-4F70-9044-E64F46E56AB8}">
      <dgm:prSet/>
      <dgm:spPr/>
      <dgm:t>
        <a:bodyPr/>
        <a:lstStyle/>
        <a:p>
          <a:endParaRPr lang="zh-CN" altLang="en-US"/>
        </a:p>
      </dgm:t>
    </dgm:pt>
    <dgm:pt modelId="{F4871E71-D53D-4988-B4B2-4C8C76702762}" type="sibTrans" cxnId="{CAC14A45-2AEE-4F70-9044-E64F46E56AB8}">
      <dgm:prSet/>
      <dgm:spPr/>
      <dgm:t>
        <a:bodyPr/>
        <a:lstStyle/>
        <a:p>
          <a:endParaRPr lang="zh-CN" altLang="en-US"/>
        </a:p>
      </dgm:t>
    </dgm:pt>
    <dgm:pt modelId="{0B72EC63-BB6B-461C-9351-0ED7E1863DD5}">
      <dgm:prSet custT="1"/>
      <dgm:spPr/>
      <dgm:t>
        <a:bodyPr/>
        <a:lstStyle/>
        <a:p>
          <a:pPr rtl="0"/>
          <a:r>
            <a:rPr lang="en-US" altLang="zh-CN" sz="1400" dirty="0" smtClean="0"/>
            <a:t>Childcare</a:t>
          </a:r>
          <a:endParaRPr lang="zh-CN" sz="1400" dirty="0"/>
        </a:p>
      </dgm:t>
    </dgm:pt>
    <dgm:pt modelId="{CA95346C-7DA8-4F64-B1E8-E61C4D7E39DA}" type="parTrans" cxnId="{DCF844B0-879D-4FE8-A375-C9EDFD5C9ED8}">
      <dgm:prSet/>
      <dgm:spPr/>
      <dgm:t>
        <a:bodyPr/>
        <a:lstStyle/>
        <a:p>
          <a:endParaRPr lang="zh-CN" altLang="en-US"/>
        </a:p>
      </dgm:t>
    </dgm:pt>
    <dgm:pt modelId="{96CCF671-7B12-4AA6-B0DC-AAABF471A97B}" type="sibTrans" cxnId="{DCF844B0-879D-4FE8-A375-C9EDFD5C9ED8}">
      <dgm:prSet/>
      <dgm:spPr/>
      <dgm:t>
        <a:bodyPr/>
        <a:lstStyle/>
        <a:p>
          <a:endParaRPr lang="zh-CN" altLang="en-US"/>
        </a:p>
      </dgm:t>
    </dgm:pt>
    <dgm:pt modelId="{95C66F71-F1DD-4A1C-AEA2-DFDC456745D3}">
      <dgm:prSet custT="1"/>
      <dgm:spPr/>
      <dgm:t>
        <a:bodyPr/>
        <a:lstStyle/>
        <a:p>
          <a:pPr rtl="0"/>
          <a:r>
            <a:rPr lang="en-US" altLang="zh-CN" sz="1400" dirty="0" smtClean="0"/>
            <a:t>Out of School care</a:t>
          </a:r>
          <a:endParaRPr lang="zh-CN" sz="1400" dirty="0"/>
        </a:p>
      </dgm:t>
    </dgm:pt>
    <dgm:pt modelId="{06896299-9161-4629-94CE-3339984E9B51}" type="parTrans" cxnId="{9913A39E-F264-4C8D-AA7D-AE8EE8E9B502}">
      <dgm:prSet/>
      <dgm:spPr/>
      <dgm:t>
        <a:bodyPr/>
        <a:lstStyle/>
        <a:p>
          <a:endParaRPr lang="zh-CN" altLang="en-US"/>
        </a:p>
      </dgm:t>
    </dgm:pt>
    <dgm:pt modelId="{4E902D4A-1D12-4B0E-876A-D013EB0139F9}" type="sibTrans" cxnId="{9913A39E-F264-4C8D-AA7D-AE8EE8E9B502}">
      <dgm:prSet/>
      <dgm:spPr/>
      <dgm:t>
        <a:bodyPr/>
        <a:lstStyle/>
        <a:p>
          <a:endParaRPr lang="zh-CN" altLang="en-US"/>
        </a:p>
      </dgm:t>
    </dgm:pt>
    <dgm:pt modelId="{CB4034F5-5153-4589-BB20-42F710A1362B}">
      <dgm:prSet custT="1"/>
      <dgm:spPr/>
      <dgm:t>
        <a:bodyPr/>
        <a:lstStyle/>
        <a:p>
          <a:pPr rtl="0"/>
          <a:r>
            <a:rPr lang="en-US" altLang="zh-CN" sz="1400" dirty="0" smtClean="0"/>
            <a:t>Registered in-home care</a:t>
          </a:r>
          <a:endParaRPr lang="zh-CN" sz="1400" dirty="0"/>
        </a:p>
      </dgm:t>
    </dgm:pt>
    <dgm:pt modelId="{079D21FE-AD8D-4C79-8C85-5E495D74D6B6}" type="parTrans" cxnId="{FDE008F0-3350-4682-A7DD-21DAC537D59B}">
      <dgm:prSet/>
      <dgm:spPr/>
      <dgm:t>
        <a:bodyPr/>
        <a:lstStyle/>
        <a:p>
          <a:endParaRPr lang="zh-CN" altLang="en-US"/>
        </a:p>
      </dgm:t>
    </dgm:pt>
    <dgm:pt modelId="{26310421-054D-4F7C-BE62-B3FB0EE34FE2}" type="sibTrans" cxnId="{FDE008F0-3350-4682-A7DD-21DAC537D59B}">
      <dgm:prSet/>
      <dgm:spPr/>
      <dgm:t>
        <a:bodyPr/>
        <a:lstStyle/>
        <a:p>
          <a:endParaRPr lang="zh-CN" altLang="en-US"/>
        </a:p>
      </dgm:t>
    </dgm:pt>
    <dgm:pt modelId="{AC34D9F3-11EA-4A45-BEFD-02479941EF40}">
      <dgm:prSet custT="1"/>
      <dgm:spPr/>
      <dgm:t>
        <a:bodyPr/>
        <a:lstStyle/>
        <a:p>
          <a:pPr rtl="0"/>
          <a:r>
            <a:rPr lang="en-US" altLang="zh-CN" sz="1400" dirty="0" err="1" smtClean="0"/>
            <a:t>Childminders</a:t>
          </a:r>
          <a:endParaRPr lang="zh-CN" sz="1400" dirty="0"/>
        </a:p>
      </dgm:t>
    </dgm:pt>
    <dgm:pt modelId="{991D4388-0146-4528-9D50-DC639291124A}" type="parTrans" cxnId="{D9899861-6E19-4492-B4D5-EB6C73A5E0BE}">
      <dgm:prSet/>
      <dgm:spPr/>
      <dgm:t>
        <a:bodyPr/>
        <a:lstStyle/>
        <a:p>
          <a:endParaRPr lang="zh-CN" altLang="en-US"/>
        </a:p>
      </dgm:t>
    </dgm:pt>
    <dgm:pt modelId="{2D30EF98-3B2F-49FE-93B4-80BF29DF09B1}" type="sibTrans" cxnId="{D9899861-6E19-4492-B4D5-EB6C73A5E0BE}">
      <dgm:prSet/>
      <dgm:spPr/>
      <dgm:t>
        <a:bodyPr/>
        <a:lstStyle/>
        <a:p>
          <a:endParaRPr lang="zh-CN" altLang="en-US"/>
        </a:p>
      </dgm:t>
    </dgm:pt>
    <dgm:pt modelId="{31B451A7-9BB3-4F05-B632-0FB1DA52CD8E}">
      <dgm:prSet custT="1"/>
      <dgm:spPr/>
      <dgm:t>
        <a:bodyPr/>
        <a:lstStyle/>
        <a:p>
          <a:pPr rtl="0"/>
          <a:r>
            <a:rPr lang="en-US" altLang="zh-CN" sz="1400" dirty="0" smtClean="0"/>
            <a:t>…</a:t>
          </a:r>
          <a:endParaRPr lang="zh-CN" sz="1400" dirty="0"/>
        </a:p>
      </dgm:t>
    </dgm:pt>
    <dgm:pt modelId="{163C4522-DC23-4366-B1B3-05FFA6D5A745}" type="sibTrans" cxnId="{5C8D6FE8-D7A0-4D4E-B5BA-8DDA758DEC2E}">
      <dgm:prSet/>
      <dgm:spPr/>
      <dgm:t>
        <a:bodyPr/>
        <a:lstStyle/>
        <a:p>
          <a:endParaRPr lang="zh-CN" altLang="en-US"/>
        </a:p>
      </dgm:t>
    </dgm:pt>
    <dgm:pt modelId="{5328508A-9FBF-4916-8B1E-4A93502FD197}" type="parTrans" cxnId="{5C8D6FE8-D7A0-4D4E-B5BA-8DDA758DEC2E}">
      <dgm:prSet/>
      <dgm:spPr/>
      <dgm:t>
        <a:bodyPr/>
        <a:lstStyle/>
        <a:p>
          <a:endParaRPr lang="zh-CN" altLang="en-US"/>
        </a:p>
      </dgm:t>
    </dgm:pt>
    <dgm:pt modelId="{FCA9D101-9C89-45FE-A81B-C6ECCE6006D6}" type="pres">
      <dgm:prSet presAssocID="{26517C53-DFB7-421D-A858-C96756DAC0DE}" presName="Name0" presStyleCnt="0">
        <dgm:presLayoutVars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44261AA-FB74-41E8-8FFD-2A55C6BFA622}" type="pres">
      <dgm:prSet presAssocID="{3A824F4D-D272-4C49-BBCC-04D8CEF1FEE6}" presName="withChildren" presStyleCnt="0"/>
      <dgm:spPr/>
    </dgm:pt>
    <dgm:pt modelId="{FE959D5B-33C0-43B9-9390-B2518FAA4D75}" type="pres">
      <dgm:prSet presAssocID="{3A824F4D-D272-4C49-BBCC-04D8CEF1FEE6}" presName="bigCircle" presStyleLbl="vennNode1" presStyleIdx="0" presStyleCnt="7"/>
      <dgm:spPr/>
      <dgm:t>
        <a:bodyPr/>
        <a:lstStyle/>
        <a:p>
          <a:endParaRPr lang="zh-CN" altLang="en-US"/>
        </a:p>
      </dgm:t>
    </dgm:pt>
    <dgm:pt modelId="{F0FA4BB5-9FDA-4CF5-88DF-51A5001DB9AA}" type="pres">
      <dgm:prSet presAssocID="{3A824F4D-D272-4C49-BBCC-04D8CEF1FEE6}" presName="medCircle" presStyleLbl="vennNode1" presStyleIdx="1" presStyleCnt="7"/>
      <dgm:spPr/>
    </dgm:pt>
    <dgm:pt modelId="{C0505125-48D3-4EE0-B3D7-7E4D5F455374}" type="pres">
      <dgm:prSet presAssocID="{3A824F4D-D272-4C49-BBCC-04D8CEF1FEE6}" presName="txLvl1" presStyleLbl="revTx" presStyleIdx="0" presStyleCnt="7"/>
      <dgm:spPr/>
      <dgm:t>
        <a:bodyPr/>
        <a:lstStyle/>
        <a:p>
          <a:endParaRPr lang="zh-CN" altLang="en-US"/>
        </a:p>
      </dgm:t>
    </dgm:pt>
    <dgm:pt modelId="{F9BCF1D7-BBB7-48B5-9D2F-EF81BDDCA789}" type="pres">
      <dgm:prSet presAssocID="{3A824F4D-D272-4C49-BBCC-04D8CEF1FEE6}" presName="lin" presStyleCnt="0"/>
      <dgm:spPr/>
    </dgm:pt>
    <dgm:pt modelId="{1D6D52E6-D71A-4D0E-9B90-55958D42C4CD}" type="pres">
      <dgm:prSet presAssocID="{B8B8138B-2208-4C56-880D-4A1376AA2107}" presName="txLvl2" presStyleLbl="revTx" presStyleIdx="1" presStyleCnt="7"/>
      <dgm:spPr/>
      <dgm:t>
        <a:bodyPr/>
        <a:lstStyle/>
        <a:p>
          <a:endParaRPr lang="zh-CN" altLang="en-US"/>
        </a:p>
      </dgm:t>
    </dgm:pt>
    <dgm:pt modelId="{E3809BE0-67DC-4D78-8CA0-2FD58818436C}" type="pres">
      <dgm:prSet presAssocID="{F4871E71-D53D-4988-B4B2-4C8C76702762}" presName="smCircle" presStyleLbl="vennNode1" presStyleIdx="2" presStyleCnt="7"/>
      <dgm:spPr/>
    </dgm:pt>
    <dgm:pt modelId="{7643CB07-606A-4799-B4B5-FA5C59EE0DFA}" type="pres">
      <dgm:prSet presAssocID="{0B72EC63-BB6B-461C-9351-0ED7E1863DD5}" presName="txLvl2" presStyleLbl="revTx" presStyleIdx="2" presStyleCnt="7"/>
      <dgm:spPr/>
      <dgm:t>
        <a:bodyPr/>
        <a:lstStyle/>
        <a:p>
          <a:endParaRPr lang="zh-CN" altLang="en-US"/>
        </a:p>
      </dgm:t>
    </dgm:pt>
    <dgm:pt modelId="{B963F73E-9E14-4E96-89CA-C83646E99848}" type="pres">
      <dgm:prSet presAssocID="{96CCF671-7B12-4AA6-B0DC-AAABF471A97B}" presName="smCircle" presStyleLbl="vennNode1" presStyleIdx="3" presStyleCnt="7"/>
      <dgm:spPr/>
    </dgm:pt>
    <dgm:pt modelId="{5791E350-5FF0-46EC-BEE3-CCE97F44BFC5}" type="pres">
      <dgm:prSet presAssocID="{95C66F71-F1DD-4A1C-AEA2-DFDC456745D3}" presName="txLvl2" presStyleLbl="revTx" presStyleIdx="3" presStyleCnt="7"/>
      <dgm:spPr/>
      <dgm:t>
        <a:bodyPr/>
        <a:lstStyle/>
        <a:p>
          <a:endParaRPr lang="zh-CN" altLang="en-US"/>
        </a:p>
      </dgm:t>
    </dgm:pt>
    <dgm:pt modelId="{3563D5A2-C598-46E2-A06B-63BC912D986B}" type="pres">
      <dgm:prSet presAssocID="{4E902D4A-1D12-4B0E-876A-D013EB0139F9}" presName="smCircle" presStyleLbl="vennNode1" presStyleIdx="4" presStyleCnt="7"/>
      <dgm:spPr/>
    </dgm:pt>
    <dgm:pt modelId="{CBD481FD-1B5E-4B90-8227-AE9B1568ABF7}" type="pres">
      <dgm:prSet presAssocID="{AC34D9F3-11EA-4A45-BEFD-02479941EF40}" presName="txLvl2" presStyleLbl="revTx" presStyleIdx="4" presStyleCnt="7"/>
      <dgm:spPr/>
      <dgm:t>
        <a:bodyPr/>
        <a:lstStyle/>
        <a:p>
          <a:endParaRPr lang="zh-CN" altLang="en-US"/>
        </a:p>
      </dgm:t>
    </dgm:pt>
    <dgm:pt modelId="{E13269D8-6481-4843-9CE6-321F179BC2A2}" type="pres">
      <dgm:prSet presAssocID="{2D30EF98-3B2F-49FE-93B4-80BF29DF09B1}" presName="smCircle" presStyleLbl="vennNode1" presStyleIdx="5" presStyleCnt="7"/>
      <dgm:spPr/>
    </dgm:pt>
    <dgm:pt modelId="{C51DE76A-1FBC-4A2D-99CF-E7B2666685E9}" type="pres">
      <dgm:prSet presAssocID="{CB4034F5-5153-4589-BB20-42F710A1362B}" presName="txLvl2" presStyleLbl="revTx" presStyleIdx="5" presStyleCnt="7"/>
      <dgm:spPr/>
      <dgm:t>
        <a:bodyPr/>
        <a:lstStyle/>
        <a:p>
          <a:endParaRPr lang="zh-CN" altLang="en-US"/>
        </a:p>
      </dgm:t>
    </dgm:pt>
    <dgm:pt modelId="{C5960734-F2AC-42C2-A06B-42605CA4C2DE}" type="pres">
      <dgm:prSet presAssocID="{26310421-054D-4F7C-BE62-B3FB0EE34FE2}" presName="smCircle" presStyleLbl="vennNode1" presStyleIdx="6" presStyleCnt="7"/>
      <dgm:spPr/>
    </dgm:pt>
    <dgm:pt modelId="{151D4084-1E8F-4A35-8050-9F7F6E2C2604}" type="pres">
      <dgm:prSet presAssocID="{31B451A7-9BB3-4F05-B632-0FB1DA52CD8E}" presName="txLvl2" presStyleLbl="revTx" presStyleIdx="6" presStyleCnt="7"/>
      <dgm:spPr/>
      <dgm:t>
        <a:bodyPr/>
        <a:lstStyle/>
        <a:p>
          <a:endParaRPr lang="zh-CN" altLang="en-US"/>
        </a:p>
      </dgm:t>
    </dgm:pt>
  </dgm:ptLst>
  <dgm:cxnLst>
    <dgm:cxn modelId="{76E51FA3-B762-4481-94F7-8AE797ABBE2E}" type="presOf" srcId="{26517C53-DFB7-421D-A858-C96756DAC0DE}" destId="{FCA9D101-9C89-45FE-A81B-C6ECCE6006D6}" srcOrd="0" destOrd="0" presId="urn:microsoft.com/office/officeart/2008/layout/VerticalCircleList"/>
    <dgm:cxn modelId="{E3B42B7D-B869-488C-9817-BF9545819F87}" srcId="{26517C53-DFB7-421D-A858-C96756DAC0DE}" destId="{3A824F4D-D272-4C49-BBCC-04D8CEF1FEE6}" srcOrd="0" destOrd="0" parTransId="{6A4FA381-001E-4C06-A707-D2CC2E296DB5}" sibTransId="{ADC4D260-7606-41C8-9465-9E1FA71C7A2E}"/>
    <dgm:cxn modelId="{D5130AB0-D5DA-4575-B3F0-6A1561211B97}" type="presOf" srcId="{B8B8138B-2208-4C56-880D-4A1376AA2107}" destId="{1D6D52E6-D71A-4D0E-9B90-55958D42C4CD}" srcOrd="0" destOrd="0" presId="urn:microsoft.com/office/officeart/2008/layout/VerticalCircleList"/>
    <dgm:cxn modelId="{3757D8F1-C8A3-4A96-B50D-3DEC65F5877B}" type="presOf" srcId="{31B451A7-9BB3-4F05-B632-0FB1DA52CD8E}" destId="{151D4084-1E8F-4A35-8050-9F7F6E2C2604}" srcOrd="0" destOrd="0" presId="urn:microsoft.com/office/officeart/2008/layout/VerticalCircleList"/>
    <dgm:cxn modelId="{D9899861-6E19-4492-B4D5-EB6C73A5E0BE}" srcId="{3A824F4D-D272-4C49-BBCC-04D8CEF1FEE6}" destId="{AC34D9F3-11EA-4A45-BEFD-02479941EF40}" srcOrd="3" destOrd="0" parTransId="{991D4388-0146-4528-9D50-DC639291124A}" sibTransId="{2D30EF98-3B2F-49FE-93B4-80BF29DF09B1}"/>
    <dgm:cxn modelId="{CAC14A45-2AEE-4F70-9044-E64F46E56AB8}" srcId="{3A824F4D-D272-4C49-BBCC-04D8CEF1FEE6}" destId="{B8B8138B-2208-4C56-880D-4A1376AA2107}" srcOrd="0" destOrd="0" parTransId="{DB2A860F-F3CE-43D3-B9C0-AD76F6CCA90B}" sibTransId="{F4871E71-D53D-4988-B4B2-4C8C76702762}"/>
    <dgm:cxn modelId="{E649DAB3-C6F9-4F28-9A38-A01F7A7EFE1B}" type="presOf" srcId="{95C66F71-F1DD-4A1C-AEA2-DFDC456745D3}" destId="{5791E350-5FF0-46EC-BEE3-CCE97F44BFC5}" srcOrd="0" destOrd="0" presId="urn:microsoft.com/office/officeart/2008/layout/VerticalCircleList"/>
    <dgm:cxn modelId="{9BEDC4FD-AE4E-49E1-91BF-2F22DD84EE85}" type="presOf" srcId="{0B72EC63-BB6B-461C-9351-0ED7E1863DD5}" destId="{7643CB07-606A-4799-B4B5-FA5C59EE0DFA}" srcOrd="0" destOrd="0" presId="urn:microsoft.com/office/officeart/2008/layout/VerticalCircleList"/>
    <dgm:cxn modelId="{5C8D6FE8-D7A0-4D4E-B5BA-8DDA758DEC2E}" srcId="{3A824F4D-D272-4C49-BBCC-04D8CEF1FEE6}" destId="{31B451A7-9BB3-4F05-B632-0FB1DA52CD8E}" srcOrd="5" destOrd="0" parTransId="{5328508A-9FBF-4916-8B1E-4A93502FD197}" sibTransId="{163C4522-DC23-4366-B1B3-05FFA6D5A745}"/>
    <dgm:cxn modelId="{1586D140-A48F-4005-A189-37C801FB1164}" type="presOf" srcId="{3A824F4D-D272-4C49-BBCC-04D8CEF1FEE6}" destId="{C0505125-48D3-4EE0-B3D7-7E4D5F455374}" srcOrd="0" destOrd="0" presId="urn:microsoft.com/office/officeart/2008/layout/VerticalCircleList"/>
    <dgm:cxn modelId="{7C958DB4-0C07-46FB-AE85-26482933670D}" type="presOf" srcId="{CB4034F5-5153-4589-BB20-42F710A1362B}" destId="{C51DE76A-1FBC-4A2D-99CF-E7B2666685E9}" srcOrd="0" destOrd="0" presId="urn:microsoft.com/office/officeart/2008/layout/VerticalCircleList"/>
    <dgm:cxn modelId="{DCF844B0-879D-4FE8-A375-C9EDFD5C9ED8}" srcId="{3A824F4D-D272-4C49-BBCC-04D8CEF1FEE6}" destId="{0B72EC63-BB6B-461C-9351-0ED7E1863DD5}" srcOrd="1" destOrd="0" parTransId="{CA95346C-7DA8-4F64-B1E8-E61C4D7E39DA}" sibTransId="{96CCF671-7B12-4AA6-B0DC-AAABF471A97B}"/>
    <dgm:cxn modelId="{47AFC621-B495-4B65-B543-EBC0F1855F72}" type="presOf" srcId="{AC34D9F3-11EA-4A45-BEFD-02479941EF40}" destId="{CBD481FD-1B5E-4B90-8227-AE9B1568ABF7}" srcOrd="0" destOrd="0" presId="urn:microsoft.com/office/officeart/2008/layout/VerticalCircleList"/>
    <dgm:cxn modelId="{9913A39E-F264-4C8D-AA7D-AE8EE8E9B502}" srcId="{3A824F4D-D272-4C49-BBCC-04D8CEF1FEE6}" destId="{95C66F71-F1DD-4A1C-AEA2-DFDC456745D3}" srcOrd="2" destOrd="0" parTransId="{06896299-9161-4629-94CE-3339984E9B51}" sibTransId="{4E902D4A-1D12-4B0E-876A-D013EB0139F9}"/>
    <dgm:cxn modelId="{FDE008F0-3350-4682-A7DD-21DAC537D59B}" srcId="{3A824F4D-D272-4C49-BBCC-04D8CEF1FEE6}" destId="{CB4034F5-5153-4589-BB20-42F710A1362B}" srcOrd="4" destOrd="0" parTransId="{079D21FE-AD8D-4C79-8C85-5E495D74D6B6}" sibTransId="{26310421-054D-4F7C-BE62-B3FB0EE34FE2}"/>
    <dgm:cxn modelId="{B98D1012-CF48-486E-8846-D057ADC057C4}" type="presParOf" srcId="{FCA9D101-9C89-45FE-A81B-C6ECCE6006D6}" destId="{544261AA-FB74-41E8-8FFD-2A55C6BFA622}" srcOrd="0" destOrd="0" presId="urn:microsoft.com/office/officeart/2008/layout/VerticalCircleList"/>
    <dgm:cxn modelId="{ED798707-D4D4-4A20-AF10-372FA708B3BE}" type="presParOf" srcId="{544261AA-FB74-41E8-8FFD-2A55C6BFA622}" destId="{FE959D5B-33C0-43B9-9390-B2518FAA4D75}" srcOrd="0" destOrd="0" presId="urn:microsoft.com/office/officeart/2008/layout/VerticalCircleList"/>
    <dgm:cxn modelId="{77DCF469-4A1F-4BB8-883E-A0094889EABE}" type="presParOf" srcId="{544261AA-FB74-41E8-8FFD-2A55C6BFA622}" destId="{F0FA4BB5-9FDA-4CF5-88DF-51A5001DB9AA}" srcOrd="1" destOrd="0" presId="urn:microsoft.com/office/officeart/2008/layout/VerticalCircleList"/>
    <dgm:cxn modelId="{E613E158-3E4C-4D36-8913-B7C60DD926C2}" type="presParOf" srcId="{544261AA-FB74-41E8-8FFD-2A55C6BFA622}" destId="{C0505125-48D3-4EE0-B3D7-7E4D5F455374}" srcOrd="2" destOrd="0" presId="urn:microsoft.com/office/officeart/2008/layout/VerticalCircleList"/>
    <dgm:cxn modelId="{8A1A9ADF-4757-44C1-9F48-5D064732A280}" type="presParOf" srcId="{544261AA-FB74-41E8-8FFD-2A55C6BFA622}" destId="{F9BCF1D7-BBB7-48B5-9D2F-EF81BDDCA789}" srcOrd="3" destOrd="0" presId="urn:microsoft.com/office/officeart/2008/layout/VerticalCircleList"/>
    <dgm:cxn modelId="{B399EDBE-5815-4637-B850-9ED92E6A7203}" type="presParOf" srcId="{F9BCF1D7-BBB7-48B5-9D2F-EF81BDDCA789}" destId="{1D6D52E6-D71A-4D0E-9B90-55958D42C4CD}" srcOrd="0" destOrd="0" presId="urn:microsoft.com/office/officeart/2008/layout/VerticalCircleList"/>
    <dgm:cxn modelId="{BDCD962C-6CE2-46CE-A17E-C69C9D80BE64}" type="presParOf" srcId="{F9BCF1D7-BBB7-48B5-9D2F-EF81BDDCA789}" destId="{E3809BE0-67DC-4D78-8CA0-2FD58818436C}" srcOrd="1" destOrd="0" presId="urn:microsoft.com/office/officeart/2008/layout/VerticalCircleList"/>
    <dgm:cxn modelId="{826B9FEB-4336-4BFF-820B-0FCAF88E4F77}" type="presParOf" srcId="{F9BCF1D7-BBB7-48B5-9D2F-EF81BDDCA789}" destId="{7643CB07-606A-4799-B4B5-FA5C59EE0DFA}" srcOrd="2" destOrd="0" presId="urn:microsoft.com/office/officeart/2008/layout/VerticalCircleList"/>
    <dgm:cxn modelId="{756A8E45-37D8-4926-8C7D-C1CD3D9A3DF1}" type="presParOf" srcId="{F9BCF1D7-BBB7-48B5-9D2F-EF81BDDCA789}" destId="{B963F73E-9E14-4E96-89CA-C83646E99848}" srcOrd="3" destOrd="0" presId="urn:microsoft.com/office/officeart/2008/layout/VerticalCircleList"/>
    <dgm:cxn modelId="{53CB206A-E0F0-4A3B-957A-0791C450B9FF}" type="presParOf" srcId="{F9BCF1D7-BBB7-48B5-9D2F-EF81BDDCA789}" destId="{5791E350-5FF0-46EC-BEE3-CCE97F44BFC5}" srcOrd="4" destOrd="0" presId="urn:microsoft.com/office/officeart/2008/layout/VerticalCircleList"/>
    <dgm:cxn modelId="{53B1E0F1-8B34-453B-93D2-E22E6B0FBA24}" type="presParOf" srcId="{F9BCF1D7-BBB7-48B5-9D2F-EF81BDDCA789}" destId="{3563D5A2-C598-46E2-A06B-63BC912D986B}" srcOrd="5" destOrd="0" presId="urn:microsoft.com/office/officeart/2008/layout/VerticalCircleList"/>
    <dgm:cxn modelId="{8988E437-5799-46C8-8BD7-F871DC1A6B1D}" type="presParOf" srcId="{F9BCF1D7-BBB7-48B5-9D2F-EF81BDDCA789}" destId="{CBD481FD-1B5E-4B90-8227-AE9B1568ABF7}" srcOrd="6" destOrd="0" presId="urn:microsoft.com/office/officeart/2008/layout/VerticalCircleList"/>
    <dgm:cxn modelId="{2223A42D-29B1-42D4-8714-BD105B7B1700}" type="presParOf" srcId="{F9BCF1D7-BBB7-48B5-9D2F-EF81BDDCA789}" destId="{E13269D8-6481-4843-9CE6-321F179BC2A2}" srcOrd="7" destOrd="0" presId="urn:microsoft.com/office/officeart/2008/layout/VerticalCircleList"/>
    <dgm:cxn modelId="{81B33E6F-8607-4A26-B7E4-E95810F727A6}" type="presParOf" srcId="{F9BCF1D7-BBB7-48B5-9D2F-EF81BDDCA789}" destId="{C51DE76A-1FBC-4A2D-99CF-E7B2666685E9}" srcOrd="8" destOrd="0" presId="urn:microsoft.com/office/officeart/2008/layout/VerticalCircleList"/>
    <dgm:cxn modelId="{18131387-9C6E-4C63-943A-5D77D5F4DFCA}" type="presParOf" srcId="{F9BCF1D7-BBB7-48B5-9D2F-EF81BDDCA789}" destId="{C5960734-F2AC-42C2-A06B-42605CA4C2DE}" srcOrd="9" destOrd="0" presId="urn:microsoft.com/office/officeart/2008/layout/VerticalCircleList"/>
    <dgm:cxn modelId="{EBC4C4FA-47D6-426C-B281-88E5DDA4AEEC}" type="presParOf" srcId="{F9BCF1D7-BBB7-48B5-9D2F-EF81BDDCA789}" destId="{151D4084-1E8F-4A35-8050-9F7F6E2C2604}" srcOrd="10" destOrd="0" presId="urn:microsoft.com/office/officeart/2008/layout/VerticalCircle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D364C-9061-4A03-8DEC-8B0B708DFB12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B774D5-55E6-49AC-B8A9-B7CC0B015CD2}">
      <dgm:prSet custT="1"/>
      <dgm:spPr/>
      <dgm:t>
        <a:bodyPr/>
        <a:lstStyle/>
        <a:p>
          <a:pPr rtl="0"/>
          <a:r>
            <a:rPr lang="en-US" sz="1400" b="1" dirty="0" smtClean="0"/>
            <a:t>Government</a:t>
          </a:r>
          <a:r>
            <a:rPr lang="en-US" sz="1400" dirty="0" smtClean="0"/>
            <a:t>: Free preschool education; Tax Free Childcare; Childcare Tax Credit/childcare element of UC; Childcare Grant</a:t>
          </a:r>
          <a:endParaRPr lang="zh-CN" sz="1400" dirty="0"/>
        </a:p>
      </dgm:t>
    </dgm:pt>
    <dgm:pt modelId="{DDA414FE-2D4A-4EF7-B629-2CA922F0F7A4}" type="parTrans" cxnId="{B30FA2B8-7C03-40D9-868C-7F4A1BC664C8}">
      <dgm:prSet/>
      <dgm:spPr/>
      <dgm:t>
        <a:bodyPr/>
        <a:lstStyle/>
        <a:p>
          <a:endParaRPr lang="zh-CN" altLang="en-US"/>
        </a:p>
      </dgm:t>
    </dgm:pt>
    <dgm:pt modelId="{73E5D8BC-D1C5-4034-9AB3-97258DB0F338}" type="sibTrans" cxnId="{B30FA2B8-7C03-40D9-868C-7F4A1BC664C8}">
      <dgm:prSet/>
      <dgm:spPr/>
      <dgm:t>
        <a:bodyPr/>
        <a:lstStyle/>
        <a:p>
          <a:endParaRPr lang="zh-CN" altLang="en-US"/>
        </a:p>
      </dgm:t>
    </dgm:pt>
    <dgm:pt modelId="{1B31AAC4-A196-46AF-BD03-190F21DF18BD}">
      <dgm:prSet custT="1"/>
      <dgm:spPr/>
      <dgm:t>
        <a:bodyPr/>
        <a:lstStyle/>
        <a:p>
          <a:pPr rtl="0"/>
          <a:r>
            <a:rPr lang="en-US" sz="1400" b="1" dirty="0" smtClean="0"/>
            <a:t>Parents &amp; Wider families and friends: </a:t>
          </a:r>
          <a:r>
            <a:rPr lang="en-US" sz="1400" b="0" dirty="0" smtClean="0"/>
            <a:t>Contributions</a:t>
          </a:r>
          <a:endParaRPr lang="zh-CN" sz="1400" b="0" dirty="0"/>
        </a:p>
      </dgm:t>
    </dgm:pt>
    <dgm:pt modelId="{150471D4-7578-4AF4-8B88-9E77D72AF24E}" type="parTrans" cxnId="{EC15126C-9796-42CA-A246-6019FC904082}">
      <dgm:prSet/>
      <dgm:spPr/>
      <dgm:t>
        <a:bodyPr/>
        <a:lstStyle/>
        <a:p>
          <a:endParaRPr lang="zh-CN" altLang="en-US"/>
        </a:p>
      </dgm:t>
    </dgm:pt>
    <dgm:pt modelId="{455CCCD8-0B66-452C-8581-B2718B0DB249}" type="sibTrans" cxnId="{EC15126C-9796-42CA-A246-6019FC904082}">
      <dgm:prSet/>
      <dgm:spPr/>
      <dgm:t>
        <a:bodyPr/>
        <a:lstStyle/>
        <a:p>
          <a:endParaRPr lang="zh-CN" altLang="en-US"/>
        </a:p>
      </dgm:t>
    </dgm:pt>
    <dgm:pt modelId="{4B338CA7-F97D-4DD7-B3FB-E5D87C2073B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400" b="1" dirty="0" smtClean="0"/>
            <a:t>Employer: </a:t>
          </a:r>
          <a:r>
            <a:rPr lang="en-US" sz="1400" dirty="0" smtClean="0"/>
            <a:t>Potential employee work benefits</a:t>
          </a:r>
          <a:endParaRPr lang="zh-CN" sz="1400" dirty="0"/>
        </a:p>
      </dgm:t>
    </dgm:pt>
    <dgm:pt modelId="{9579238D-4E44-4DCE-9579-467C041FE168}" type="parTrans" cxnId="{7A1FFA38-8471-4A22-8259-851BE6F8B3C1}">
      <dgm:prSet/>
      <dgm:spPr/>
      <dgm:t>
        <a:bodyPr/>
        <a:lstStyle/>
        <a:p>
          <a:endParaRPr lang="zh-CN" altLang="en-US"/>
        </a:p>
      </dgm:t>
    </dgm:pt>
    <dgm:pt modelId="{0E9192B8-66D5-4DDA-A4DA-D5A09193D630}" type="sibTrans" cxnId="{7A1FFA38-8471-4A22-8259-851BE6F8B3C1}">
      <dgm:prSet/>
      <dgm:spPr/>
      <dgm:t>
        <a:bodyPr/>
        <a:lstStyle/>
        <a:p>
          <a:endParaRPr lang="zh-CN" altLang="en-US"/>
        </a:p>
      </dgm:t>
    </dgm:pt>
    <dgm:pt modelId="{C51EF0C1-F84F-4E4E-BD40-E587AD672C6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400" b="1" dirty="0" smtClean="0"/>
            <a:t>Third sector: </a:t>
          </a:r>
          <a:r>
            <a:rPr lang="en-US" sz="1400" dirty="0" smtClean="0"/>
            <a:t>Charities etc.</a:t>
          </a:r>
          <a:endParaRPr lang="zh-CN" sz="1400" dirty="0"/>
        </a:p>
      </dgm:t>
    </dgm:pt>
    <dgm:pt modelId="{B77EC842-B351-4037-946A-D32D04D8A517}" type="parTrans" cxnId="{049C5589-04CE-4EC3-B140-49817D26A2EE}">
      <dgm:prSet/>
      <dgm:spPr/>
      <dgm:t>
        <a:bodyPr/>
        <a:lstStyle/>
        <a:p>
          <a:endParaRPr lang="zh-CN" altLang="en-US"/>
        </a:p>
      </dgm:t>
    </dgm:pt>
    <dgm:pt modelId="{4312D47E-278B-4170-AC5D-624DBAA417D1}" type="sibTrans" cxnId="{049C5589-04CE-4EC3-B140-49817D26A2EE}">
      <dgm:prSet/>
      <dgm:spPr/>
      <dgm:t>
        <a:bodyPr/>
        <a:lstStyle/>
        <a:p>
          <a:endParaRPr lang="zh-CN" altLang="en-US"/>
        </a:p>
      </dgm:t>
    </dgm:pt>
    <dgm:pt modelId="{B7053890-7881-440E-AC1C-90E5C733B4AD}">
      <dgm:prSet/>
      <dgm:spPr/>
      <dgm:t>
        <a:bodyPr/>
        <a:lstStyle/>
        <a:p>
          <a:pPr rtl="0"/>
          <a:r>
            <a:rPr lang="en-US" altLang="zh-CN" b="0" dirty="0" smtClean="0"/>
            <a:t>Child Account</a:t>
          </a:r>
          <a:endParaRPr lang="zh-CN" b="0" dirty="0"/>
        </a:p>
      </dgm:t>
    </dgm:pt>
    <dgm:pt modelId="{7B200502-94F4-4560-B71A-E13AF8CA199D}" type="parTrans" cxnId="{6BFB6726-B4BE-4864-8690-58CBC936999B}">
      <dgm:prSet/>
      <dgm:spPr/>
      <dgm:t>
        <a:bodyPr/>
        <a:lstStyle/>
        <a:p>
          <a:endParaRPr lang="zh-CN" altLang="en-US"/>
        </a:p>
      </dgm:t>
    </dgm:pt>
    <dgm:pt modelId="{DB9E63F1-3F75-4285-A514-D26AAD72D205}" type="sibTrans" cxnId="{6BFB6726-B4BE-4864-8690-58CBC936999B}">
      <dgm:prSet/>
      <dgm:spPr/>
      <dgm:t>
        <a:bodyPr/>
        <a:lstStyle/>
        <a:p>
          <a:endParaRPr lang="zh-CN" altLang="en-US"/>
        </a:p>
      </dgm:t>
    </dgm:pt>
    <dgm:pt modelId="{9858E4C7-201B-4D5B-82D8-5690E3763D45}">
      <dgm:prSet custT="1"/>
      <dgm:spPr/>
      <dgm:t>
        <a:bodyPr/>
        <a:lstStyle/>
        <a:p>
          <a:pPr rtl="0"/>
          <a:r>
            <a:rPr lang="en-US" altLang="zh-CN" sz="1400" b="1" dirty="0" smtClean="0"/>
            <a:t>Others</a:t>
          </a:r>
          <a:r>
            <a:rPr lang="en-US" altLang="zh-CN" sz="1400" dirty="0" smtClean="0"/>
            <a:t>: Future policy initiatives (unknown today)</a:t>
          </a:r>
          <a:endParaRPr lang="zh-CN" sz="1400" dirty="0"/>
        </a:p>
      </dgm:t>
    </dgm:pt>
    <dgm:pt modelId="{8C27454F-5D4C-49B7-88EA-3CCFF53208D0}" type="parTrans" cxnId="{11B19BA1-DE61-4EA5-9324-72378D0CF26B}">
      <dgm:prSet/>
      <dgm:spPr/>
      <dgm:t>
        <a:bodyPr/>
        <a:lstStyle/>
        <a:p>
          <a:endParaRPr lang="zh-CN" altLang="en-US"/>
        </a:p>
      </dgm:t>
    </dgm:pt>
    <dgm:pt modelId="{9E5B569B-99EF-4CDC-B0DE-97CB76F5A269}" type="sibTrans" cxnId="{11B19BA1-DE61-4EA5-9324-72378D0CF26B}">
      <dgm:prSet/>
      <dgm:spPr/>
      <dgm:t>
        <a:bodyPr/>
        <a:lstStyle/>
        <a:p>
          <a:endParaRPr lang="zh-CN" altLang="en-US"/>
        </a:p>
      </dgm:t>
    </dgm:pt>
    <dgm:pt modelId="{80330263-8BDC-4318-BEA8-D2D092FA218C}" type="pres">
      <dgm:prSet presAssocID="{079D364C-9061-4A03-8DEC-8B0B708DFB12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C761302-CA4F-447D-AEA6-2BB4978D35B8}" type="pres">
      <dgm:prSet presAssocID="{B7053890-7881-440E-AC1C-90E5C733B4AD}" presName="composite" presStyleCnt="0"/>
      <dgm:spPr/>
      <dgm:t>
        <a:bodyPr/>
        <a:lstStyle/>
        <a:p>
          <a:endParaRPr lang="en-GB"/>
        </a:p>
      </dgm:t>
    </dgm:pt>
    <dgm:pt modelId="{EEA77634-BF23-4B79-8255-62983E0318C1}" type="pres">
      <dgm:prSet presAssocID="{B7053890-7881-440E-AC1C-90E5C733B4AD}" presName="ParentAccent1" presStyleLbl="alignNode1" presStyleIdx="0" presStyleCnt="51" custLinFactNeighborX="-76024" custLinFactNeighborY="-44102"/>
      <dgm:spPr/>
      <dgm:t>
        <a:bodyPr/>
        <a:lstStyle/>
        <a:p>
          <a:endParaRPr lang="zh-CN" altLang="en-US"/>
        </a:p>
      </dgm:t>
    </dgm:pt>
    <dgm:pt modelId="{14FD0EA4-E3C7-4091-A206-234C251DC818}" type="pres">
      <dgm:prSet presAssocID="{B7053890-7881-440E-AC1C-90E5C733B4AD}" presName="ParentAccent2" presStyleLbl="alignNode1" presStyleIdx="1" presStyleCnt="51" custLinFactX="-13102" custLinFactNeighborX="-100000" custLinFactNeighborY="-44101"/>
      <dgm:spPr/>
      <dgm:t>
        <a:bodyPr/>
        <a:lstStyle/>
        <a:p>
          <a:endParaRPr lang="en-GB"/>
        </a:p>
      </dgm:t>
    </dgm:pt>
    <dgm:pt modelId="{67D4A255-F7A0-4312-9E97-5C1E6E6204F3}" type="pres">
      <dgm:prSet presAssocID="{B7053890-7881-440E-AC1C-90E5C733B4AD}" presName="ParentAccent3" presStyleLbl="alignNode1" presStyleIdx="2" presStyleCnt="51" custLinFactX="-6108" custLinFactNeighborX="-100000" custLinFactNeighborY="-44101"/>
      <dgm:spPr/>
      <dgm:t>
        <a:bodyPr/>
        <a:lstStyle/>
        <a:p>
          <a:endParaRPr lang="zh-CN" altLang="en-US"/>
        </a:p>
      </dgm:t>
    </dgm:pt>
    <dgm:pt modelId="{1A35D9A5-B097-4AD3-BEAC-E99BDBD1BB62}" type="pres">
      <dgm:prSet presAssocID="{B7053890-7881-440E-AC1C-90E5C733B4AD}" presName="ParentAccent4" presStyleLbl="alignNode1" presStyleIdx="3" presStyleCnt="51" custLinFactNeighborX="-99463" custLinFactNeighborY="-44101"/>
      <dgm:spPr/>
      <dgm:t>
        <a:bodyPr/>
        <a:lstStyle/>
        <a:p>
          <a:endParaRPr lang="en-GB"/>
        </a:p>
      </dgm:t>
    </dgm:pt>
    <dgm:pt modelId="{B1DA6F21-B0E6-4183-BF19-813A6A5B37B5}" type="pres">
      <dgm:prSet presAssocID="{B7053890-7881-440E-AC1C-90E5C733B4AD}" presName="ParentAccent5" presStyleLbl="alignNode1" presStyleIdx="4" presStyleCnt="51" custLinFactNeighborX="-92470" custLinFactNeighborY="-44101"/>
      <dgm:spPr/>
      <dgm:t>
        <a:bodyPr/>
        <a:lstStyle/>
        <a:p>
          <a:endParaRPr lang="zh-CN" altLang="en-US"/>
        </a:p>
      </dgm:t>
    </dgm:pt>
    <dgm:pt modelId="{9694B0A6-71F2-44C7-B399-78A01313FA74}" type="pres">
      <dgm:prSet presAssocID="{B7053890-7881-440E-AC1C-90E5C733B4AD}" presName="ParentAccent6" presStyleLbl="alignNode1" presStyleIdx="5" presStyleCnt="51" custLinFactNeighborX="-36809" custLinFactNeighborY="-19000"/>
      <dgm:spPr/>
      <dgm:t>
        <a:bodyPr/>
        <a:lstStyle/>
        <a:p>
          <a:endParaRPr lang="zh-CN" altLang="en-US"/>
        </a:p>
      </dgm:t>
    </dgm:pt>
    <dgm:pt modelId="{2A385ED9-F17A-4976-9DF9-53B752CB3825}" type="pres">
      <dgm:prSet presAssocID="{B7053890-7881-440E-AC1C-90E5C733B4AD}" presName="ParentAccent7" presStyleLbl="alignNode1" presStyleIdx="6" presStyleCnt="51" custLinFactX="-33311" custLinFactNeighborX="-100000" custLinFactNeighborY="-57676"/>
      <dgm:spPr/>
      <dgm:t>
        <a:bodyPr/>
        <a:lstStyle/>
        <a:p>
          <a:endParaRPr lang="zh-CN" altLang="en-US"/>
        </a:p>
      </dgm:t>
    </dgm:pt>
    <dgm:pt modelId="{997F53D0-CAEB-482D-BE38-C7C2FDC840AB}" type="pres">
      <dgm:prSet presAssocID="{B7053890-7881-440E-AC1C-90E5C733B4AD}" presName="ParentAccent8" presStyleLbl="alignNode1" presStyleIdx="7" presStyleCnt="51" custLinFactX="-45980" custLinFactNeighborX="-100000" custLinFactNeighborY="-16010"/>
      <dgm:spPr/>
      <dgm:t>
        <a:bodyPr/>
        <a:lstStyle/>
        <a:p>
          <a:endParaRPr lang="zh-CN" altLang="en-US"/>
        </a:p>
      </dgm:t>
    </dgm:pt>
    <dgm:pt modelId="{0B44761F-309E-4DE3-884D-C05D23B6A5BC}" type="pres">
      <dgm:prSet presAssocID="{B7053890-7881-440E-AC1C-90E5C733B4AD}" presName="ParentAccent9" presStyleLbl="alignNode1" presStyleIdx="8" presStyleCnt="51" custLinFactX="-2156" custLinFactNeighborX="-100000" custLinFactNeighborY="-59542"/>
      <dgm:spPr/>
      <dgm:t>
        <a:bodyPr/>
        <a:lstStyle/>
        <a:p>
          <a:endParaRPr lang="zh-CN" altLang="en-US"/>
        </a:p>
      </dgm:t>
    </dgm:pt>
    <dgm:pt modelId="{182F8BEC-D439-48B0-82F2-2E3DEB6141B9}" type="pres">
      <dgm:prSet presAssocID="{B7053890-7881-440E-AC1C-90E5C733B4AD}" presName="ParentAccent10" presStyleLbl="alignNode1" presStyleIdx="9" presStyleCnt="51" custLinFactX="-10291" custLinFactNeighborX="-100000" custLinFactNeighborY="-30761"/>
      <dgm:spPr/>
      <dgm:t>
        <a:bodyPr/>
        <a:lstStyle/>
        <a:p>
          <a:endParaRPr lang="en-GB"/>
        </a:p>
      </dgm:t>
    </dgm:pt>
    <dgm:pt modelId="{DD52F656-F3D7-4153-8BE3-B1739A4A072D}" type="pres">
      <dgm:prSet presAssocID="{B7053890-7881-440E-AC1C-90E5C733B4AD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FEB058-C673-4560-96FF-4B879F488D44}" type="pres">
      <dgm:prSet presAssocID="{61B774D5-55E6-49AC-B8A9-B7CC0B015CD2}" presName="Child1Accent1" presStyleLbl="alignNode1" presStyleIdx="11" presStyleCnt="51"/>
      <dgm:spPr/>
      <dgm:t>
        <a:bodyPr/>
        <a:lstStyle/>
        <a:p>
          <a:endParaRPr lang="en-GB"/>
        </a:p>
      </dgm:t>
    </dgm:pt>
    <dgm:pt modelId="{1C7E3FEC-3C12-4165-BE06-060F29ADD1B6}" type="pres">
      <dgm:prSet presAssocID="{61B774D5-55E6-49AC-B8A9-B7CC0B015CD2}" presName="Child1Accent2" presStyleLbl="alignNode1" presStyleIdx="12" presStyleCnt="51"/>
      <dgm:spPr/>
      <dgm:t>
        <a:bodyPr/>
        <a:lstStyle/>
        <a:p>
          <a:endParaRPr lang="en-GB"/>
        </a:p>
      </dgm:t>
    </dgm:pt>
    <dgm:pt modelId="{503CF074-E0B7-4F91-BB35-7EBF4B569D9F}" type="pres">
      <dgm:prSet presAssocID="{61B774D5-55E6-49AC-B8A9-B7CC0B015CD2}" presName="Child1Accent3" presStyleLbl="alignNode1" presStyleIdx="13" presStyleCnt="51"/>
      <dgm:spPr/>
      <dgm:t>
        <a:bodyPr/>
        <a:lstStyle/>
        <a:p>
          <a:endParaRPr lang="en-GB"/>
        </a:p>
      </dgm:t>
    </dgm:pt>
    <dgm:pt modelId="{D608AF58-D7F3-4526-87FE-6736F201024C}" type="pres">
      <dgm:prSet presAssocID="{61B774D5-55E6-49AC-B8A9-B7CC0B015CD2}" presName="Child1Accent4" presStyleLbl="alignNode1" presStyleIdx="14" presStyleCnt="51"/>
      <dgm:spPr/>
      <dgm:t>
        <a:bodyPr/>
        <a:lstStyle/>
        <a:p>
          <a:endParaRPr lang="en-GB"/>
        </a:p>
      </dgm:t>
    </dgm:pt>
    <dgm:pt modelId="{C6E24026-96DF-44C2-BF11-D2CCD49B27F8}" type="pres">
      <dgm:prSet presAssocID="{61B774D5-55E6-49AC-B8A9-B7CC0B015CD2}" presName="Child1Accent5" presStyleLbl="alignNode1" presStyleIdx="15" presStyleCnt="51"/>
      <dgm:spPr/>
      <dgm:t>
        <a:bodyPr/>
        <a:lstStyle/>
        <a:p>
          <a:endParaRPr lang="en-GB"/>
        </a:p>
      </dgm:t>
    </dgm:pt>
    <dgm:pt modelId="{210D4E48-AA80-4ACC-9817-F2FF9DE4F344}" type="pres">
      <dgm:prSet presAssocID="{61B774D5-55E6-49AC-B8A9-B7CC0B015CD2}" presName="Child1Accent6" presStyleLbl="alignNode1" presStyleIdx="16" presStyleCnt="51"/>
      <dgm:spPr/>
      <dgm:t>
        <a:bodyPr/>
        <a:lstStyle/>
        <a:p>
          <a:endParaRPr lang="en-GB"/>
        </a:p>
      </dgm:t>
    </dgm:pt>
    <dgm:pt modelId="{A4372F26-8102-4E67-9F3C-BC0FDA27A263}" type="pres">
      <dgm:prSet presAssocID="{61B774D5-55E6-49AC-B8A9-B7CC0B015CD2}" presName="Child1Accent7" presStyleLbl="alignNode1" presStyleIdx="17" presStyleCnt="51"/>
      <dgm:spPr/>
      <dgm:t>
        <a:bodyPr/>
        <a:lstStyle/>
        <a:p>
          <a:endParaRPr lang="en-GB"/>
        </a:p>
      </dgm:t>
    </dgm:pt>
    <dgm:pt modelId="{0EA5FAA5-1E74-4823-8CC5-C7CD185731C7}" type="pres">
      <dgm:prSet presAssocID="{61B774D5-55E6-49AC-B8A9-B7CC0B015CD2}" presName="Child1Accent8" presStyleLbl="alignNode1" presStyleIdx="18" presStyleCnt="51"/>
      <dgm:spPr/>
      <dgm:t>
        <a:bodyPr/>
        <a:lstStyle/>
        <a:p>
          <a:endParaRPr lang="en-GB"/>
        </a:p>
      </dgm:t>
    </dgm:pt>
    <dgm:pt modelId="{CA529E49-CAEF-45F0-99D8-6FD7F8AAAE51}" type="pres">
      <dgm:prSet presAssocID="{61B774D5-55E6-49AC-B8A9-B7CC0B015CD2}" presName="Child1Accent9" presStyleLbl="alignNode1" presStyleIdx="19" presStyleCnt="51"/>
      <dgm:spPr/>
      <dgm:t>
        <a:bodyPr/>
        <a:lstStyle/>
        <a:p>
          <a:endParaRPr lang="en-GB"/>
        </a:p>
      </dgm:t>
    </dgm:pt>
    <dgm:pt modelId="{0C55A5BB-CED5-47DF-9506-0388E05BBC08}" type="pres">
      <dgm:prSet presAssocID="{61B774D5-55E6-49AC-B8A9-B7CC0B015CD2}" presName="Child1" presStyleLbl="revTx" presStyleIdx="0" presStyleCnt="5" custScaleX="122905" custLinFactNeighborX="11120" custLinFactNeighborY="-2763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9C427F-B382-43EF-AD56-6FF93B55FA6D}" type="pres">
      <dgm:prSet presAssocID="{1B31AAC4-A196-46AF-BD03-190F21DF18BD}" presName="Child2Accent1" presStyleLbl="alignNode1" presStyleIdx="20" presStyleCnt="51" custLinFactNeighborX="7747" custLinFactNeighborY="37701"/>
      <dgm:spPr/>
      <dgm:t>
        <a:bodyPr/>
        <a:lstStyle/>
        <a:p>
          <a:endParaRPr lang="en-GB"/>
        </a:p>
      </dgm:t>
    </dgm:pt>
    <dgm:pt modelId="{73B360FF-4972-4FC3-ACF0-4A769EDD55DA}" type="pres">
      <dgm:prSet presAssocID="{1B31AAC4-A196-46AF-BD03-190F21DF18BD}" presName="Child2Accent2" presStyleLbl="alignNode1" presStyleIdx="21" presStyleCnt="51" custLinFactNeighborX="15493" custLinFactNeighborY="75500"/>
      <dgm:spPr/>
      <dgm:t>
        <a:bodyPr/>
        <a:lstStyle/>
        <a:p>
          <a:endParaRPr lang="en-GB"/>
        </a:p>
      </dgm:t>
    </dgm:pt>
    <dgm:pt modelId="{324F44F8-8BA6-4DB1-BFF8-C8437D6EC5C4}" type="pres">
      <dgm:prSet presAssocID="{1B31AAC4-A196-46AF-BD03-190F21DF18BD}" presName="Child2Accent3" presStyleLbl="alignNode1" presStyleIdx="22" presStyleCnt="51" custLinFactNeighborX="15493" custLinFactNeighborY="75500"/>
      <dgm:spPr/>
      <dgm:t>
        <a:bodyPr/>
        <a:lstStyle/>
        <a:p>
          <a:endParaRPr lang="en-GB"/>
        </a:p>
      </dgm:t>
    </dgm:pt>
    <dgm:pt modelId="{7D6C2318-A0C9-4547-8028-3045D7B556B7}" type="pres">
      <dgm:prSet presAssocID="{1B31AAC4-A196-46AF-BD03-190F21DF18BD}" presName="Child2Accent4" presStyleLbl="alignNode1" presStyleIdx="23" presStyleCnt="51" custLinFactNeighborX="15493" custLinFactNeighborY="75500"/>
      <dgm:spPr/>
      <dgm:t>
        <a:bodyPr/>
        <a:lstStyle/>
        <a:p>
          <a:endParaRPr lang="en-GB"/>
        </a:p>
      </dgm:t>
    </dgm:pt>
    <dgm:pt modelId="{91820D55-1828-4CE4-8E5A-1DC51CB7ED4E}" type="pres">
      <dgm:prSet presAssocID="{1B31AAC4-A196-46AF-BD03-190F21DF18BD}" presName="Child2Accent5" presStyleLbl="alignNode1" presStyleIdx="24" presStyleCnt="51" custLinFactNeighborX="15493" custLinFactNeighborY="75500"/>
      <dgm:spPr/>
      <dgm:t>
        <a:bodyPr/>
        <a:lstStyle/>
        <a:p>
          <a:endParaRPr lang="en-GB"/>
        </a:p>
      </dgm:t>
    </dgm:pt>
    <dgm:pt modelId="{895A4076-7DDC-47D1-8213-771E7131CE3E}" type="pres">
      <dgm:prSet presAssocID="{1B31AAC4-A196-46AF-BD03-190F21DF18BD}" presName="Child2Accent6" presStyleLbl="alignNode1" presStyleIdx="25" presStyleCnt="51" custLinFactNeighborX="15493" custLinFactNeighborY="75500"/>
      <dgm:spPr/>
      <dgm:t>
        <a:bodyPr/>
        <a:lstStyle/>
        <a:p>
          <a:endParaRPr lang="en-GB"/>
        </a:p>
      </dgm:t>
    </dgm:pt>
    <dgm:pt modelId="{EF168518-0A08-478A-9743-CEE60D3BCCE2}" type="pres">
      <dgm:prSet presAssocID="{1B31AAC4-A196-46AF-BD03-190F21DF18BD}" presName="Child2Accent7" presStyleLbl="alignNode1" presStyleIdx="26" presStyleCnt="51" custLinFactNeighborX="15493" custLinFactNeighborY="75500"/>
      <dgm:spPr/>
      <dgm:t>
        <a:bodyPr/>
        <a:lstStyle/>
        <a:p>
          <a:endParaRPr lang="zh-CN" altLang="en-US"/>
        </a:p>
      </dgm:t>
    </dgm:pt>
    <dgm:pt modelId="{2536415C-FCAE-4397-B475-61F9F01658D3}" type="pres">
      <dgm:prSet presAssocID="{1B31AAC4-A196-46AF-BD03-190F21DF18BD}" presName="Child2" presStyleLbl="revTx" presStyleIdx="1" presStyleCnt="5" custLinFactNeighborX="4017" custLinFactNeighborY="968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87C49E-AE30-4B51-9369-927A380A9570}" type="pres">
      <dgm:prSet presAssocID="{4B338CA7-F97D-4DD7-B3FB-E5D87C2073B9}" presName="Child3Accent1" presStyleLbl="alignNode1" presStyleIdx="27" presStyleCnt="51"/>
      <dgm:spPr/>
      <dgm:t>
        <a:bodyPr/>
        <a:lstStyle/>
        <a:p>
          <a:endParaRPr lang="en-GB"/>
        </a:p>
      </dgm:t>
    </dgm:pt>
    <dgm:pt modelId="{9E3CE279-00C0-4B29-9785-1FEB28C97787}" type="pres">
      <dgm:prSet presAssocID="{4B338CA7-F97D-4DD7-B3FB-E5D87C2073B9}" presName="Child3Accent2" presStyleLbl="alignNode1" presStyleIdx="28" presStyleCnt="51"/>
      <dgm:spPr/>
      <dgm:t>
        <a:bodyPr/>
        <a:lstStyle/>
        <a:p>
          <a:endParaRPr lang="en-GB"/>
        </a:p>
      </dgm:t>
    </dgm:pt>
    <dgm:pt modelId="{B5EC26EB-7384-4721-B9D8-6B184053162C}" type="pres">
      <dgm:prSet presAssocID="{4B338CA7-F97D-4DD7-B3FB-E5D87C2073B9}" presName="Child3Accent3" presStyleLbl="alignNode1" presStyleIdx="29" presStyleCnt="51"/>
      <dgm:spPr/>
      <dgm:t>
        <a:bodyPr/>
        <a:lstStyle/>
        <a:p>
          <a:endParaRPr lang="en-GB"/>
        </a:p>
      </dgm:t>
    </dgm:pt>
    <dgm:pt modelId="{FD888532-E76D-40FD-A988-C81AE7EDE101}" type="pres">
      <dgm:prSet presAssocID="{4B338CA7-F97D-4DD7-B3FB-E5D87C2073B9}" presName="Child3Accent4" presStyleLbl="alignNode1" presStyleIdx="30" presStyleCnt="51"/>
      <dgm:spPr/>
      <dgm:t>
        <a:bodyPr/>
        <a:lstStyle/>
        <a:p>
          <a:endParaRPr lang="en-GB"/>
        </a:p>
      </dgm:t>
    </dgm:pt>
    <dgm:pt modelId="{45860D4C-F7F5-48B4-8ED4-3C36BACD54EC}" type="pres">
      <dgm:prSet presAssocID="{4B338CA7-F97D-4DD7-B3FB-E5D87C2073B9}" presName="Child3Accent5" presStyleLbl="alignNode1" presStyleIdx="31" presStyleCnt="51"/>
      <dgm:spPr/>
      <dgm:t>
        <a:bodyPr/>
        <a:lstStyle/>
        <a:p>
          <a:endParaRPr lang="en-GB"/>
        </a:p>
      </dgm:t>
    </dgm:pt>
    <dgm:pt modelId="{C41229A0-7145-4C63-A75D-E6F3A99D531B}" type="pres">
      <dgm:prSet presAssocID="{4B338CA7-F97D-4DD7-B3FB-E5D87C2073B9}" presName="Child3Accent6" presStyleLbl="alignNode1" presStyleIdx="32" presStyleCnt="51"/>
      <dgm:spPr/>
      <dgm:t>
        <a:bodyPr/>
        <a:lstStyle/>
        <a:p>
          <a:endParaRPr lang="en-GB"/>
        </a:p>
      </dgm:t>
    </dgm:pt>
    <dgm:pt modelId="{BDCFFF1F-5D52-4014-85EF-E10DE0285551}" type="pres">
      <dgm:prSet presAssocID="{4B338CA7-F97D-4DD7-B3FB-E5D87C2073B9}" presName="Child3Accent7" presStyleLbl="alignNode1" presStyleIdx="33" presStyleCnt="51"/>
      <dgm:spPr/>
      <dgm:t>
        <a:bodyPr/>
        <a:lstStyle/>
        <a:p>
          <a:endParaRPr lang="en-GB"/>
        </a:p>
      </dgm:t>
    </dgm:pt>
    <dgm:pt modelId="{79DABDE1-2E9B-4371-B673-A1D40CEAEBD1}" type="pres">
      <dgm:prSet presAssocID="{4B338CA7-F97D-4DD7-B3FB-E5D87C2073B9}" presName="Child3" presStyleLbl="revTx" presStyleIdx="2" presStyleCnt="5" custScaleX="130149" custLinFactNeighborX="10168" custLinFactNeighborY="-4040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2FDC5E-355D-427D-B7BD-5B4C07CA7FA6}" type="pres">
      <dgm:prSet presAssocID="{C51EF0C1-F84F-4E4E-BD40-E587AD672C60}" presName="Child4Accent1" presStyleLbl="alignNode1" presStyleIdx="34" presStyleCnt="51" custLinFactNeighborX="13824" custLinFactNeighborY="2391"/>
      <dgm:spPr/>
      <dgm:t>
        <a:bodyPr/>
        <a:lstStyle/>
        <a:p>
          <a:endParaRPr lang="zh-CN" altLang="en-US"/>
        </a:p>
      </dgm:t>
    </dgm:pt>
    <dgm:pt modelId="{91535B5E-68D4-410F-9241-C33458052831}" type="pres">
      <dgm:prSet presAssocID="{C51EF0C1-F84F-4E4E-BD40-E587AD672C60}" presName="Child4Accent2" presStyleLbl="alignNode1" presStyleIdx="35" presStyleCnt="51" custLinFactNeighborX="27646" custLinFactNeighborY="4573"/>
      <dgm:spPr/>
      <dgm:t>
        <a:bodyPr/>
        <a:lstStyle/>
        <a:p>
          <a:endParaRPr lang="en-GB"/>
        </a:p>
      </dgm:t>
    </dgm:pt>
    <dgm:pt modelId="{BE3AD850-B4B5-461F-8243-0AD88BFEB0F8}" type="pres">
      <dgm:prSet presAssocID="{C51EF0C1-F84F-4E4E-BD40-E587AD672C60}" presName="Child4Accent3" presStyleLbl="alignNode1" presStyleIdx="36" presStyleCnt="51" custLinFactNeighborX="27646" custLinFactNeighborY="4573"/>
      <dgm:spPr/>
      <dgm:t>
        <a:bodyPr/>
        <a:lstStyle/>
        <a:p>
          <a:endParaRPr lang="en-GB"/>
        </a:p>
      </dgm:t>
    </dgm:pt>
    <dgm:pt modelId="{609EEDDF-7CB6-4782-9ADB-2ACD903F5E3E}" type="pres">
      <dgm:prSet presAssocID="{C51EF0C1-F84F-4E4E-BD40-E587AD672C60}" presName="Child4Accent4" presStyleLbl="alignNode1" presStyleIdx="37" presStyleCnt="51" custLinFactNeighborX="32006" custLinFactNeighborY="22851"/>
      <dgm:spPr/>
      <dgm:t>
        <a:bodyPr/>
        <a:lstStyle/>
        <a:p>
          <a:endParaRPr lang="zh-CN" altLang="en-US"/>
        </a:p>
      </dgm:t>
    </dgm:pt>
    <dgm:pt modelId="{70A16FD4-CB53-437B-B217-70249C108EF3}" type="pres">
      <dgm:prSet presAssocID="{C51EF0C1-F84F-4E4E-BD40-E587AD672C60}" presName="Child4Accent5" presStyleLbl="alignNode1" presStyleIdx="38" presStyleCnt="51" custLinFactNeighborX="-23235" custLinFactNeighborY="22851"/>
      <dgm:spPr/>
      <dgm:t>
        <a:bodyPr/>
        <a:lstStyle/>
        <a:p>
          <a:endParaRPr lang="zh-CN" altLang="en-US"/>
        </a:p>
      </dgm:t>
    </dgm:pt>
    <dgm:pt modelId="{98FC4452-3FDC-4C71-AA59-AC1ED442B49F}" type="pres">
      <dgm:prSet presAssocID="{C51EF0C1-F84F-4E4E-BD40-E587AD672C60}" presName="Child4Accent6" presStyleLbl="alignNode1" presStyleIdx="39" presStyleCnt="51" custLinFactNeighborX="-34992" custLinFactNeighborY="22851"/>
      <dgm:spPr/>
      <dgm:t>
        <a:bodyPr/>
        <a:lstStyle/>
        <a:p>
          <a:endParaRPr lang="zh-CN" altLang="en-US"/>
        </a:p>
      </dgm:t>
    </dgm:pt>
    <dgm:pt modelId="{EB3720BD-5924-442F-BCBE-3E77F8CC1439}" type="pres">
      <dgm:prSet presAssocID="{C51EF0C1-F84F-4E4E-BD40-E587AD672C60}" presName="Child4Accent7" presStyleLbl="alignNode1" presStyleIdx="40" presStyleCnt="51" custLinFactNeighborX="-32801" custLinFactNeighborY="22851"/>
      <dgm:spPr/>
      <dgm:t>
        <a:bodyPr/>
        <a:lstStyle/>
        <a:p>
          <a:endParaRPr lang="zh-CN" altLang="en-US"/>
        </a:p>
      </dgm:t>
    </dgm:pt>
    <dgm:pt modelId="{6D811817-04DC-46B2-A76C-B9B9AEAB7AB2}" type="pres">
      <dgm:prSet presAssocID="{C51EF0C1-F84F-4E4E-BD40-E587AD672C60}" presName="Child4Accent8" presStyleLbl="alignNode1" presStyleIdx="41" presStyleCnt="51" custLinFactY="13109" custLinFactNeighborX="-23628" custLinFactNeighborY="100000"/>
      <dgm:spPr/>
      <dgm:t>
        <a:bodyPr/>
        <a:lstStyle/>
        <a:p>
          <a:endParaRPr lang="zh-CN" altLang="en-US"/>
        </a:p>
      </dgm:t>
    </dgm:pt>
    <dgm:pt modelId="{D08D82F4-C149-4F28-875B-3D67376804E0}" type="pres">
      <dgm:prSet presAssocID="{C51EF0C1-F84F-4E4E-BD40-E587AD672C60}" presName="Child4" presStyleLbl="revTx" presStyleIdx="3" presStyleCnt="5" custLinFactNeighborX="257" custLinFactNeighborY="-2787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37BE56-B43B-459C-A7B9-2F1C60458B8D}" type="pres">
      <dgm:prSet presAssocID="{9858E4C7-201B-4D5B-82D8-5690E3763D45}" presName="Child5Accent1" presStyleLbl="alignNode1" presStyleIdx="42" presStyleCnt="51"/>
      <dgm:spPr/>
      <dgm:t>
        <a:bodyPr/>
        <a:lstStyle/>
        <a:p>
          <a:endParaRPr lang="en-GB"/>
        </a:p>
      </dgm:t>
    </dgm:pt>
    <dgm:pt modelId="{96B59904-851B-4C9A-8906-DFF8B7A4FF2F}" type="pres">
      <dgm:prSet presAssocID="{9858E4C7-201B-4D5B-82D8-5690E3763D45}" presName="Child5Accent2" presStyleLbl="alignNode1" presStyleIdx="43" presStyleCnt="51" custLinFactNeighborX="55221" custLinFactNeighborY="61884"/>
      <dgm:spPr/>
      <dgm:t>
        <a:bodyPr/>
        <a:lstStyle/>
        <a:p>
          <a:endParaRPr lang="zh-CN" altLang="en-US"/>
        </a:p>
      </dgm:t>
    </dgm:pt>
    <dgm:pt modelId="{0CDD2C8D-99B0-4842-963C-804C4AD0B432}" type="pres">
      <dgm:prSet presAssocID="{9858E4C7-201B-4D5B-82D8-5690E3763D45}" presName="Child5Accent3" presStyleLbl="alignNode1" presStyleIdx="44" presStyleCnt="51" custLinFactNeighborX="22494" custLinFactNeighborY="76522"/>
      <dgm:spPr/>
      <dgm:t>
        <a:bodyPr/>
        <a:lstStyle/>
        <a:p>
          <a:endParaRPr lang="zh-CN" altLang="en-US"/>
        </a:p>
      </dgm:t>
    </dgm:pt>
    <dgm:pt modelId="{5957355E-B87B-4245-B984-46F62032C44B}" type="pres">
      <dgm:prSet presAssocID="{9858E4C7-201B-4D5B-82D8-5690E3763D45}" presName="Child5Accent4" presStyleLbl="alignNode1" presStyleIdx="45" presStyleCnt="51" custLinFactNeighborX="8233" custLinFactNeighborY="88011"/>
      <dgm:spPr/>
      <dgm:t>
        <a:bodyPr/>
        <a:lstStyle/>
        <a:p>
          <a:endParaRPr lang="en-GB"/>
        </a:p>
      </dgm:t>
    </dgm:pt>
    <dgm:pt modelId="{BBA036F9-2FD8-4FA9-9B16-018BC280E719}" type="pres">
      <dgm:prSet presAssocID="{9858E4C7-201B-4D5B-82D8-5690E3763D45}" presName="Child5Accent5" presStyleLbl="alignNode1" presStyleIdx="46" presStyleCnt="51" custLinFactNeighborX="8233" custLinFactNeighborY="88011"/>
      <dgm:spPr/>
      <dgm:t>
        <a:bodyPr/>
        <a:lstStyle/>
        <a:p>
          <a:endParaRPr lang="en-GB"/>
        </a:p>
      </dgm:t>
    </dgm:pt>
    <dgm:pt modelId="{040DB950-FD37-4C1F-A024-EA811DEA7B59}" type="pres">
      <dgm:prSet presAssocID="{9858E4C7-201B-4D5B-82D8-5690E3763D45}" presName="Child5Accent6" presStyleLbl="alignNode1" presStyleIdx="47" presStyleCnt="51" custLinFactNeighborX="8233" custLinFactNeighborY="88011"/>
      <dgm:spPr/>
      <dgm:t>
        <a:bodyPr/>
        <a:lstStyle/>
        <a:p>
          <a:endParaRPr lang="en-GB"/>
        </a:p>
      </dgm:t>
    </dgm:pt>
    <dgm:pt modelId="{8084038B-9DE5-4A22-98E1-4A921490D9DF}" type="pres">
      <dgm:prSet presAssocID="{9858E4C7-201B-4D5B-82D8-5690E3763D45}" presName="Child5Accent7" presStyleLbl="alignNode1" presStyleIdx="48" presStyleCnt="51" custLinFactNeighborX="8233" custLinFactNeighborY="88011"/>
      <dgm:spPr/>
      <dgm:t>
        <a:bodyPr/>
        <a:lstStyle/>
        <a:p>
          <a:endParaRPr lang="en-GB"/>
        </a:p>
      </dgm:t>
    </dgm:pt>
    <dgm:pt modelId="{F23AC183-2A17-4F36-AB51-BC45D39B0F2A}" type="pres">
      <dgm:prSet presAssocID="{9858E4C7-201B-4D5B-82D8-5690E3763D45}" presName="Child5Accent8" presStyleLbl="alignNode1" presStyleIdx="49" presStyleCnt="51" custLinFactNeighborX="8233" custLinFactNeighborY="88011"/>
      <dgm:spPr/>
      <dgm:t>
        <a:bodyPr/>
        <a:lstStyle/>
        <a:p>
          <a:endParaRPr lang="en-GB"/>
        </a:p>
      </dgm:t>
    </dgm:pt>
    <dgm:pt modelId="{26D3E917-9E6C-4CE3-96F2-3A9245F5C3F2}" type="pres">
      <dgm:prSet presAssocID="{9858E4C7-201B-4D5B-82D8-5690E3763D45}" presName="Child5Accent9" presStyleLbl="alignNode1" presStyleIdx="50" presStyleCnt="51" custLinFactNeighborX="8233" custLinFactNeighborY="88011"/>
      <dgm:spPr/>
      <dgm:t>
        <a:bodyPr/>
        <a:lstStyle/>
        <a:p>
          <a:endParaRPr lang="zh-CN" altLang="en-US"/>
        </a:p>
      </dgm:t>
    </dgm:pt>
    <dgm:pt modelId="{517D72C5-8549-411B-B758-656DFE781056}" type="pres">
      <dgm:prSet presAssocID="{9858E4C7-201B-4D5B-82D8-5690E3763D45}" presName="Child5" presStyleLbl="revTx" presStyleIdx="4" presStyleCnt="5" custScaleX="114124" custScaleY="134736" custLinFactNeighborX="5087" custLinFactNeighborY="1489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5C2E369-864B-4ACF-8314-8AD4ECFABB72}" type="presOf" srcId="{61B774D5-55E6-49AC-B8A9-B7CC0B015CD2}" destId="{0C55A5BB-CED5-47DF-9506-0388E05BBC08}" srcOrd="0" destOrd="0" presId="urn:microsoft.com/office/officeart/2011/layout/ConvergingText"/>
    <dgm:cxn modelId="{8AC6BC76-9855-410F-BCE4-217E83AECE11}" type="presOf" srcId="{4B338CA7-F97D-4DD7-B3FB-E5D87C2073B9}" destId="{79DABDE1-2E9B-4371-B673-A1D40CEAEBD1}" srcOrd="0" destOrd="0" presId="urn:microsoft.com/office/officeart/2011/layout/ConvergingText"/>
    <dgm:cxn modelId="{B30FA2B8-7C03-40D9-868C-7F4A1BC664C8}" srcId="{B7053890-7881-440E-AC1C-90E5C733B4AD}" destId="{61B774D5-55E6-49AC-B8A9-B7CC0B015CD2}" srcOrd="0" destOrd="0" parTransId="{DDA414FE-2D4A-4EF7-B629-2CA922F0F7A4}" sibTransId="{73E5D8BC-D1C5-4034-9AB3-97258DB0F338}"/>
    <dgm:cxn modelId="{11B19BA1-DE61-4EA5-9324-72378D0CF26B}" srcId="{B7053890-7881-440E-AC1C-90E5C733B4AD}" destId="{9858E4C7-201B-4D5B-82D8-5690E3763D45}" srcOrd="4" destOrd="0" parTransId="{8C27454F-5D4C-49B7-88EA-3CCFF53208D0}" sibTransId="{9E5B569B-99EF-4CDC-B0DE-97CB76F5A269}"/>
    <dgm:cxn modelId="{E547F393-E0C6-47BC-A5E1-06D1D0EE6AD8}" type="presOf" srcId="{1B31AAC4-A196-46AF-BD03-190F21DF18BD}" destId="{2536415C-FCAE-4397-B475-61F9F01658D3}" srcOrd="0" destOrd="0" presId="urn:microsoft.com/office/officeart/2011/layout/ConvergingText"/>
    <dgm:cxn modelId="{6BFB6726-B4BE-4864-8690-58CBC936999B}" srcId="{079D364C-9061-4A03-8DEC-8B0B708DFB12}" destId="{B7053890-7881-440E-AC1C-90E5C733B4AD}" srcOrd="0" destOrd="0" parTransId="{7B200502-94F4-4560-B71A-E13AF8CA199D}" sibTransId="{DB9E63F1-3F75-4285-A514-D26AAD72D205}"/>
    <dgm:cxn modelId="{049C5589-04CE-4EC3-B140-49817D26A2EE}" srcId="{B7053890-7881-440E-AC1C-90E5C733B4AD}" destId="{C51EF0C1-F84F-4E4E-BD40-E587AD672C60}" srcOrd="3" destOrd="0" parTransId="{B77EC842-B351-4037-946A-D32D04D8A517}" sibTransId="{4312D47E-278B-4170-AC5D-624DBAA417D1}"/>
    <dgm:cxn modelId="{77EEB56A-C598-4FD2-8A93-6B37CF337327}" type="presOf" srcId="{B7053890-7881-440E-AC1C-90E5C733B4AD}" destId="{DD52F656-F3D7-4153-8BE3-B1739A4A072D}" srcOrd="0" destOrd="0" presId="urn:microsoft.com/office/officeart/2011/layout/ConvergingText"/>
    <dgm:cxn modelId="{0B1EE6F0-5436-4156-8B7E-38F01196C565}" type="presOf" srcId="{079D364C-9061-4A03-8DEC-8B0B708DFB12}" destId="{80330263-8BDC-4318-BEA8-D2D092FA218C}" srcOrd="0" destOrd="0" presId="urn:microsoft.com/office/officeart/2011/layout/ConvergingText"/>
    <dgm:cxn modelId="{B1D1EEDA-F33C-4ED0-AECF-61A2100D7DB0}" type="presOf" srcId="{9858E4C7-201B-4D5B-82D8-5690E3763D45}" destId="{517D72C5-8549-411B-B758-656DFE781056}" srcOrd="0" destOrd="0" presId="urn:microsoft.com/office/officeart/2011/layout/ConvergingText"/>
    <dgm:cxn modelId="{2554A3AE-C0A6-4710-B237-0ED38F5F8C39}" type="presOf" srcId="{C51EF0C1-F84F-4E4E-BD40-E587AD672C60}" destId="{D08D82F4-C149-4F28-875B-3D67376804E0}" srcOrd="0" destOrd="0" presId="urn:microsoft.com/office/officeart/2011/layout/ConvergingText"/>
    <dgm:cxn modelId="{EC15126C-9796-42CA-A246-6019FC904082}" srcId="{B7053890-7881-440E-AC1C-90E5C733B4AD}" destId="{1B31AAC4-A196-46AF-BD03-190F21DF18BD}" srcOrd="1" destOrd="0" parTransId="{150471D4-7578-4AF4-8B88-9E77D72AF24E}" sibTransId="{455CCCD8-0B66-452C-8581-B2718B0DB249}"/>
    <dgm:cxn modelId="{7A1FFA38-8471-4A22-8259-851BE6F8B3C1}" srcId="{B7053890-7881-440E-AC1C-90E5C733B4AD}" destId="{4B338CA7-F97D-4DD7-B3FB-E5D87C2073B9}" srcOrd="2" destOrd="0" parTransId="{9579238D-4E44-4DCE-9579-467C041FE168}" sibTransId="{0E9192B8-66D5-4DDA-A4DA-D5A09193D630}"/>
    <dgm:cxn modelId="{7ED701A9-2890-40DF-934B-183859A26AD5}" type="presParOf" srcId="{80330263-8BDC-4318-BEA8-D2D092FA218C}" destId="{1C761302-CA4F-447D-AEA6-2BB4978D35B8}" srcOrd="0" destOrd="0" presId="urn:microsoft.com/office/officeart/2011/layout/ConvergingText"/>
    <dgm:cxn modelId="{5758ECAF-A410-4ECE-9CBB-30287F3416FC}" type="presParOf" srcId="{1C761302-CA4F-447D-AEA6-2BB4978D35B8}" destId="{EEA77634-BF23-4B79-8255-62983E0318C1}" srcOrd="0" destOrd="0" presId="urn:microsoft.com/office/officeart/2011/layout/ConvergingText"/>
    <dgm:cxn modelId="{AF353F17-EC99-476A-A7D6-617E636D2932}" type="presParOf" srcId="{1C761302-CA4F-447D-AEA6-2BB4978D35B8}" destId="{14FD0EA4-E3C7-4091-A206-234C251DC818}" srcOrd="1" destOrd="0" presId="urn:microsoft.com/office/officeart/2011/layout/ConvergingText"/>
    <dgm:cxn modelId="{0F60E31F-FED8-4484-8DB8-1ADBFB97B770}" type="presParOf" srcId="{1C761302-CA4F-447D-AEA6-2BB4978D35B8}" destId="{67D4A255-F7A0-4312-9E97-5C1E6E6204F3}" srcOrd="2" destOrd="0" presId="urn:microsoft.com/office/officeart/2011/layout/ConvergingText"/>
    <dgm:cxn modelId="{968EFA90-1116-4F91-B8C8-A7AF5413A3B6}" type="presParOf" srcId="{1C761302-CA4F-447D-AEA6-2BB4978D35B8}" destId="{1A35D9A5-B097-4AD3-BEAC-E99BDBD1BB62}" srcOrd="3" destOrd="0" presId="urn:microsoft.com/office/officeart/2011/layout/ConvergingText"/>
    <dgm:cxn modelId="{B4DA662C-E812-4424-963D-BC327422B01A}" type="presParOf" srcId="{1C761302-CA4F-447D-AEA6-2BB4978D35B8}" destId="{B1DA6F21-B0E6-4183-BF19-813A6A5B37B5}" srcOrd="4" destOrd="0" presId="urn:microsoft.com/office/officeart/2011/layout/ConvergingText"/>
    <dgm:cxn modelId="{FEECD513-22C4-47E3-9FA8-E3879A214FD5}" type="presParOf" srcId="{1C761302-CA4F-447D-AEA6-2BB4978D35B8}" destId="{9694B0A6-71F2-44C7-B399-78A01313FA74}" srcOrd="5" destOrd="0" presId="urn:microsoft.com/office/officeart/2011/layout/ConvergingText"/>
    <dgm:cxn modelId="{8707CB3C-4D2F-476D-9AC0-2D48CCF378B0}" type="presParOf" srcId="{1C761302-CA4F-447D-AEA6-2BB4978D35B8}" destId="{2A385ED9-F17A-4976-9DF9-53B752CB3825}" srcOrd="6" destOrd="0" presId="urn:microsoft.com/office/officeart/2011/layout/ConvergingText"/>
    <dgm:cxn modelId="{DE53AB88-EF75-49BB-B378-F7275A2EE16D}" type="presParOf" srcId="{1C761302-CA4F-447D-AEA6-2BB4978D35B8}" destId="{997F53D0-CAEB-482D-BE38-C7C2FDC840AB}" srcOrd="7" destOrd="0" presId="urn:microsoft.com/office/officeart/2011/layout/ConvergingText"/>
    <dgm:cxn modelId="{47A48420-23B3-4209-BA62-05EF811E7B4D}" type="presParOf" srcId="{1C761302-CA4F-447D-AEA6-2BB4978D35B8}" destId="{0B44761F-309E-4DE3-884D-C05D23B6A5BC}" srcOrd="8" destOrd="0" presId="urn:microsoft.com/office/officeart/2011/layout/ConvergingText"/>
    <dgm:cxn modelId="{ECEB6CE4-397F-448F-94D5-51744907EF37}" type="presParOf" srcId="{1C761302-CA4F-447D-AEA6-2BB4978D35B8}" destId="{182F8BEC-D439-48B0-82F2-2E3DEB6141B9}" srcOrd="9" destOrd="0" presId="urn:microsoft.com/office/officeart/2011/layout/ConvergingText"/>
    <dgm:cxn modelId="{3FCED072-AB35-4ED9-BABB-AB8D76E03A65}" type="presParOf" srcId="{1C761302-CA4F-447D-AEA6-2BB4978D35B8}" destId="{DD52F656-F3D7-4153-8BE3-B1739A4A072D}" srcOrd="10" destOrd="0" presId="urn:microsoft.com/office/officeart/2011/layout/ConvergingText"/>
    <dgm:cxn modelId="{3B15343F-1A9D-469A-81EB-CAB845FE4CB8}" type="presParOf" srcId="{1C761302-CA4F-447D-AEA6-2BB4978D35B8}" destId="{25FEB058-C673-4560-96FF-4B879F488D44}" srcOrd="11" destOrd="0" presId="urn:microsoft.com/office/officeart/2011/layout/ConvergingText"/>
    <dgm:cxn modelId="{5D7FDC9E-D3C2-4041-A638-AC2262747953}" type="presParOf" srcId="{1C761302-CA4F-447D-AEA6-2BB4978D35B8}" destId="{1C7E3FEC-3C12-4165-BE06-060F29ADD1B6}" srcOrd="12" destOrd="0" presId="urn:microsoft.com/office/officeart/2011/layout/ConvergingText"/>
    <dgm:cxn modelId="{ECB85712-EB83-43B9-8F2C-46B05A886B26}" type="presParOf" srcId="{1C761302-CA4F-447D-AEA6-2BB4978D35B8}" destId="{503CF074-E0B7-4F91-BB35-7EBF4B569D9F}" srcOrd="13" destOrd="0" presId="urn:microsoft.com/office/officeart/2011/layout/ConvergingText"/>
    <dgm:cxn modelId="{4FF11DEF-2D16-4ABF-B379-2031A403C11D}" type="presParOf" srcId="{1C761302-CA4F-447D-AEA6-2BB4978D35B8}" destId="{D608AF58-D7F3-4526-87FE-6736F201024C}" srcOrd="14" destOrd="0" presId="urn:microsoft.com/office/officeart/2011/layout/ConvergingText"/>
    <dgm:cxn modelId="{E7D92EB8-F783-4A66-A185-CEBAE772463E}" type="presParOf" srcId="{1C761302-CA4F-447D-AEA6-2BB4978D35B8}" destId="{C6E24026-96DF-44C2-BF11-D2CCD49B27F8}" srcOrd="15" destOrd="0" presId="urn:microsoft.com/office/officeart/2011/layout/ConvergingText"/>
    <dgm:cxn modelId="{76946E45-86EF-4206-BACF-37215D6CFDDD}" type="presParOf" srcId="{1C761302-CA4F-447D-AEA6-2BB4978D35B8}" destId="{210D4E48-AA80-4ACC-9817-F2FF9DE4F344}" srcOrd="16" destOrd="0" presId="urn:microsoft.com/office/officeart/2011/layout/ConvergingText"/>
    <dgm:cxn modelId="{704C86C5-74FF-4F61-BCCF-0E8263553160}" type="presParOf" srcId="{1C761302-CA4F-447D-AEA6-2BB4978D35B8}" destId="{A4372F26-8102-4E67-9F3C-BC0FDA27A263}" srcOrd="17" destOrd="0" presId="urn:microsoft.com/office/officeart/2011/layout/ConvergingText"/>
    <dgm:cxn modelId="{12FFD450-5385-4FE3-8895-2D12039FEBD2}" type="presParOf" srcId="{1C761302-CA4F-447D-AEA6-2BB4978D35B8}" destId="{0EA5FAA5-1E74-4823-8CC5-C7CD185731C7}" srcOrd="18" destOrd="0" presId="urn:microsoft.com/office/officeart/2011/layout/ConvergingText"/>
    <dgm:cxn modelId="{CE49200F-0175-482B-846B-C22A26E31B7C}" type="presParOf" srcId="{1C761302-CA4F-447D-AEA6-2BB4978D35B8}" destId="{CA529E49-CAEF-45F0-99D8-6FD7F8AAAE51}" srcOrd="19" destOrd="0" presId="urn:microsoft.com/office/officeart/2011/layout/ConvergingText"/>
    <dgm:cxn modelId="{397883CC-8DF8-4398-820C-832D2E68A1BC}" type="presParOf" srcId="{1C761302-CA4F-447D-AEA6-2BB4978D35B8}" destId="{0C55A5BB-CED5-47DF-9506-0388E05BBC08}" srcOrd="20" destOrd="0" presId="urn:microsoft.com/office/officeart/2011/layout/ConvergingText"/>
    <dgm:cxn modelId="{6128BFCE-3660-4E57-8A62-A919C16BF5C3}" type="presParOf" srcId="{1C761302-CA4F-447D-AEA6-2BB4978D35B8}" destId="{0A9C427F-B382-43EF-AD56-6FF93B55FA6D}" srcOrd="21" destOrd="0" presId="urn:microsoft.com/office/officeart/2011/layout/ConvergingText"/>
    <dgm:cxn modelId="{B39EF404-65DA-4F62-BDC8-020D6EF3626C}" type="presParOf" srcId="{1C761302-CA4F-447D-AEA6-2BB4978D35B8}" destId="{73B360FF-4972-4FC3-ACF0-4A769EDD55DA}" srcOrd="22" destOrd="0" presId="urn:microsoft.com/office/officeart/2011/layout/ConvergingText"/>
    <dgm:cxn modelId="{084F59D7-9551-43F3-A1A9-A3C40DCFA926}" type="presParOf" srcId="{1C761302-CA4F-447D-AEA6-2BB4978D35B8}" destId="{324F44F8-8BA6-4DB1-BFF8-C8437D6EC5C4}" srcOrd="23" destOrd="0" presId="urn:microsoft.com/office/officeart/2011/layout/ConvergingText"/>
    <dgm:cxn modelId="{03D6AF1B-D49B-4C69-ABB5-1BEE172666BA}" type="presParOf" srcId="{1C761302-CA4F-447D-AEA6-2BB4978D35B8}" destId="{7D6C2318-A0C9-4547-8028-3045D7B556B7}" srcOrd="24" destOrd="0" presId="urn:microsoft.com/office/officeart/2011/layout/ConvergingText"/>
    <dgm:cxn modelId="{4622DF83-D095-44BD-9782-37A53286CE61}" type="presParOf" srcId="{1C761302-CA4F-447D-AEA6-2BB4978D35B8}" destId="{91820D55-1828-4CE4-8E5A-1DC51CB7ED4E}" srcOrd="25" destOrd="0" presId="urn:microsoft.com/office/officeart/2011/layout/ConvergingText"/>
    <dgm:cxn modelId="{5067D8C8-44CA-4DAD-A978-2DA70DBAA4E7}" type="presParOf" srcId="{1C761302-CA4F-447D-AEA6-2BB4978D35B8}" destId="{895A4076-7DDC-47D1-8213-771E7131CE3E}" srcOrd="26" destOrd="0" presId="urn:microsoft.com/office/officeart/2011/layout/ConvergingText"/>
    <dgm:cxn modelId="{32038302-9C59-43C3-B7DA-9997EC63F0BD}" type="presParOf" srcId="{1C761302-CA4F-447D-AEA6-2BB4978D35B8}" destId="{EF168518-0A08-478A-9743-CEE60D3BCCE2}" srcOrd="27" destOrd="0" presId="urn:microsoft.com/office/officeart/2011/layout/ConvergingText"/>
    <dgm:cxn modelId="{FD97FB43-0A3C-44E8-B362-E8E36E08CBBC}" type="presParOf" srcId="{1C761302-CA4F-447D-AEA6-2BB4978D35B8}" destId="{2536415C-FCAE-4397-B475-61F9F01658D3}" srcOrd="28" destOrd="0" presId="urn:microsoft.com/office/officeart/2011/layout/ConvergingText"/>
    <dgm:cxn modelId="{8143EA02-79F8-4559-A8BC-DCBEDCCD44E1}" type="presParOf" srcId="{1C761302-CA4F-447D-AEA6-2BB4978D35B8}" destId="{9687C49E-AE30-4B51-9369-927A380A9570}" srcOrd="29" destOrd="0" presId="urn:microsoft.com/office/officeart/2011/layout/ConvergingText"/>
    <dgm:cxn modelId="{A8EB91F3-9E0E-4CD0-B82B-1407CE50221C}" type="presParOf" srcId="{1C761302-CA4F-447D-AEA6-2BB4978D35B8}" destId="{9E3CE279-00C0-4B29-9785-1FEB28C97787}" srcOrd="30" destOrd="0" presId="urn:microsoft.com/office/officeart/2011/layout/ConvergingText"/>
    <dgm:cxn modelId="{6B8FAD0B-A370-4BB0-A511-522F6F086C55}" type="presParOf" srcId="{1C761302-CA4F-447D-AEA6-2BB4978D35B8}" destId="{B5EC26EB-7384-4721-B9D8-6B184053162C}" srcOrd="31" destOrd="0" presId="urn:microsoft.com/office/officeart/2011/layout/ConvergingText"/>
    <dgm:cxn modelId="{9EB4B7D3-C795-4B82-B9F3-A271E4E94DBC}" type="presParOf" srcId="{1C761302-CA4F-447D-AEA6-2BB4978D35B8}" destId="{FD888532-E76D-40FD-A988-C81AE7EDE101}" srcOrd="32" destOrd="0" presId="urn:microsoft.com/office/officeart/2011/layout/ConvergingText"/>
    <dgm:cxn modelId="{9EDABF34-4A95-4E44-8247-5D3393FCFB99}" type="presParOf" srcId="{1C761302-CA4F-447D-AEA6-2BB4978D35B8}" destId="{45860D4C-F7F5-48B4-8ED4-3C36BACD54EC}" srcOrd="33" destOrd="0" presId="urn:microsoft.com/office/officeart/2011/layout/ConvergingText"/>
    <dgm:cxn modelId="{71A2506B-F302-4FCF-ABDE-13D6F2586E54}" type="presParOf" srcId="{1C761302-CA4F-447D-AEA6-2BB4978D35B8}" destId="{C41229A0-7145-4C63-A75D-E6F3A99D531B}" srcOrd="34" destOrd="0" presId="urn:microsoft.com/office/officeart/2011/layout/ConvergingText"/>
    <dgm:cxn modelId="{8C48ADB3-B069-4E53-906D-6E9C018F16EB}" type="presParOf" srcId="{1C761302-CA4F-447D-AEA6-2BB4978D35B8}" destId="{BDCFFF1F-5D52-4014-85EF-E10DE0285551}" srcOrd="35" destOrd="0" presId="urn:microsoft.com/office/officeart/2011/layout/ConvergingText"/>
    <dgm:cxn modelId="{332E23D8-E965-4F7C-8CAF-6F3E42AE5EC2}" type="presParOf" srcId="{1C761302-CA4F-447D-AEA6-2BB4978D35B8}" destId="{79DABDE1-2E9B-4371-B673-A1D40CEAEBD1}" srcOrd="36" destOrd="0" presId="urn:microsoft.com/office/officeart/2011/layout/ConvergingText"/>
    <dgm:cxn modelId="{31597FB6-2914-4B3F-A615-E0342DC19B5C}" type="presParOf" srcId="{1C761302-CA4F-447D-AEA6-2BB4978D35B8}" destId="{D02FDC5E-355D-427D-B7BD-5B4C07CA7FA6}" srcOrd="37" destOrd="0" presId="urn:microsoft.com/office/officeart/2011/layout/ConvergingText"/>
    <dgm:cxn modelId="{865FCE14-B62C-44AA-8D84-1A1E7DB8455C}" type="presParOf" srcId="{1C761302-CA4F-447D-AEA6-2BB4978D35B8}" destId="{91535B5E-68D4-410F-9241-C33458052831}" srcOrd="38" destOrd="0" presId="urn:microsoft.com/office/officeart/2011/layout/ConvergingText"/>
    <dgm:cxn modelId="{CEDAF9EB-6B93-4E33-8233-046E55B008A8}" type="presParOf" srcId="{1C761302-CA4F-447D-AEA6-2BB4978D35B8}" destId="{BE3AD850-B4B5-461F-8243-0AD88BFEB0F8}" srcOrd="39" destOrd="0" presId="urn:microsoft.com/office/officeart/2011/layout/ConvergingText"/>
    <dgm:cxn modelId="{7D6A9EFB-AB2E-4011-88AD-83B714435DDF}" type="presParOf" srcId="{1C761302-CA4F-447D-AEA6-2BB4978D35B8}" destId="{609EEDDF-7CB6-4782-9ADB-2ACD903F5E3E}" srcOrd="40" destOrd="0" presId="urn:microsoft.com/office/officeart/2011/layout/ConvergingText"/>
    <dgm:cxn modelId="{65D82670-0CC1-4948-865C-B19A01D6B599}" type="presParOf" srcId="{1C761302-CA4F-447D-AEA6-2BB4978D35B8}" destId="{70A16FD4-CB53-437B-B217-70249C108EF3}" srcOrd="41" destOrd="0" presId="urn:microsoft.com/office/officeart/2011/layout/ConvergingText"/>
    <dgm:cxn modelId="{4E50A6D2-E951-4002-801A-76EF77E7D8CD}" type="presParOf" srcId="{1C761302-CA4F-447D-AEA6-2BB4978D35B8}" destId="{98FC4452-3FDC-4C71-AA59-AC1ED442B49F}" srcOrd="42" destOrd="0" presId="urn:microsoft.com/office/officeart/2011/layout/ConvergingText"/>
    <dgm:cxn modelId="{BF36CE80-6BEF-4615-81E4-DE6B83B03F06}" type="presParOf" srcId="{1C761302-CA4F-447D-AEA6-2BB4978D35B8}" destId="{EB3720BD-5924-442F-BCBE-3E77F8CC1439}" srcOrd="43" destOrd="0" presId="urn:microsoft.com/office/officeart/2011/layout/ConvergingText"/>
    <dgm:cxn modelId="{92EF655C-3EC2-4BE9-B017-2BDDD58AB985}" type="presParOf" srcId="{1C761302-CA4F-447D-AEA6-2BB4978D35B8}" destId="{6D811817-04DC-46B2-A76C-B9B9AEAB7AB2}" srcOrd="44" destOrd="0" presId="urn:microsoft.com/office/officeart/2011/layout/ConvergingText"/>
    <dgm:cxn modelId="{4DFAA6DE-BBA5-44C6-9572-F25EF3F6852F}" type="presParOf" srcId="{1C761302-CA4F-447D-AEA6-2BB4978D35B8}" destId="{D08D82F4-C149-4F28-875B-3D67376804E0}" srcOrd="45" destOrd="0" presId="urn:microsoft.com/office/officeart/2011/layout/ConvergingText"/>
    <dgm:cxn modelId="{4AD9469D-1609-4C32-B9B5-13B4419ED807}" type="presParOf" srcId="{1C761302-CA4F-447D-AEA6-2BB4978D35B8}" destId="{5F37BE56-B43B-459C-A7B9-2F1C60458B8D}" srcOrd="46" destOrd="0" presId="urn:microsoft.com/office/officeart/2011/layout/ConvergingText"/>
    <dgm:cxn modelId="{DCECDF7F-08EF-42E5-A76F-6B28DB3BA148}" type="presParOf" srcId="{1C761302-CA4F-447D-AEA6-2BB4978D35B8}" destId="{96B59904-851B-4C9A-8906-DFF8B7A4FF2F}" srcOrd="47" destOrd="0" presId="urn:microsoft.com/office/officeart/2011/layout/ConvergingText"/>
    <dgm:cxn modelId="{CB5346A8-D3FA-4538-A4BD-13886E50DE2E}" type="presParOf" srcId="{1C761302-CA4F-447D-AEA6-2BB4978D35B8}" destId="{0CDD2C8D-99B0-4842-963C-804C4AD0B432}" srcOrd="48" destOrd="0" presId="urn:microsoft.com/office/officeart/2011/layout/ConvergingText"/>
    <dgm:cxn modelId="{63E6E051-1101-4FEE-88A0-4B7A26C6DB80}" type="presParOf" srcId="{1C761302-CA4F-447D-AEA6-2BB4978D35B8}" destId="{5957355E-B87B-4245-B984-46F62032C44B}" srcOrd="49" destOrd="0" presId="urn:microsoft.com/office/officeart/2011/layout/ConvergingText"/>
    <dgm:cxn modelId="{D9EEE39E-261C-4F46-9835-9B8DB0DEBCD8}" type="presParOf" srcId="{1C761302-CA4F-447D-AEA6-2BB4978D35B8}" destId="{BBA036F9-2FD8-4FA9-9B16-018BC280E719}" srcOrd="50" destOrd="0" presId="urn:microsoft.com/office/officeart/2011/layout/ConvergingText"/>
    <dgm:cxn modelId="{8030957B-DCC8-4D07-A8DC-C3D929472305}" type="presParOf" srcId="{1C761302-CA4F-447D-AEA6-2BB4978D35B8}" destId="{040DB950-FD37-4C1F-A024-EA811DEA7B59}" srcOrd="51" destOrd="0" presId="urn:microsoft.com/office/officeart/2011/layout/ConvergingText"/>
    <dgm:cxn modelId="{90ABB32C-C3E2-42E8-AA09-BE89977FD6D0}" type="presParOf" srcId="{1C761302-CA4F-447D-AEA6-2BB4978D35B8}" destId="{8084038B-9DE5-4A22-98E1-4A921490D9DF}" srcOrd="52" destOrd="0" presId="urn:microsoft.com/office/officeart/2011/layout/ConvergingText"/>
    <dgm:cxn modelId="{9E5363BE-F902-474F-9137-033AC0125CCF}" type="presParOf" srcId="{1C761302-CA4F-447D-AEA6-2BB4978D35B8}" destId="{F23AC183-2A17-4F36-AB51-BC45D39B0F2A}" srcOrd="53" destOrd="0" presId="urn:microsoft.com/office/officeart/2011/layout/ConvergingText"/>
    <dgm:cxn modelId="{EEB2215F-7609-464E-8EBE-EB41E848BB40}" type="presParOf" srcId="{1C761302-CA4F-447D-AEA6-2BB4978D35B8}" destId="{26D3E917-9E6C-4CE3-96F2-3A9245F5C3F2}" srcOrd="54" destOrd="0" presId="urn:microsoft.com/office/officeart/2011/layout/ConvergingText"/>
    <dgm:cxn modelId="{E5844524-BFEF-491F-9A82-26096472A1B4}" type="presParOf" srcId="{1C761302-CA4F-447D-AEA6-2BB4978D35B8}" destId="{517D72C5-8549-411B-B758-656DFE781056}" srcOrd="55" destOrd="0" presId="urn:microsoft.com/office/officeart/2011/layout/ConvergingTex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1246D-C41B-4B24-A3FA-E57596B6D3E0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Non-capped but regulated provision</a:t>
          </a:r>
          <a:endParaRPr lang="zh-CN" sz="1400" b="1" kern="1200" dirty="0"/>
        </a:p>
      </dsp:txBody>
      <dsp:txXfrm>
        <a:off x="3323887" y="226298"/>
        <a:ext cx="1581824" cy="678894"/>
      </dsp:txXfrm>
    </dsp:sp>
    <dsp:sp modelId="{A9215DFA-A841-43DE-BCD4-45FC0298E7DB}">
      <dsp:nvSpPr>
        <dsp:cNvPr id="0" name=""/>
        <dsp:cNvSpPr/>
      </dsp:nvSpPr>
      <dsp:spPr>
        <a:xfrm>
          <a:off x="2386606" y="964720"/>
          <a:ext cx="3394472" cy="33944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Capped provision to max 20 hours/week</a:t>
          </a:r>
          <a:endParaRPr lang="zh-CN" sz="1400" b="1" kern="1200" dirty="0"/>
        </a:p>
      </dsp:txBody>
      <dsp:txXfrm>
        <a:off x="3292930" y="1176874"/>
        <a:ext cx="1581824" cy="636463"/>
      </dsp:txXfrm>
    </dsp:sp>
    <dsp:sp modelId="{B5D758E1-096B-4003-9A92-25A0BF2CC0A9}">
      <dsp:nvSpPr>
        <dsp:cNvPr id="0" name=""/>
        <dsp:cNvSpPr/>
      </dsp:nvSpPr>
      <dsp:spPr>
        <a:xfrm>
          <a:off x="2962670" y="1900813"/>
          <a:ext cx="2262981" cy="226298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Free preschool provision 6 hours/day</a:t>
          </a:r>
          <a:endParaRPr lang="zh-CN" sz="1400" b="1" kern="1200" dirty="0"/>
        </a:p>
      </dsp:txBody>
      <dsp:txXfrm>
        <a:off x="3294076" y="2466559"/>
        <a:ext cx="1600169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59D5B-33C0-43B9-9390-B2518FAA4D75}">
      <dsp:nvSpPr>
        <dsp:cNvPr id="0" name=""/>
        <dsp:cNvSpPr/>
      </dsp:nvSpPr>
      <dsp:spPr>
        <a:xfrm>
          <a:off x="220524" y="958"/>
          <a:ext cx="2806394" cy="28063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FA4BB5-9FDA-4CF5-88DF-51A5001DB9AA}">
      <dsp:nvSpPr>
        <dsp:cNvPr id="0" name=""/>
        <dsp:cNvSpPr/>
      </dsp:nvSpPr>
      <dsp:spPr>
        <a:xfrm>
          <a:off x="353280" y="118827"/>
          <a:ext cx="505151" cy="505151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505125-48D3-4EE0-B3D7-7E4D5F455374}">
      <dsp:nvSpPr>
        <dsp:cNvPr id="0" name=""/>
        <dsp:cNvSpPr/>
      </dsp:nvSpPr>
      <dsp:spPr>
        <a:xfrm>
          <a:off x="605855" y="118827"/>
          <a:ext cx="2702011" cy="50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Registered ELCC providers</a:t>
          </a:r>
          <a:endParaRPr lang="zh-CN" sz="1400" b="1" kern="1200" dirty="0"/>
        </a:p>
      </dsp:txBody>
      <dsp:txXfrm>
        <a:off x="605855" y="118827"/>
        <a:ext cx="2702011" cy="505151"/>
      </dsp:txXfrm>
    </dsp:sp>
    <dsp:sp modelId="{1D6D52E6-D71A-4D0E-9B90-55958D42C4CD}">
      <dsp:nvSpPr>
        <dsp:cNvPr id="0" name=""/>
        <dsp:cNvSpPr/>
      </dsp:nvSpPr>
      <dsp:spPr>
        <a:xfrm>
          <a:off x="605855" y="623978"/>
          <a:ext cx="2702011" cy="23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Preschool education</a:t>
          </a:r>
          <a:endParaRPr lang="zh-CN" sz="1400" kern="1200" dirty="0"/>
        </a:p>
      </dsp:txBody>
      <dsp:txXfrm>
        <a:off x="605855" y="623978"/>
        <a:ext cx="2702011" cy="233414"/>
      </dsp:txXfrm>
    </dsp:sp>
    <dsp:sp modelId="{E3809BE0-67DC-4D78-8CA0-2FD58818436C}">
      <dsp:nvSpPr>
        <dsp:cNvPr id="0" name=""/>
        <dsp:cNvSpPr/>
      </dsp:nvSpPr>
      <dsp:spPr>
        <a:xfrm>
          <a:off x="605855" y="857393"/>
          <a:ext cx="83790" cy="8379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43CB07-606A-4799-B4B5-FA5C59EE0DFA}">
      <dsp:nvSpPr>
        <dsp:cNvPr id="0" name=""/>
        <dsp:cNvSpPr/>
      </dsp:nvSpPr>
      <dsp:spPr>
        <a:xfrm>
          <a:off x="605855" y="941183"/>
          <a:ext cx="2702011" cy="23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Childcare</a:t>
          </a:r>
          <a:endParaRPr lang="zh-CN" sz="1400" kern="1200" dirty="0"/>
        </a:p>
      </dsp:txBody>
      <dsp:txXfrm>
        <a:off x="605855" y="941183"/>
        <a:ext cx="2702011" cy="233414"/>
      </dsp:txXfrm>
    </dsp:sp>
    <dsp:sp modelId="{B963F73E-9E14-4E96-89CA-C83646E99848}">
      <dsp:nvSpPr>
        <dsp:cNvPr id="0" name=""/>
        <dsp:cNvSpPr/>
      </dsp:nvSpPr>
      <dsp:spPr>
        <a:xfrm>
          <a:off x="605855" y="1174598"/>
          <a:ext cx="83790" cy="8379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91E350-5FF0-46EC-BEE3-CCE97F44BFC5}">
      <dsp:nvSpPr>
        <dsp:cNvPr id="0" name=""/>
        <dsp:cNvSpPr/>
      </dsp:nvSpPr>
      <dsp:spPr>
        <a:xfrm>
          <a:off x="605855" y="1258388"/>
          <a:ext cx="2702011" cy="23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Out of School care</a:t>
          </a:r>
          <a:endParaRPr lang="zh-CN" sz="1400" kern="1200" dirty="0"/>
        </a:p>
      </dsp:txBody>
      <dsp:txXfrm>
        <a:off x="605855" y="1258388"/>
        <a:ext cx="2702011" cy="233414"/>
      </dsp:txXfrm>
    </dsp:sp>
    <dsp:sp modelId="{3563D5A2-C598-46E2-A06B-63BC912D986B}">
      <dsp:nvSpPr>
        <dsp:cNvPr id="0" name=""/>
        <dsp:cNvSpPr/>
      </dsp:nvSpPr>
      <dsp:spPr>
        <a:xfrm>
          <a:off x="605855" y="1491803"/>
          <a:ext cx="83790" cy="83790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D481FD-1B5E-4B90-8227-AE9B1568ABF7}">
      <dsp:nvSpPr>
        <dsp:cNvPr id="0" name=""/>
        <dsp:cNvSpPr/>
      </dsp:nvSpPr>
      <dsp:spPr>
        <a:xfrm>
          <a:off x="605855" y="1575593"/>
          <a:ext cx="2702011" cy="23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Childminders</a:t>
          </a:r>
          <a:endParaRPr lang="zh-CN" sz="1400" kern="1200" dirty="0"/>
        </a:p>
      </dsp:txBody>
      <dsp:txXfrm>
        <a:off x="605855" y="1575593"/>
        <a:ext cx="2702011" cy="233414"/>
      </dsp:txXfrm>
    </dsp:sp>
    <dsp:sp modelId="{E13269D8-6481-4843-9CE6-321F179BC2A2}">
      <dsp:nvSpPr>
        <dsp:cNvPr id="0" name=""/>
        <dsp:cNvSpPr/>
      </dsp:nvSpPr>
      <dsp:spPr>
        <a:xfrm>
          <a:off x="605855" y="1809008"/>
          <a:ext cx="83790" cy="83790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1DE76A-1FBC-4A2D-99CF-E7B2666685E9}">
      <dsp:nvSpPr>
        <dsp:cNvPr id="0" name=""/>
        <dsp:cNvSpPr/>
      </dsp:nvSpPr>
      <dsp:spPr>
        <a:xfrm>
          <a:off x="605855" y="1892798"/>
          <a:ext cx="2702011" cy="23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Registered in-home care</a:t>
          </a:r>
          <a:endParaRPr lang="zh-CN" sz="1400" kern="1200" dirty="0"/>
        </a:p>
      </dsp:txBody>
      <dsp:txXfrm>
        <a:off x="605855" y="1892798"/>
        <a:ext cx="2702011" cy="233414"/>
      </dsp:txXfrm>
    </dsp:sp>
    <dsp:sp modelId="{C5960734-F2AC-42C2-A06B-42605CA4C2DE}">
      <dsp:nvSpPr>
        <dsp:cNvPr id="0" name=""/>
        <dsp:cNvSpPr/>
      </dsp:nvSpPr>
      <dsp:spPr>
        <a:xfrm>
          <a:off x="605855" y="2126213"/>
          <a:ext cx="83790" cy="8379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51D4084-1E8F-4A35-8050-9F7F6E2C2604}">
      <dsp:nvSpPr>
        <dsp:cNvPr id="0" name=""/>
        <dsp:cNvSpPr/>
      </dsp:nvSpPr>
      <dsp:spPr>
        <a:xfrm>
          <a:off x="605855" y="2210003"/>
          <a:ext cx="2702011" cy="23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…</a:t>
          </a:r>
          <a:endParaRPr lang="zh-CN" sz="1400" kern="1200" dirty="0"/>
        </a:p>
      </dsp:txBody>
      <dsp:txXfrm>
        <a:off x="605855" y="2210003"/>
        <a:ext cx="2702011" cy="23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77634-BF23-4B79-8255-62983E0318C1}">
      <dsp:nvSpPr>
        <dsp:cNvPr id="0" name=""/>
        <dsp:cNvSpPr/>
      </dsp:nvSpPr>
      <dsp:spPr>
        <a:xfrm>
          <a:off x="5616888" y="2844267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D0EA4-E3C7-4091-A206-234C251DC818}">
      <dsp:nvSpPr>
        <dsp:cNvPr id="0" name=""/>
        <dsp:cNvSpPr/>
      </dsp:nvSpPr>
      <dsp:spPr>
        <a:xfrm>
          <a:off x="5257327" y="284426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4A255-F7A0-4312-9E97-5C1E6E6204F3}">
      <dsp:nvSpPr>
        <dsp:cNvPr id="0" name=""/>
        <dsp:cNvSpPr/>
      </dsp:nvSpPr>
      <dsp:spPr>
        <a:xfrm>
          <a:off x="4969680" y="284426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D9A5-B097-4AD3-BEAC-E99BDBD1BB62}">
      <dsp:nvSpPr>
        <dsp:cNvPr id="0" name=""/>
        <dsp:cNvSpPr/>
      </dsp:nvSpPr>
      <dsp:spPr>
        <a:xfrm>
          <a:off x="4682032" y="284426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A6F21-B0E6-4183-BF19-813A6A5B37B5}">
      <dsp:nvSpPr>
        <dsp:cNvPr id="0" name=""/>
        <dsp:cNvSpPr/>
      </dsp:nvSpPr>
      <dsp:spPr>
        <a:xfrm>
          <a:off x="4394384" y="284426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4B0A6-71F2-44C7-B399-78A01313FA74}">
      <dsp:nvSpPr>
        <dsp:cNvPr id="0" name=""/>
        <dsp:cNvSpPr/>
      </dsp:nvSpPr>
      <dsp:spPr>
        <a:xfrm>
          <a:off x="3962911" y="2772356"/>
          <a:ext cx="326349" cy="32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85ED9-F17A-4976-9DF9-53B752CB3825}">
      <dsp:nvSpPr>
        <dsp:cNvPr id="0" name=""/>
        <dsp:cNvSpPr/>
      </dsp:nvSpPr>
      <dsp:spPr>
        <a:xfrm>
          <a:off x="5257327" y="2484707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F53D0-CAEB-482D-BE38-C7C2FDC840AB}">
      <dsp:nvSpPr>
        <dsp:cNvPr id="0" name=""/>
        <dsp:cNvSpPr/>
      </dsp:nvSpPr>
      <dsp:spPr>
        <a:xfrm>
          <a:off x="5236654" y="322965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4761F-309E-4DE3-884D-C05D23B6A5BC}">
      <dsp:nvSpPr>
        <dsp:cNvPr id="0" name=""/>
        <dsp:cNvSpPr/>
      </dsp:nvSpPr>
      <dsp:spPr>
        <a:xfrm>
          <a:off x="5453714" y="2628533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F8BEC-D439-48B0-82F2-2E3DEB6141B9}">
      <dsp:nvSpPr>
        <dsp:cNvPr id="0" name=""/>
        <dsp:cNvSpPr/>
      </dsp:nvSpPr>
      <dsp:spPr>
        <a:xfrm>
          <a:off x="5450105" y="3060003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F656-F3D7-4153-8BE3-B1739A4A072D}">
      <dsp:nvSpPr>
        <dsp:cNvPr id="0" name=""/>
        <dsp:cNvSpPr/>
      </dsp:nvSpPr>
      <dsp:spPr>
        <a:xfrm>
          <a:off x="2295504" y="2171589"/>
          <a:ext cx="1652217" cy="1652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0" kern="1200" dirty="0" smtClean="0"/>
            <a:t>Child Account</a:t>
          </a:r>
          <a:endParaRPr lang="zh-CN" sz="2600" b="0" kern="1200" dirty="0"/>
        </a:p>
      </dsp:txBody>
      <dsp:txXfrm>
        <a:off x="2537466" y="2413576"/>
        <a:ext cx="1168293" cy="1168420"/>
      </dsp:txXfrm>
    </dsp:sp>
    <dsp:sp modelId="{25FEB058-C673-4560-96FF-4B879F488D44}">
      <dsp:nvSpPr>
        <dsp:cNvPr id="0" name=""/>
        <dsp:cNvSpPr/>
      </dsp:nvSpPr>
      <dsp:spPr>
        <a:xfrm>
          <a:off x="2958438" y="1719418"/>
          <a:ext cx="326349" cy="32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E3FEC-3C12-4165-BE06-060F29ADD1B6}">
      <dsp:nvSpPr>
        <dsp:cNvPr id="0" name=""/>
        <dsp:cNvSpPr/>
      </dsp:nvSpPr>
      <dsp:spPr>
        <a:xfrm>
          <a:off x="2753190" y="1525447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CF074-E0B7-4F91-BB35-7EBF4B569D9F}">
      <dsp:nvSpPr>
        <dsp:cNvPr id="0" name=""/>
        <dsp:cNvSpPr/>
      </dsp:nvSpPr>
      <dsp:spPr>
        <a:xfrm>
          <a:off x="2523494" y="1286088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8AF58-D7F3-4526-87FE-6736F201024C}">
      <dsp:nvSpPr>
        <dsp:cNvPr id="0" name=""/>
        <dsp:cNvSpPr/>
      </dsp:nvSpPr>
      <dsp:spPr>
        <a:xfrm>
          <a:off x="2295504" y="108269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24026-96DF-44C2-BF11-D2CCD49B27F8}">
      <dsp:nvSpPr>
        <dsp:cNvPr id="0" name=""/>
        <dsp:cNvSpPr/>
      </dsp:nvSpPr>
      <dsp:spPr>
        <a:xfrm>
          <a:off x="1946981" y="108269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D4E48-AA80-4ACC-9817-F2FF9DE4F344}">
      <dsp:nvSpPr>
        <dsp:cNvPr id="0" name=""/>
        <dsp:cNvSpPr/>
      </dsp:nvSpPr>
      <dsp:spPr>
        <a:xfrm>
          <a:off x="1597889" y="108269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72F26-8102-4E67-9F3C-BC0FDA27A263}">
      <dsp:nvSpPr>
        <dsp:cNvPr id="0" name=""/>
        <dsp:cNvSpPr/>
      </dsp:nvSpPr>
      <dsp:spPr>
        <a:xfrm>
          <a:off x="1249365" y="108269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5FAA5-1E74-4823-8CC5-C7CD185731C7}">
      <dsp:nvSpPr>
        <dsp:cNvPr id="0" name=""/>
        <dsp:cNvSpPr/>
      </dsp:nvSpPr>
      <dsp:spPr>
        <a:xfrm>
          <a:off x="900842" y="108269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29E49-CAEF-45F0-99D8-6FD7F8AAAE51}">
      <dsp:nvSpPr>
        <dsp:cNvPr id="0" name=""/>
        <dsp:cNvSpPr/>
      </dsp:nvSpPr>
      <dsp:spPr>
        <a:xfrm>
          <a:off x="552318" y="108269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5A5BB-CED5-47DF-9506-0388E05BBC08}">
      <dsp:nvSpPr>
        <dsp:cNvPr id="0" name=""/>
        <dsp:cNvSpPr/>
      </dsp:nvSpPr>
      <dsp:spPr>
        <a:xfrm>
          <a:off x="542548" y="551284"/>
          <a:ext cx="2350699" cy="42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Government</a:t>
          </a:r>
          <a:r>
            <a:rPr lang="en-US" sz="1400" kern="1200" dirty="0" smtClean="0"/>
            <a:t>: Free preschool education; Tax Free Childcare; Childcare Tax Credit/childcare element of UC; Childcare Grant</a:t>
          </a:r>
          <a:endParaRPr lang="zh-CN" sz="1400" kern="1200" dirty="0"/>
        </a:p>
      </dsp:txBody>
      <dsp:txXfrm>
        <a:off x="542548" y="551284"/>
        <a:ext cx="2350699" cy="420056"/>
      </dsp:txXfrm>
    </dsp:sp>
    <dsp:sp modelId="{0A9C427F-B382-43EF-AD56-6FF93B55FA6D}">
      <dsp:nvSpPr>
        <dsp:cNvPr id="0" name=""/>
        <dsp:cNvSpPr/>
      </dsp:nvSpPr>
      <dsp:spPr>
        <a:xfrm>
          <a:off x="2197411" y="2153887"/>
          <a:ext cx="326349" cy="32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360FF-4972-4FC3-ACF0-4A769EDD55DA}">
      <dsp:nvSpPr>
        <dsp:cNvPr id="0" name=""/>
        <dsp:cNvSpPr/>
      </dsp:nvSpPr>
      <dsp:spPr>
        <a:xfrm>
          <a:off x="1988181" y="198132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F44F8-8BA6-4DB1-BFF8-C8437D6EC5C4}">
      <dsp:nvSpPr>
        <dsp:cNvPr id="0" name=""/>
        <dsp:cNvSpPr/>
      </dsp:nvSpPr>
      <dsp:spPr>
        <a:xfrm>
          <a:off x="1639658" y="198132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C2318-A0C9-4547-8028-3045D7B556B7}">
      <dsp:nvSpPr>
        <dsp:cNvPr id="0" name=""/>
        <dsp:cNvSpPr/>
      </dsp:nvSpPr>
      <dsp:spPr>
        <a:xfrm>
          <a:off x="1291134" y="198132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20D55-1828-4CE4-8E5A-1DC51CB7ED4E}">
      <dsp:nvSpPr>
        <dsp:cNvPr id="0" name=""/>
        <dsp:cNvSpPr/>
      </dsp:nvSpPr>
      <dsp:spPr>
        <a:xfrm>
          <a:off x="942611" y="198132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A4076-7DDC-47D1-8213-771E7131CE3E}">
      <dsp:nvSpPr>
        <dsp:cNvPr id="0" name=""/>
        <dsp:cNvSpPr/>
      </dsp:nvSpPr>
      <dsp:spPr>
        <a:xfrm>
          <a:off x="593519" y="198132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68518-0A08-478A-9743-CEE60D3BCCE2}">
      <dsp:nvSpPr>
        <dsp:cNvPr id="0" name=""/>
        <dsp:cNvSpPr/>
      </dsp:nvSpPr>
      <dsp:spPr>
        <a:xfrm>
          <a:off x="244995" y="198132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6415C-FCAE-4397-B475-61F9F01658D3}">
      <dsp:nvSpPr>
        <dsp:cNvPr id="0" name=""/>
        <dsp:cNvSpPr/>
      </dsp:nvSpPr>
      <dsp:spPr>
        <a:xfrm>
          <a:off x="295407" y="1477939"/>
          <a:ext cx="1912614" cy="42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Parents &amp; Wider families and friends: </a:t>
          </a:r>
          <a:r>
            <a:rPr lang="en-US" sz="1400" b="0" kern="1200" dirty="0" smtClean="0"/>
            <a:t>Contributions</a:t>
          </a:r>
          <a:endParaRPr lang="zh-CN" sz="1400" b="0" kern="1200" dirty="0"/>
        </a:p>
      </dsp:txBody>
      <dsp:txXfrm>
        <a:off x="295407" y="1477939"/>
        <a:ext cx="1912614" cy="420056"/>
      </dsp:txXfrm>
    </dsp:sp>
    <dsp:sp modelId="{9687C49E-AE30-4B51-9369-927A380A9570}">
      <dsp:nvSpPr>
        <dsp:cNvPr id="0" name=""/>
        <dsp:cNvSpPr/>
      </dsp:nvSpPr>
      <dsp:spPr>
        <a:xfrm>
          <a:off x="1833270" y="2834431"/>
          <a:ext cx="326349" cy="32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CE279-00C0-4B29-9785-1FEB28C97787}">
      <dsp:nvSpPr>
        <dsp:cNvPr id="0" name=""/>
        <dsp:cNvSpPr/>
      </dsp:nvSpPr>
      <dsp:spPr>
        <a:xfrm>
          <a:off x="1510332" y="291621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C26EB-7384-4721-B9D8-6B184053162C}">
      <dsp:nvSpPr>
        <dsp:cNvPr id="0" name=""/>
        <dsp:cNvSpPr/>
      </dsp:nvSpPr>
      <dsp:spPr>
        <a:xfrm>
          <a:off x="1187962" y="291621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88532-E76D-40FD-A988-C81AE7EDE101}">
      <dsp:nvSpPr>
        <dsp:cNvPr id="0" name=""/>
        <dsp:cNvSpPr/>
      </dsp:nvSpPr>
      <dsp:spPr>
        <a:xfrm>
          <a:off x="865023" y="291621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60D4C-F7F5-48B4-8ED4-3C36BACD54EC}">
      <dsp:nvSpPr>
        <dsp:cNvPr id="0" name=""/>
        <dsp:cNvSpPr/>
      </dsp:nvSpPr>
      <dsp:spPr>
        <a:xfrm>
          <a:off x="542653" y="291621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229A0-7145-4C63-A75D-E6F3A99D531B}">
      <dsp:nvSpPr>
        <dsp:cNvPr id="0" name=""/>
        <dsp:cNvSpPr/>
      </dsp:nvSpPr>
      <dsp:spPr>
        <a:xfrm>
          <a:off x="219715" y="291621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ABDE1-2E9B-4371-B673-A1D40CEAEBD1}">
      <dsp:nvSpPr>
        <dsp:cNvPr id="0" name=""/>
        <dsp:cNvSpPr/>
      </dsp:nvSpPr>
      <dsp:spPr>
        <a:xfrm>
          <a:off x="147610" y="2328560"/>
          <a:ext cx="1882476" cy="42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Employer: </a:t>
          </a:r>
          <a:r>
            <a:rPr lang="en-US" sz="1400" kern="1200" dirty="0" smtClean="0"/>
            <a:t>Potential employee work benefits</a:t>
          </a:r>
          <a:endParaRPr lang="zh-CN" sz="1400" kern="1200" dirty="0"/>
        </a:p>
      </dsp:txBody>
      <dsp:txXfrm>
        <a:off x="147610" y="2328560"/>
        <a:ext cx="1882476" cy="420056"/>
      </dsp:txXfrm>
    </dsp:sp>
    <dsp:sp modelId="{D02FDC5E-355D-427D-B7BD-5B4C07CA7FA6}">
      <dsp:nvSpPr>
        <dsp:cNvPr id="0" name=""/>
        <dsp:cNvSpPr/>
      </dsp:nvSpPr>
      <dsp:spPr>
        <a:xfrm>
          <a:off x="2217243" y="3633114"/>
          <a:ext cx="326349" cy="32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35B5E-68D4-410F-9241-C33458052831}">
      <dsp:nvSpPr>
        <dsp:cNvPr id="0" name=""/>
        <dsp:cNvSpPr/>
      </dsp:nvSpPr>
      <dsp:spPr>
        <a:xfrm>
          <a:off x="2008012" y="3965040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AD850-B4B5-461F-8243-0AD88BFEB0F8}">
      <dsp:nvSpPr>
        <dsp:cNvPr id="0" name=""/>
        <dsp:cNvSpPr/>
      </dsp:nvSpPr>
      <dsp:spPr>
        <a:xfrm>
          <a:off x="1659488" y="3965040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EEDDF-7CB6-4782-9ADB-2ACD903F5E3E}">
      <dsp:nvSpPr>
        <dsp:cNvPr id="0" name=""/>
        <dsp:cNvSpPr/>
      </dsp:nvSpPr>
      <dsp:spPr>
        <a:xfrm>
          <a:off x="1318079" y="399485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16FD4-CB53-437B-B217-70249C108EF3}">
      <dsp:nvSpPr>
        <dsp:cNvPr id="0" name=""/>
        <dsp:cNvSpPr/>
      </dsp:nvSpPr>
      <dsp:spPr>
        <a:xfrm>
          <a:off x="879416" y="399485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C4452-3FDC-4C71-AA59-AC1ED442B49F}">
      <dsp:nvSpPr>
        <dsp:cNvPr id="0" name=""/>
        <dsp:cNvSpPr/>
      </dsp:nvSpPr>
      <dsp:spPr>
        <a:xfrm>
          <a:off x="511140" y="399485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720BD-5924-442F-BCBE-3E77F8CC1439}">
      <dsp:nvSpPr>
        <dsp:cNvPr id="0" name=""/>
        <dsp:cNvSpPr/>
      </dsp:nvSpPr>
      <dsp:spPr>
        <a:xfrm>
          <a:off x="166191" y="399485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D82F4-C149-4F28-875B-3D67376804E0}">
      <dsp:nvSpPr>
        <dsp:cNvPr id="0" name=""/>
        <dsp:cNvSpPr/>
      </dsp:nvSpPr>
      <dsp:spPr>
        <a:xfrm>
          <a:off x="223493" y="3419563"/>
          <a:ext cx="1912614" cy="42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Third sector: </a:t>
          </a:r>
          <a:r>
            <a:rPr lang="en-US" sz="1400" kern="1200" dirty="0" smtClean="0"/>
            <a:t>Charities etc.</a:t>
          </a:r>
          <a:endParaRPr lang="zh-CN" sz="1400" kern="1200" dirty="0"/>
        </a:p>
      </dsp:txBody>
      <dsp:txXfrm>
        <a:off x="223493" y="3419563"/>
        <a:ext cx="1912614" cy="420056"/>
      </dsp:txXfrm>
    </dsp:sp>
    <dsp:sp modelId="{5F37BE56-B43B-459C-A7B9-2F1C60458B8D}">
      <dsp:nvSpPr>
        <dsp:cNvPr id="0" name=""/>
        <dsp:cNvSpPr/>
      </dsp:nvSpPr>
      <dsp:spPr>
        <a:xfrm>
          <a:off x="2958438" y="3922040"/>
          <a:ext cx="326349" cy="32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59904-851B-4C9A-8906-DFF8B7A4FF2F}">
      <dsp:nvSpPr>
        <dsp:cNvPr id="0" name=""/>
        <dsp:cNvSpPr/>
      </dsp:nvSpPr>
      <dsp:spPr>
        <a:xfrm>
          <a:off x="2884233" y="4354419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D2C8D-99B0-4842-963C-804C4AD0B432}">
      <dsp:nvSpPr>
        <dsp:cNvPr id="0" name=""/>
        <dsp:cNvSpPr/>
      </dsp:nvSpPr>
      <dsp:spPr>
        <a:xfrm>
          <a:off x="2596586" y="4642066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7355E-B87B-4245-B984-46F62032C44B}">
      <dsp:nvSpPr>
        <dsp:cNvPr id="0" name=""/>
        <dsp:cNvSpPr/>
      </dsp:nvSpPr>
      <dsp:spPr>
        <a:xfrm>
          <a:off x="2308939" y="492971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036F9-2FD8-4FA9-9B16-018BC280E719}">
      <dsp:nvSpPr>
        <dsp:cNvPr id="0" name=""/>
        <dsp:cNvSpPr/>
      </dsp:nvSpPr>
      <dsp:spPr>
        <a:xfrm>
          <a:off x="1960415" y="492971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DB950-FD37-4C1F-A024-EA811DEA7B59}">
      <dsp:nvSpPr>
        <dsp:cNvPr id="0" name=""/>
        <dsp:cNvSpPr/>
      </dsp:nvSpPr>
      <dsp:spPr>
        <a:xfrm>
          <a:off x="1611323" y="492971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4038B-9DE5-4A22-98E1-4A921490D9DF}">
      <dsp:nvSpPr>
        <dsp:cNvPr id="0" name=""/>
        <dsp:cNvSpPr/>
      </dsp:nvSpPr>
      <dsp:spPr>
        <a:xfrm>
          <a:off x="1262800" y="492971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AC183-2A17-4F36-AB51-BC45D39B0F2A}">
      <dsp:nvSpPr>
        <dsp:cNvPr id="0" name=""/>
        <dsp:cNvSpPr/>
      </dsp:nvSpPr>
      <dsp:spPr>
        <a:xfrm>
          <a:off x="914276" y="492971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3E917-9E6C-4CE3-96F2-3A9245F5C3F2}">
      <dsp:nvSpPr>
        <dsp:cNvPr id="0" name=""/>
        <dsp:cNvSpPr/>
      </dsp:nvSpPr>
      <dsp:spPr>
        <a:xfrm>
          <a:off x="565753" y="4929714"/>
          <a:ext cx="163174" cy="16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D72C5-8549-411B-B758-656DFE781056}">
      <dsp:nvSpPr>
        <dsp:cNvPr id="0" name=""/>
        <dsp:cNvSpPr/>
      </dsp:nvSpPr>
      <dsp:spPr>
        <a:xfrm>
          <a:off x="511133" y="4354419"/>
          <a:ext cx="2182752" cy="56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/>
            <a:t>Others</a:t>
          </a:r>
          <a:r>
            <a:rPr lang="en-US" altLang="zh-CN" sz="1400" kern="1200" dirty="0" smtClean="0"/>
            <a:t>: Future policy initiatives (unknown today)</a:t>
          </a:r>
          <a:endParaRPr lang="zh-CN" sz="1400" kern="1200" dirty="0"/>
        </a:p>
      </dsp:txBody>
      <dsp:txXfrm>
        <a:off x="511133" y="4354419"/>
        <a:ext cx="2182752" cy="565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汇聚文本"/>
  <dgm:desc val="用于显示合并为一个整体的多个步骤或部分。限制为一个包含文本的级别 1 形状，最多五个级别 2 形状。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2A71-53B4-44D2-BC81-FFEAB6858A62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FCB4-DFC7-4196-8403-838AC71914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597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FF970D-17C1-404E-B44A-A7C57ACBC4D1}" type="slidenum">
              <a:rPr lang="en-GB"/>
              <a:pPr eaLnBrk="1" hangingPunct="1"/>
              <a:t>5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783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4271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851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011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4188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4750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6982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338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464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936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884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ED95-6F57-4466-B562-A038626A20AA}" type="datetimeFigureOut">
              <a:rPr lang="en-GB" smtClean="0"/>
              <a:pPr/>
              <a:t>21/12/2015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8EBF-0791-45AC-95DE-8B64957A9C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93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9604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Can we achieve a vision of affordable high-quality childcare in Scotland for all who want it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smtClean="0"/>
              <a:t>Maggie Tierney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 </a:t>
            </a:r>
          </a:p>
          <a:p>
            <a:r>
              <a:rPr lang="en-GB" dirty="0" err="1" smtClean="0"/>
              <a:t>ICMEC</a:t>
            </a:r>
            <a:r>
              <a:rPr lang="en-GB" dirty="0" smtClean="0"/>
              <a:t> seminar</a:t>
            </a:r>
          </a:p>
          <a:p>
            <a:r>
              <a:rPr lang="en-GB" dirty="0" smtClean="0"/>
              <a:t>7 December 2015</a:t>
            </a:r>
          </a:p>
        </p:txBody>
      </p:sp>
      <p:pic>
        <p:nvPicPr>
          <p:cNvPr id="4" name="Picture 3" descr="Commission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1917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330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Evidence (3)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Childcare market highly privatised in Scotland, as with UK.  Including </a:t>
            </a:r>
            <a:r>
              <a:rPr lang="en-GB" dirty="0" err="1" smtClean="0"/>
              <a:t>childminders</a:t>
            </a:r>
            <a:r>
              <a:rPr lang="en-GB" dirty="0" smtClean="0"/>
              <a:t>, about 70% of all services for 0-5s.  </a:t>
            </a:r>
          </a:p>
          <a:p>
            <a:endParaRPr lang="en-GB" dirty="0" smtClean="0"/>
          </a:p>
          <a:p>
            <a:r>
              <a:rPr lang="en-GB" dirty="0" smtClean="0"/>
              <a:t>Prices not regulated or capped</a:t>
            </a:r>
          </a:p>
          <a:p>
            <a:endParaRPr lang="en-GB" dirty="0" smtClean="0"/>
          </a:p>
          <a:p>
            <a:r>
              <a:rPr lang="en-GB" dirty="0" smtClean="0"/>
              <a:t>Different services poorly integrated, introducing significant logistical problems for families with more than one child</a:t>
            </a:r>
          </a:p>
          <a:p>
            <a:endParaRPr lang="en-GB" dirty="0" smtClean="0"/>
          </a:p>
          <a:p>
            <a:r>
              <a:rPr lang="en-GB" dirty="0" smtClean="0"/>
              <a:t>Instability/ unevenness in the supply of services (including rural dimensions for  Scotland)</a:t>
            </a:r>
          </a:p>
          <a:p>
            <a:endParaRPr lang="en-GB" dirty="0" smtClean="0"/>
          </a:p>
          <a:p>
            <a:r>
              <a:rPr lang="en-GB" dirty="0" smtClean="0"/>
              <a:t>Agreement that public supply-side subsidy levels are too low; that small private providers depend heavily on public </a:t>
            </a:r>
            <a:r>
              <a:rPr lang="en-GB" dirty="0" err="1" smtClean="0"/>
              <a:t>ELCC</a:t>
            </a:r>
            <a:r>
              <a:rPr lang="en-GB" dirty="0" smtClean="0"/>
              <a:t> investment to remain viable; and that options </a:t>
            </a:r>
            <a:r>
              <a:rPr lang="en-GB" dirty="0" err="1" smtClean="0"/>
              <a:t>ofr</a:t>
            </a:r>
            <a:r>
              <a:rPr lang="en-GB" dirty="0" smtClean="0"/>
              <a:t> low income families are too narrow.  More investment needed</a:t>
            </a:r>
          </a:p>
          <a:p>
            <a:endParaRPr lang="en-GB" dirty="0" smtClean="0"/>
          </a:p>
          <a:p>
            <a:r>
              <a:rPr lang="en-GB" dirty="0" smtClean="0"/>
              <a:t>The way public funding is distributed is at least as important as its total amount.  As a devolved administration, this is a particularly important feature for Scottish funding of childcare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2423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Key</a:t>
            </a:r>
            <a:r>
              <a:rPr lang="en-GB" b="1" baseline="0" dirty="0" smtClean="0"/>
              <a:t> Findings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Many parents are able to access and afford high quality provision that meets their</a:t>
            </a:r>
            <a:r>
              <a:rPr lang="en-GB" baseline="0" dirty="0" smtClean="0"/>
              <a:t> needs (just about!)</a:t>
            </a:r>
          </a:p>
          <a:p>
            <a:r>
              <a:rPr lang="en-GB" baseline="0" dirty="0" smtClean="0"/>
              <a:t>Real commitment from Scottish and UK Governments to invest in childcare</a:t>
            </a:r>
          </a:p>
          <a:p>
            <a:r>
              <a:rPr lang="en-GB" baseline="0" dirty="0" smtClean="0"/>
              <a:t>But too many parents cannot access, or cannot afford, childcare that meets their needs</a:t>
            </a:r>
          </a:p>
          <a:p>
            <a:r>
              <a:rPr lang="en-GB" baseline="0" dirty="0" smtClean="0"/>
              <a:t>Funding of childcare, for families and providers, is complex, confusing, unfair and lacks transparency</a:t>
            </a:r>
          </a:p>
          <a:p>
            <a:r>
              <a:rPr lang="en-GB" baseline="0" dirty="0" smtClean="0"/>
              <a:t>There is no agreed national strategy</a:t>
            </a:r>
          </a:p>
        </p:txBody>
      </p:sp>
    </p:spTree>
    <p:extLst>
      <p:ext uri="{BB962C8B-B14F-4D97-AF65-F5344CB8AC3E}">
        <p14:creationId xmlns="" xmlns:p14="http://schemas.microsoft.com/office/powerpoint/2010/main" val="36682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Main Recommendations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Develop</a:t>
            </a:r>
            <a:r>
              <a:rPr lang="en-GB" baseline="0" dirty="0" smtClean="0"/>
              <a:t> a long term vision and a strategy to deliver that vision.  Stop dealing with individual issues in isolation.</a:t>
            </a:r>
          </a:p>
          <a:p>
            <a:r>
              <a:rPr lang="en-GB" baseline="0" dirty="0" smtClean="0"/>
              <a:t>Establish an entitlement to access 50 hours per week of affordable flexible childcare</a:t>
            </a:r>
          </a:p>
          <a:p>
            <a:r>
              <a:rPr lang="en-GB" dirty="0" smtClean="0"/>
              <a:t>Make local arrangements to secure delivery of that entitlement</a:t>
            </a:r>
          </a:p>
          <a:p>
            <a:r>
              <a:rPr lang="en-GB" dirty="0" smtClean="0"/>
              <a:t>Limit the amount contributed towards that 50 hours to 10% of household income: less for poorer families</a:t>
            </a:r>
          </a:p>
          <a:p>
            <a:r>
              <a:rPr lang="en-GB" dirty="0" smtClean="0"/>
              <a:t>Simplify funding mechanisms so families can easily understand and access their entitlement and providers receive simple, fair, transparent funding from the state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  </a:t>
            </a:r>
            <a:r>
              <a:rPr lang="en-GB" b="1" dirty="0" smtClean="0"/>
              <a:t>Genuinely Difficult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Simplifying</a:t>
            </a:r>
            <a:r>
              <a:rPr lang="en-GB" baseline="0" dirty="0" smtClean="0"/>
              <a:t> the tax and benefits systems, and how they complement</a:t>
            </a:r>
            <a:r>
              <a:rPr lang="en-GB" dirty="0" smtClean="0"/>
              <a:t> free provision,</a:t>
            </a:r>
            <a:r>
              <a:rPr lang="en-GB" baseline="0" dirty="0" smtClean="0"/>
              <a:t> to make the funding of childcare seem simpler and more rational to families</a:t>
            </a:r>
          </a:p>
          <a:p>
            <a:r>
              <a:rPr lang="en-GB" baseline="0" dirty="0" smtClean="0"/>
              <a:t>Operating a mixture of free, subsidised and fully paid for provision, based on local decision making, in a way that enables a healthy market and delivers on the child’s entitlements to a high-quality experience</a:t>
            </a:r>
          </a:p>
          <a:p>
            <a:r>
              <a:rPr lang="en-GB" baseline="0" dirty="0" smtClean="0"/>
              <a:t>Managing expansion to protect and promote </a:t>
            </a:r>
            <a:r>
              <a:rPr lang="en-GB" dirty="0" smtClean="0"/>
              <a:t>the </a:t>
            </a:r>
            <a:r>
              <a:rPr lang="en-GB" baseline="0" dirty="0" smtClean="0"/>
              <a:t>quality of provision, and to control costs to the state</a:t>
            </a:r>
          </a:p>
          <a:p>
            <a:r>
              <a:rPr lang="en-GB" baseline="0" dirty="0" smtClean="0"/>
              <a:t>Balancing the needs of employers, parents, childcare providers and staff working in the sector without sacrificing the needs of the child.</a:t>
            </a:r>
          </a:p>
          <a:p>
            <a:r>
              <a:rPr lang="en-GB" baseline="0" dirty="0" smtClean="0"/>
              <a:t>Deciding how best to provide financial support to families with very young children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iS_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51" y="0"/>
            <a:ext cx="9402351" cy="6650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190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Issues that should not be hard – but will be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Scottish and UK Governments working together on funding issues</a:t>
            </a:r>
          </a:p>
          <a:p>
            <a:r>
              <a:rPr lang="en-GB" dirty="0" smtClean="0"/>
              <a:t>Rebuilding trust between providers and funders</a:t>
            </a:r>
          </a:p>
          <a:p>
            <a:r>
              <a:rPr lang="en-GB" dirty="0" smtClean="0"/>
              <a:t>Policy makers and local authority</a:t>
            </a:r>
            <a:r>
              <a:rPr lang="en-GB" baseline="0" dirty="0" smtClean="0"/>
              <a:t> managers taking a holistic view of the needs of families (for available affordable childcare, as well as for early education) – rather than dealing with elements in isolation</a:t>
            </a:r>
          </a:p>
          <a:p>
            <a:r>
              <a:rPr lang="en-GB" dirty="0" smtClean="0"/>
              <a:t>Accepting the existence of real problems and fixing them, rather than finding justifications for existing actions that create problems for families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Can we achieve the vision in ways that are affordable for parents and the state alike?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US" dirty="0" smtClean="0"/>
              <a:t>What models already exist that look promising? (hubs, blended domestic and group care, partnerships, flexible schools, social enterprise)</a:t>
            </a:r>
          </a:p>
          <a:p>
            <a:r>
              <a:rPr lang="en-US" dirty="0" smtClean="0"/>
              <a:t>Can we route available monies (public investment as well as parents’ contributions) in more effective ways?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032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A Possible Free + Subsidised Model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43839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4203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="" xmlns:p14="http://schemas.microsoft.com/office/powerpoint/2010/main" val="3728289220"/>
              </p:ext>
            </p:extLst>
          </p:nvPr>
        </p:nvGraphicFramePr>
        <p:xfrm>
          <a:off x="5615608" y="2636912"/>
          <a:ext cx="35283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6884653"/>
              </p:ext>
            </p:extLst>
          </p:nvPr>
        </p:nvGraphicFramePr>
        <p:xfrm>
          <a:off x="179512" y="980728"/>
          <a:ext cx="59046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312420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 dirty="0" smtClean="0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843E6-00AE-4EDA-A0FA-652589B3D2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467544" y="683404"/>
            <a:ext cx="360040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1931" y="66075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</a:rPr>
              <a:t>Potential basics of a Child Account Scheme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65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achieve our vision?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How can we use local pathfinders to establish successful examples of genuinely more powerful local planning and decision-making?</a:t>
            </a:r>
          </a:p>
          <a:p>
            <a:endParaRPr lang="en-GB" dirty="0"/>
          </a:p>
          <a:p>
            <a:r>
              <a:rPr lang="en-GB" dirty="0" smtClean="0"/>
              <a:t>Does greater flexibility for parents potentially damage child development outcomes?  What can we do to balance flexible services with high-quality provision? </a:t>
            </a:r>
          </a:p>
          <a:p>
            <a:endParaRPr lang="en-GB" dirty="0" smtClean="0"/>
          </a:p>
          <a:p>
            <a:r>
              <a:rPr lang="en-GB" dirty="0" smtClean="0"/>
              <a:t>Will governments’ current focus on inputs like more free hours (</a:t>
            </a:r>
            <a:r>
              <a:rPr lang="en-GB" dirty="0" err="1" smtClean="0"/>
              <a:t>UKG</a:t>
            </a:r>
            <a:r>
              <a:rPr lang="en-GB" dirty="0" smtClean="0"/>
              <a:t> as well as SG) further cement the difficulties of the current childcare market? </a:t>
            </a:r>
          </a:p>
          <a:p>
            <a:endParaRPr lang="en-GB" dirty="0" smtClean="0"/>
          </a:p>
          <a:p>
            <a:r>
              <a:rPr lang="en-GB" dirty="0" smtClean="0"/>
              <a:t>A possible Charter for Childcare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529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whistle-stop tour of Scotland’s major strategies for children and their families</a:t>
            </a:r>
          </a:p>
          <a:p>
            <a:r>
              <a:rPr lang="en-GB" dirty="0" smtClean="0"/>
              <a:t>Childcare: a ‘crucible’ issue for families and for inclusive economic growth – the Commission’s key findings</a:t>
            </a:r>
          </a:p>
          <a:p>
            <a:r>
              <a:rPr lang="en-GB" dirty="0" smtClean="0"/>
              <a:t>Our main recommendations</a:t>
            </a:r>
          </a:p>
          <a:p>
            <a:r>
              <a:rPr lang="en-GB" dirty="0" smtClean="0"/>
              <a:t>Hard issues</a:t>
            </a:r>
          </a:p>
          <a:p>
            <a:r>
              <a:rPr lang="en-GB" dirty="0" smtClean="0"/>
              <a:t>Can we do it?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Scottish Policy Frameworks &amp; Legislation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GIRFEC (Getting it Right for Every Child): the 7 SHANARRI indicators of child wellbeing</a:t>
            </a:r>
          </a:p>
          <a:p>
            <a:r>
              <a:rPr lang="en-US" dirty="0" smtClean="0"/>
              <a:t>Curriculum for Excellence: children aged 3-18</a:t>
            </a:r>
          </a:p>
          <a:p>
            <a:r>
              <a:rPr lang="en-US" dirty="0" smtClean="0"/>
              <a:t>Early Years Framework and EY Collaborative</a:t>
            </a:r>
          </a:p>
          <a:p>
            <a:r>
              <a:rPr lang="en-US" dirty="0" smtClean="0"/>
              <a:t>National Parenting Strategy</a:t>
            </a:r>
          </a:p>
          <a:p>
            <a:r>
              <a:rPr lang="en-US" dirty="0" smtClean="0"/>
              <a:t>CYP Act 2014 &amp; Additional Support for Learning Act 2004 &amp; Building the Ambition 2014</a:t>
            </a:r>
          </a:p>
          <a:p>
            <a:r>
              <a:rPr lang="en-US" dirty="0" smtClean="0"/>
              <a:t>(Refreshed National Economic Strategy)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15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Getting it Right For Every Child</a:t>
            </a:r>
          </a:p>
        </p:txBody>
      </p:sp>
      <p:pic>
        <p:nvPicPr>
          <p:cNvPr id="5123" name="Picture 4" descr="Well-being wheel full tex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41413"/>
            <a:ext cx="5832475" cy="538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27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Life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5913"/>
            <a:ext cx="9448800" cy="743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956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Childcare: a test of the efficacy of national policies for childhood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Commission’s work, reported June 2015</a:t>
            </a:r>
          </a:p>
          <a:p>
            <a:r>
              <a:rPr lang="en-US" dirty="0"/>
              <a:t>W</a:t>
            </a:r>
            <a:r>
              <a:rPr lang="en-US" dirty="0" smtClean="0"/>
              <a:t>hat we mean by registered childcare  </a:t>
            </a:r>
            <a:endParaRPr lang="en-US" dirty="0"/>
          </a:p>
          <a:p>
            <a:r>
              <a:rPr lang="en-US" dirty="0" smtClean="0"/>
              <a:t>Our central assumptions about the care of children </a:t>
            </a:r>
          </a:p>
          <a:p>
            <a:r>
              <a:rPr lang="en-US" dirty="0" smtClean="0"/>
              <a:t> 4 semi-competing social outcomes sought from improved childcare provision</a:t>
            </a:r>
          </a:p>
          <a:p>
            <a:r>
              <a:rPr lang="en-US" dirty="0" smtClean="0"/>
              <a:t>There is a vision for children and childhood.  But there is no vision for childcare.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072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However….childcare is far from invisible in Scottish policy making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err="1" smtClean="0"/>
              <a:t>CYP</a:t>
            </a:r>
            <a:r>
              <a:rPr lang="en-GB" b="1" dirty="0" smtClean="0"/>
              <a:t> Act 2014:  </a:t>
            </a:r>
            <a:r>
              <a:rPr lang="en-GB" dirty="0" smtClean="0"/>
              <a:t>expansion of free </a:t>
            </a:r>
            <a:r>
              <a:rPr lang="en-GB" dirty="0" err="1" smtClean="0"/>
              <a:t>ELCC</a:t>
            </a:r>
            <a:r>
              <a:rPr lang="en-GB" dirty="0" smtClean="0"/>
              <a:t> provision from 475 to 600 hours pa.  Extension of free </a:t>
            </a:r>
            <a:r>
              <a:rPr lang="en-GB" dirty="0" err="1" smtClean="0"/>
              <a:t>ELCC</a:t>
            </a:r>
            <a:r>
              <a:rPr lang="en-GB" dirty="0" smtClean="0"/>
              <a:t> to 27% of 2 year olds. </a:t>
            </a:r>
          </a:p>
          <a:p>
            <a:endParaRPr lang="en-GB" dirty="0" smtClean="0"/>
          </a:p>
          <a:p>
            <a:r>
              <a:rPr lang="en-GB" b="1" dirty="0" smtClean="0"/>
              <a:t>First Minister’s commitment (</a:t>
            </a:r>
            <a:r>
              <a:rPr lang="en-GB" b="1" dirty="0" err="1" smtClean="0"/>
              <a:t>PfG</a:t>
            </a:r>
            <a:r>
              <a:rPr lang="en-GB" b="1" dirty="0"/>
              <a:t> </a:t>
            </a:r>
            <a:r>
              <a:rPr lang="en-GB" b="1" dirty="0" smtClean="0"/>
              <a:t>14-15):  </a:t>
            </a:r>
            <a:r>
              <a:rPr lang="en-GB" dirty="0" smtClean="0"/>
              <a:t>to expand </a:t>
            </a:r>
            <a:r>
              <a:rPr lang="en-GB" dirty="0" err="1" smtClean="0"/>
              <a:t>ELCC</a:t>
            </a:r>
            <a:r>
              <a:rPr lang="en-GB" dirty="0" smtClean="0"/>
              <a:t>-funded provision to 30 hours </a:t>
            </a:r>
            <a:r>
              <a:rPr lang="en-GB" dirty="0" err="1" smtClean="0"/>
              <a:t>pw</a:t>
            </a:r>
            <a:r>
              <a:rPr lang="en-GB" dirty="0" smtClean="0"/>
              <a:t> during term time for pre-schoolers (“the 1,140 hours”) </a:t>
            </a:r>
          </a:p>
          <a:p>
            <a:endParaRPr lang="en-GB" dirty="0" smtClean="0"/>
          </a:p>
          <a:p>
            <a:r>
              <a:rPr lang="en-GB" b="1" dirty="0" smtClean="0"/>
              <a:t>FM’s more recent announcements (17 Oct): </a:t>
            </a:r>
            <a:r>
              <a:rPr lang="en-GB" dirty="0" smtClean="0"/>
              <a:t>more graduate level staff in nurseries in disadvantaged areas, plus moving to greater flexibility for parents, including full day and summer holiday provision</a:t>
            </a:r>
          </a:p>
          <a:p>
            <a:endParaRPr lang="en-GB" dirty="0" smtClean="0"/>
          </a:p>
          <a:p>
            <a:r>
              <a:rPr lang="en-GB" b="1" dirty="0" smtClean="0"/>
              <a:t>Equity agenda very prominent:  </a:t>
            </a:r>
            <a:r>
              <a:rPr lang="en-GB" dirty="0" smtClean="0"/>
              <a:t>including the Independent Poverty Adviser’s work for FM.  Forthcoming ‘Fairer Scotland’ plan, Social Justice Action Plan, Raising Attainment work </a:t>
            </a:r>
            <a:r>
              <a:rPr lang="en-GB" dirty="0" err="1" smtClean="0"/>
              <a:t>etc</a:t>
            </a:r>
            <a:r>
              <a:rPr lang="en-GB" dirty="0" smtClean="0"/>
              <a:t> – all of these include a child poverty/ childcare dimension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4554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Evidence (1)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 with UK, Scotland has a mixed economy of services.  </a:t>
            </a:r>
            <a:r>
              <a:rPr lang="en-GB" dirty="0"/>
              <a:t>D</a:t>
            </a:r>
            <a:r>
              <a:rPr lang="en-GB" dirty="0" smtClean="0"/>
              <a:t>ifferent systems in place for under 3s, pre-school, and school-age children.  A range of settings. 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About 1/3 of Scottish families use multiple care arrangements. Parents from low-income areas least like to use registered childcare of any kind, even when free and of high quality.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 2015, only 15% of Scottish authorities reported enough childcare for parents who work full time (43% in England).  Least availability in areas of deprivation.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Uncertain evidence on extent of current spare capacity (perhaps 20-25% underused places, but not available at times or in formats that make it easy for parents to access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9101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Evidence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families pay varies enormously, but on average Scottish families pay more than elsewhere in the UK other than London.  </a:t>
            </a:r>
          </a:p>
          <a:p>
            <a:r>
              <a:rPr lang="en-GB" dirty="0" smtClean="0"/>
              <a:t>Costs are highest for parents of 1-2 year olds</a:t>
            </a:r>
          </a:p>
          <a:p>
            <a:r>
              <a:rPr lang="en-GB" dirty="0" smtClean="0"/>
              <a:t>UK costs to parents high compared with other countries – Scotland no different. </a:t>
            </a:r>
          </a:p>
          <a:p>
            <a:r>
              <a:rPr lang="en-GB" dirty="0" smtClean="0"/>
              <a:t>UK (and Scotland) spend about as much as the Nordics on support to children &amp; families, but spend it differently.  Implications for anti-poverty objectives too.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8825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1262</Words>
  <Application>Microsoft Office PowerPoint</Application>
  <PresentationFormat>On-screen Show (4:3)</PresentationFormat>
  <Paragraphs>113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Can we achieve a vision of affordable high-quality childcare in Scotland for all who want it? Maggie Tierney</vt:lpstr>
      <vt:lpstr>Overview</vt:lpstr>
      <vt:lpstr>Key Scottish Policy Frameworks &amp; Legislation</vt:lpstr>
      <vt:lpstr>Getting it Right For Every Child</vt:lpstr>
      <vt:lpstr>Slide 5</vt:lpstr>
      <vt:lpstr>Childcare: a test of the efficacy of national policies for childhood </vt:lpstr>
      <vt:lpstr>However….childcare is far from invisible in Scottish policy making</vt:lpstr>
      <vt:lpstr>Some Evidence (1) </vt:lpstr>
      <vt:lpstr>Some Evidence (2)</vt:lpstr>
      <vt:lpstr>Some Evidence (3)</vt:lpstr>
      <vt:lpstr>Our Key Findings</vt:lpstr>
      <vt:lpstr>Main Recommendations</vt:lpstr>
      <vt:lpstr>  Genuinely Difficult Issues</vt:lpstr>
      <vt:lpstr>Slide 14</vt:lpstr>
      <vt:lpstr>Issues that should not be hard – but will be</vt:lpstr>
      <vt:lpstr>Can we achieve the vision in ways that are affordable for parents and the state alike? </vt:lpstr>
      <vt:lpstr>A Possible Free + Subsidised Model</vt:lpstr>
      <vt:lpstr>Slide 18</vt:lpstr>
      <vt:lpstr>Can we achieve our vision?</vt:lpstr>
    </vt:vector>
  </TitlesOfParts>
  <Company>Scottish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FOR CHILDCARE REFORM – WORKSHOP ON PROPOSALS FOR CHANGE</dc:title>
  <dc:creator>u202812</dc:creator>
  <cp:lastModifiedBy>Eva</cp:lastModifiedBy>
  <cp:revision>39</cp:revision>
  <cp:lastPrinted>2015-12-03T17:22:53Z</cp:lastPrinted>
  <dcterms:created xsi:type="dcterms:W3CDTF">2015-04-17T13:20:41Z</dcterms:created>
  <dcterms:modified xsi:type="dcterms:W3CDTF">2015-12-21T20:54:58Z</dcterms:modified>
</cp:coreProperties>
</file>