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30" r:id="rId4"/>
  </p:sldMasterIdLst>
  <p:notesMasterIdLst>
    <p:notesMasterId r:id="rId18"/>
  </p:notesMasterIdLst>
  <p:handoutMasterIdLst>
    <p:handoutMasterId r:id="rId19"/>
  </p:handoutMasterIdLst>
  <p:sldIdLst>
    <p:sldId id="262" r:id="rId5"/>
    <p:sldId id="287" r:id="rId6"/>
    <p:sldId id="471" r:id="rId7"/>
    <p:sldId id="470" r:id="rId8"/>
    <p:sldId id="403" r:id="rId9"/>
    <p:sldId id="463" r:id="rId10"/>
    <p:sldId id="469" r:id="rId11"/>
    <p:sldId id="472" r:id="rId12"/>
    <p:sldId id="476" r:id="rId13"/>
    <p:sldId id="474" r:id="rId14"/>
    <p:sldId id="475" r:id="rId15"/>
    <p:sldId id="473" r:id="rId16"/>
    <p:sldId id="47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FD773805-13DB-4541-8ABC-720896719344}">
          <p14:sldIdLst>
            <p14:sldId id="262"/>
            <p14:sldId id="287"/>
            <p14:sldId id="471"/>
            <p14:sldId id="470"/>
            <p14:sldId id="403"/>
            <p14:sldId id="463"/>
            <p14:sldId id="469"/>
            <p14:sldId id="472"/>
            <p14:sldId id="476"/>
            <p14:sldId id="474"/>
            <p14:sldId id="475"/>
            <p14:sldId id="473"/>
            <p14:sldId id="47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0F23F2-70FF-4BCC-B534-109FFEE6EEC7}" v="41" dt="2024-08-29T15:50:08.6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19" autoAdjust="0"/>
    <p:restoredTop sz="96517" autoAdjust="0"/>
  </p:normalViewPr>
  <p:slideViewPr>
    <p:cSldViewPr snapToGrid="0" snapToObjects="1">
      <p:cViewPr varScale="1">
        <p:scale>
          <a:sx n="95" d="100"/>
          <a:sy n="95" d="100"/>
        </p:scale>
        <p:origin x="204" y="78"/>
      </p:cViewPr>
      <p:guideLst/>
    </p:cSldViewPr>
  </p:slideViewPr>
  <p:outlineViewPr>
    <p:cViewPr>
      <p:scale>
        <a:sx n="33" d="100"/>
        <a:sy n="33" d="100"/>
      </p:scale>
      <p:origin x="0" y="-42972"/>
    </p:cViewPr>
  </p:outlineViewPr>
  <p:notesTextViewPr>
    <p:cViewPr>
      <p:scale>
        <a:sx n="1" d="1"/>
        <a:sy n="1" d="1"/>
      </p:scale>
      <p:origin x="0" y="0"/>
    </p:cViewPr>
  </p:notesTextViewPr>
  <p:sorterViewPr>
    <p:cViewPr>
      <p:scale>
        <a:sx n="100" d="100"/>
        <a:sy n="100" d="100"/>
      </p:scale>
      <p:origin x="0" y="-1398"/>
    </p:cViewPr>
  </p:sorterViewPr>
  <p:notesViewPr>
    <p:cSldViewPr snapToGrid="0" snapToObjects="1">
      <p:cViewPr varScale="1">
        <p:scale>
          <a:sx n="87" d="100"/>
          <a:sy n="87" d="100"/>
        </p:scale>
        <p:origin x="3840"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uis Clark" userId="e07aa39b-37fd-478b-b981-4b2baba8d17c" providerId="ADAL" clId="{3C9256B1-60FA-4AA9-ACED-058F973FA6E4}"/>
    <pc:docChg chg="undo redo custSel addSld delSld modSld sldOrd addSection modSection">
      <pc:chgData name="Louis Clark" userId="e07aa39b-37fd-478b-b981-4b2baba8d17c" providerId="ADAL" clId="{3C9256B1-60FA-4AA9-ACED-058F973FA6E4}" dt="2024-01-12T18:09:00.485" v="25273" actId="20577"/>
      <pc:docMkLst>
        <pc:docMk/>
      </pc:docMkLst>
      <pc:sldChg chg="addSp delSp modSp mod modTransition setBg">
        <pc:chgData name="Louis Clark" userId="e07aa39b-37fd-478b-b981-4b2baba8d17c" providerId="ADAL" clId="{3C9256B1-60FA-4AA9-ACED-058F973FA6E4}" dt="2024-01-11T16:17:12.752" v="10099" actId="14100"/>
        <pc:sldMkLst>
          <pc:docMk/>
          <pc:sldMk cId="814101911" sldId="262"/>
        </pc:sldMkLst>
        <pc:spChg chg="mod">
          <ac:chgData name="Louis Clark" userId="e07aa39b-37fd-478b-b981-4b2baba8d17c" providerId="ADAL" clId="{3C9256B1-60FA-4AA9-ACED-058F973FA6E4}" dt="2024-01-11T16:17:12.752" v="10099" actId="14100"/>
          <ac:spMkLst>
            <pc:docMk/>
            <pc:sldMk cId="814101911" sldId="262"/>
            <ac:spMk id="2" creationId="{74080833-6B30-404E-B0FA-39D7DC4B1616}"/>
          </ac:spMkLst>
        </pc:spChg>
        <pc:picChg chg="add mod">
          <ac:chgData name="Louis Clark" userId="e07aa39b-37fd-478b-b981-4b2baba8d17c" providerId="ADAL" clId="{3C9256B1-60FA-4AA9-ACED-058F973FA6E4}" dt="2024-01-11T16:17:02.644" v="10097" actId="1076"/>
          <ac:picMkLst>
            <pc:docMk/>
            <pc:sldMk cId="814101911" sldId="262"/>
            <ac:picMk id="3" creationId="{FC618E95-ADDE-2667-CEB2-A45EB07060C2}"/>
          </ac:picMkLst>
        </pc:picChg>
        <pc:picChg chg="del">
          <ac:chgData name="Louis Clark" userId="e07aa39b-37fd-478b-b981-4b2baba8d17c" providerId="ADAL" clId="{3C9256B1-60FA-4AA9-ACED-058F973FA6E4}" dt="2024-01-10T17:55:56.668" v="5539" actId="478"/>
          <ac:picMkLst>
            <pc:docMk/>
            <pc:sldMk cId="814101911" sldId="262"/>
            <ac:picMk id="6" creationId="{2AE15488-A9F0-6E11-0494-EA7440B5F014}"/>
          </ac:picMkLst>
        </pc:picChg>
      </pc:sldChg>
      <pc:sldChg chg="modSp mod modTransition setBg modAnim">
        <pc:chgData name="Louis Clark" userId="e07aa39b-37fd-478b-b981-4b2baba8d17c" providerId="ADAL" clId="{3C9256B1-60FA-4AA9-ACED-058F973FA6E4}" dt="2024-01-10T19:18:49.747" v="8162"/>
        <pc:sldMkLst>
          <pc:docMk/>
          <pc:sldMk cId="2716482659" sldId="264"/>
        </pc:sldMkLst>
        <pc:spChg chg="mod">
          <ac:chgData name="Louis Clark" userId="e07aa39b-37fd-478b-b981-4b2baba8d17c" providerId="ADAL" clId="{3C9256B1-60FA-4AA9-ACED-058F973FA6E4}" dt="2024-01-10T19:01:13.108" v="8110" actId="242"/>
          <ac:spMkLst>
            <pc:docMk/>
            <pc:sldMk cId="2716482659" sldId="264"/>
            <ac:spMk id="2" creationId="{B03660B1-F4D5-50EF-9D29-57EEE9BBCA2B}"/>
          </ac:spMkLst>
        </pc:spChg>
        <pc:graphicFrameChg chg="mod">
          <ac:chgData name="Louis Clark" userId="e07aa39b-37fd-478b-b981-4b2baba8d17c" providerId="ADAL" clId="{3C9256B1-60FA-4AA9-ACED-058F973FA6E4}" dt="2024-01-10T19:14:31.047" v="8130" actId="2085"/>
          <ac:graphicFrameMkLst>
            <pc:docMk/>
            <pc:sldMk cId="2716482659" sldId="264"/>
            <ac:graphicFrameMk id="4" creationId="{A6EE26DA-8D9F-C2D2-9F64-0D92F5AF3702}"/>
          </ac:graphicFrameMkLst>
        </pc:graphicFrameChg>
      </pc:sldChg>
      <pc:sldChg chg="addSp delSp modSp mod modTransition setBg">
        <pc:chgData name="Louis Clark" userId="e07aa39b-37fd-478b-b981-4b2baba8d17c" providerId="ADAL" clId="{3C9256B1-60FA-4AA9-ACED-058F973FA6E4}" dt="2024-01-12T15:44:18.504" v="20559" actId="6549"/>
        <pc:sldMkLst>
          <pc:docMk/>
          <pc:sldMk cId="1162160333" sldId="265"/>
        </pc:sldMkLst>
        <pc:spChg chg="mod">
          <ac:chgData name="Louis Clark" userId="e07aa39b-37fd-478b-b981-4b2baba8d17c" providerId="ADAL" clId="{3C9256B1-60FA-4AA9-ACED-058F973FA6E4}" dt="2024-01-10T18:57:54.205" v="8082" actId="14100"/>
          <ac:spMkLst>
            <pc:docMk/>
            <pc:sldMk cId="1162160333" sldId="265"/>
            <ac:spMk id="2" creationId="{DF2B461D-B413-E7D6-B2A8-969E496DEA16}"/>
          </ac:spMkLst>
        </pc:spChg>
        <pc:spChg chg="mod">
          <ac:chgData name="Louis Clark" userId="e07aa39b-37fd-478b-b981-4b2baba8d17c" providerId="ADAL" clId="{3C9256B1-60FA-4AA9-ACED-058F973FA6E4}" dt="2024-01-12T15:44:18.504" v="20559" actId="6549"/>
          <ac:spMkLst>
            <pc:docMk/>
            <pc:sldMk cId="1162160333" sldId="265"/>
            <ac:spMk id="3" creationId="{053A8E85-46BA-4253-4175-D7985A6D4391}"/>
          </ac:spMkLst>
        </pc:spChg>
        <pc:spChg chg="add mod">
          <ac:chgData name="Louis Clark" userId="e07aa39b-37fd-478b-b981-4b2baba8d17c" providerId="ADAL" clId="{3C9256B1-60FA-4AA9-ACED-058F973FA6E4}" dt="2024-01-10T19:14:52.571" v="8131" actId="2085"/>
          <ac:spMkLst>
            <pc:docMk/>
            <pc:sldMk cId="1162160333" sldId="265"/>
            <ac:spMk id="6" creationId="{6AC40806-83D6-26E1-82AB-E54224AF5ECF}"/>
          </ac:spMkLst>
        </pc:spChg>
        <pc:spChg chg="add mod">
          <ac:chgData name="Louis Clark" userId="e07aa39b-37fd-478b-b981-4b2baba8d17c" providerId="ADAL" clId="{3C9256B1-60FA-4AA9-ACED-058F973FA6E4}" dt="2024-01-10T18:04:49.727" v="5618" actId="207"/>
          <ac:spMkLst>
            <pc:docMk/>
            <pc:sldMk cId="1162160333" sldId="265"/>
            <ac:spMk id="8" creationId="{760948B5-9686-B4D3-96B8-6477B605C38C}"/>
          </ac:spMkLst>
        </pc:spChg>
        <pc:spChg chg="add del mod">
          <ac:chgData name="Louis Clark" userId="e07aa39b-37fd-478b-b981-4b2baba8d17c" providerId="ADAL" clId="{3C9256B1-60FA-4AA9-ACED-058F973FA6E4}" dt="2024-01-10T18:50:37.019" v="7750" actId="478"/>
          <ac:spMkLst>
            <pc:docMk/>
            <pc:sldMk cId="1162160333" sldId="265"/>
            <ac:spMk id="9" creationId="{FB271293-A543-2108-0DBD-DE491FB97B25}"/>
          </ac:spMkLst>
        </pc:spChg>
        <pc:picChg chg="add mod">
          <ac:chgData name="Louis Clark" userId="e07aa39b-37fd-478b-b981-4b2baba8d17c" providerId="ADAL" clId="{3C9256B1-60FA-4AA9-ACED-058F973FA6E4}" dt="2024-01-10T18:04:41.056" v="5617"/>
          <ac:picMkLst>
            <pc:docMk/>
            <pc:sldMk cId="1162160333" sldId="265"/>
            <ac:picMk id="7" creationId="{319AF865-84F0-EC77-235E-6815B9F6B01D}"/>
          </ac:picMkLst>
        </pc:picChg>
      </pc:sldChg>
      <pc:sldChg chg="addSp delSp modSp mod modTransition setBg">
        <pc:chgData name="Louis Clark" userId="e07aa39b-37fd-478b-b981-4b2baba8d17c" providerId="ADAL" clId="{3C9256B1-60FA-4AA9-ACED-058F973FA6E4}" dt="2024-01-12T15:46:11.093" v="20570" actId="6549"/>
        <pc:sldMkLst>
          <pc:docMk/>
          <pc:sldMk cId="1060488325" sldId="266"/>
        </pc:sldMkLst>
        <pc:spChg chg="mod">
          <ac:chgData name="Louis Clark" userId="e07aa39b-37fd-478b-b981-4b2baba8d17c" providerId="ADAL" clId="{3C9256B1-60FA-4AA9-ACED-058F973FA6E4}" dt="2024-01-10T18:57:59.425" v="8083" actId="14100"/>
          <ac:spMkLst>
            <pc:docMk/>
            <pc:sldMk cId="1060488325" sldId="266"/>
            <ac:spMk id="2" creationId="{DF2B461D-B413-E7D6-B2A8-969E496DEA16}"/>
          </ac:spMkLst>
        </pc:spChg>
        <pc:spChg chg="mod">
          <ac:chgData name="Louis Clark" userId="e07aa39b-37fd-478b-b981-4b2baba8d17c" providerId="ADAL" clId="{3C9256B1-60FA-4AA9-ACED-058F973FA6E4}" dt="2024-01-12T15:46:11.093" v="20570" actId="6549"/>
          <ac:spMkLst>
            <pc:docMk/>
            <pc:sldMk cId="1060488325" sldId="266"/>
            <ac:spMk id="3" creationId="{053A8E85-46BA-4253-4175-D7985A6D4391}"/>
          </ac:spMkLst>
        </pc:spChg>
        <pc:spChg chg="add del mod">
          <ac:chgData name="Louis Clark" userId="e07aa39b-37fd-478b-b981-4b2baba8d17c" providerId="ADAL" clId="{3C9256B1-60FA-4AA9-ACED-058F973FA6E4}" dt="2024-01-10T19:15:41.965" v="8132" actId="478"/>
          <ac:spMkLst>
            <pc:docMk/>
            <pc:sldMk cId="1060488325" sldId="266"/>
            <ac:spMk id="4" creationId="{58942C91-4D9F-B077-FC9C-ECCAD0156703}"/>
          </ac:spMkLst>
        </pc:spChg>
        <pc:spChg chg="add mod">
          <ac:chgData name="Louis Clark" userId="e07aa39b-37fd-478b-b981-4b2baba8d17c" providerId="ADAL" clId="{3C9256B1-60FA-4AA9-ACED-058F973FA6E4}" dt="2024-01-10T18:11:40.603" v="5652"/>
          <ac:spMkLst>
            <pc:docMk/>
            <pc:sldMk cId="1060488325" sldId="266"/>
            <ac:spMk id="5" creationId="{57639763-B775-A884-8F60-0E120E62ACF4}"/>
          </ac:spMkLst>
        </pc:spChg>
        <pc:spChg chg="add mod">
          <ac:chgData name="Louis Clark" userId="e07aa39b-37fd-478b-b981-4b2baba8d17c" providerId="ADAL" clId="{3C9256B1-60FA-4AA9-ACED-058F973FA6E4}" dt="2024-01-10T19:15:42.267" v="8133"/>
          <ac:spMkLst>
            <pc:docMk/>
            <pc:sldMk cId="1060488325" sldId="266"/>
            <ac:spMk id="6" creationId="{E6829836-C1E6-69B1-DB70-8E4074A2B64D}"/>
          </ac:spMkLst>
        </pc:spChg>
        <pc:picChg chg="add mod">
          <ac:chgData name="Louis Clark" userId="e07aa39b-37fd-478b-b981-4b2baba8d17c" providerId="ADAL" clId="{3C9256B1-60FA-4AA9-ACED-058F973FA6E4}" dt="2024-01-10T18:11:43.662" v="5653" actId="1076"/>
          <ac:picMkLst>
            <pc:docMk/>
            <pc:sldMk cId="1060488325" sldId="266"/>
            <ac:picMk id="11266" creationId="{C75BEFD2-3250-8828-14E4-24928B2A40F3}"/>
          </ac:picMkLst>
        </pc:picChg>
      </pc:sldChg>
      <pc:sldChg chg="addSp delSp modSp mod modTransition setBg">
        <pc:chgData name="Louis Clark" userId="e07aa39b-37fd-478b-b981-4b2baba8d17c" providerId="ADAL" clId="{3C9256B1-60FA-4AA9-ACED-058F973FA6E4}" dt="2024-01-12T15:43:54.625" v="20556" actId="6549"/>
        <pc:sldMkLst>
          <pc:docMk/>
          <pc:sldMk cId="2838084387" sldId="267"/>
        </pc:sldMkLst>
        <pc:spChg chg="mod">
          <ac:chgData name="Louis Clark" userId="e07aa39b-37fd-478b-b981-4b2baba8d17c" providerId="ADAL" clId="{3C9256B1-60FA-4AA9-ACED-058F973FA6E4}" dt="2024-01-10T18:58:06.063" v="8084" actId="14100"/>
          <ac:spMkLst>
            <pc:docMk/>
            <pc:sldMk cId="2838084387" sldId="267"/>
            <ac:spMk id="2" creationId="{DF2B461D-B413-E7D6-B2A8-969E496DEA16}"/>
          </ac:spMkLst>
        </pc:spChg>
        <pc:spChg chg="mod">
          <ac:chgData name="Louis Clark" userId="e07aa39b-37fd-478b-b981-4b2baba8d17c" providerId="ADAL" clId="{3C9256B1-60FA-4AA9-ACED-058F973FA6E4}" dt="2024-01-12T15:43:54.625" v="20556" actId="6549"/>
          <ac:spMkLst>
            <pc:docMk/>
            <pc:sldMk cId="2838084387" sldId="267"/>
            <ac:spMk id="3" creationId="{053A8E85-46BA-4253-4175-D7985A6D4391}"/>
          </ac:spMkLst>
        </pc:spChg>
        <pc:spChg chg="add del mod">
          <ac:chgData name="Louis Clark" userId="e07aa39b-37fd-478b-b981-4b2baba8d17c" providerId="ADAL" clId="{3C9256B1-60FA-4AA9-ACED-058F973FA6E4}" dt="2024-01-10T19:15:46.125" v="8134" actId="478"/>
          <ac:spMkLst>
            <pc:docMk/>
            <pc:sldMk cId="2838084387" sldId="267"/>
            <ac:spMk id="4" creationId="{4E4199D4-E80B-5A5E-A0C6-EF57A7C5683C}"/>
          </ac:spMkLst>
        </pc:spChg>
        <pc:spChg chg="add mod">
          <ac:chgData name="Louis Clark" userId="e07aa39b-37fd-478b-b981-4b2baba8d17c" providerId="ADAL" clId="{3C9256B1-60FA-4AA9-ACED-058F973FA6E4}" dt="2024-01-10T18:05:01.932" v="5620" actId="207"/>
          <ac:spMkLst>
            <pc:docMk/>
            <pc:sldMk cId="2838084387" sldId="267"/>
            <ac:spMk id="6" creationId="{88DF2308-33AD-3A79-D10E-534C081ECE65}"/>
          </ac:spMkLst>
        </pc:spChg>
        <pc:spChg chg="add mod">
          <ac:chgData name="Louis Clark" userId="e07aa39b-37fd-478b-b981-4b2baba8d17c" providerId="ADAL" clId="{3C9256B1-60FA-4AA9-ACED-058F973FA6E4}" dt="2024-01-10T19:15:46.398" v="8135"/>
          <ac:spMkLst>
            <pc:docMk/>
            <pc:sldMk cId="2838084387" sldId="267"/>
            <ac:spMk id="7" creationId="{412872F5-2B6A-CCF3-849E-B82E14A47DB1}"/>
          </ac:spMkLst>
        </pc:spChg>
        <pc:picChg chg="add mod">
          <ac:chgData name="Louis Clark" userId="e07aa39b-37fd-478b-b981-4b2baba8d17c" providerId="ADAL" clId="{3C9256B1-60FA-4AA9-ACED-058F973FA6E4}" dt="2024-01-10T18:04:36.218" v="5616"/>
          <ac:picMkLst>
            <pc:docMk/>
            <pc:sldMk cId="2838084387" sldId="267"/>
            <ac:picMk id="5" creationId="{473D1A9E-9C27-B6B7-FD22-72D713BE8486}"/>
          </ac:picMkLst>
        </pc:picChg>
      </pc:sldChg>
      <pc:sldChg chg="addSp delSp modSp mod modTransition setBg">
        <pc:chgData name="Louis Clark" userId="e07aa39b-37fd-478b-b981-4b2baba8d17c" providerId="ADAL" clId="{3C9256B1-60FA-4AA9-ACED-058F973FA6E4}" dt="2024-01-12T16:54:12.785" v="23041" actId="1038"/>
        <pc:sldMkLst>
          <pc:docMk/>
          <pc:sldMk cId="3251279571" sldId="268"/>
        </pc:sldMkLst>
        <pc:spChg chg="mod">
          <ac:chgData name="Louis Clark" userId="e07aa39b-37fd-478b-b981-4b2baba8d17c" providerId="ADAL" clId="{3C9256B1-60FA-4AA9-ACED-058F973FA6E4}" dt="2024-01-10T18:58:11.889" v="8085" actId="14100"/>
          <ac:spMkLst>
            <pc:docMk/>
            <pc:sldMk cId="3251279571" sldId="268"/>
            <ac:spMk id="2" creationId="{DF2B461D-B413-E7D6-B2A8-969E496DEA16}"/>
          </ac:spMkLst>
        </pc:spChg>
        <pc:spChg chg="mod">
          <ac:chgData name="Louis Clark" userId="e07aa39b-37fd-478b-b981-4b2baba8d17c" providerId="ADAL" clId="{3C9256B1-60FA-4AA9-ACED-058F973FA6E4}" dt="2024-01-12T15:48:48.247" v="20651" actId="6549"/>
          <ac:spMkLst>
            <pc:docMk/>
            <pc:sldMk cId="3251279571" sldId="268"/>
            <ac:spMk id="3" creationId="{053A8E85-46BA-4253-4175-D7985A6D4391}"/>
          </ac:spMkLst>
        </pc:spChg>
        <pc:spChg chg="add del mod">
          <ac:chgData name="Louis Clark" userId="e07aa39b-37fd-478b-b981-4b2baba8d17c" providerId="ADAL" clId="{3C9256B1-60FA-4AA9-ACED-058F973FA6E4}" dt="2024-01-10T19:15:49.925" v="8136" actId="478"/>
          <ac:spMkLst>
            <pc:docMk/>
            <pc:sldMk cId="3251279571" sldId="268"/>
            <ac:spMk id="4" creationId="{0283948F-0A42-B75D-0D86-ADB3127562AD}"/>
          </ac:spMkLst>
        </pc:spChg>
        <pc:spChg chg="add del mod">
          <ac:chgData name="Louis Clark" userId="e07aa39b-37fd-478b-b981-4b2baba8d17c" providerId="ADAL" clId="{3C9256B1-60FA-4AA9-ACED-058F973FA6E4}" dt="2024-01-10T18:10:53.801" v="5649"/>
          <ac:spMkLst>
            <pc:docMk/>
            <pc:sldMk cId="3251279571" sldId="268"/>
            <ac:spMk id="5" creationId="{82836BCC-F29A-33A7-5867-804EA22F30E9}"/>
          </ac:spMkLst>
        </pc:spChg>
        <pc:spChg chg="add mod">
          <ac:chgData name="Louis Clark" userId="e07aa39b-37fd-478b-b981-4b2baba8d17c" providerId="ADAL" clId="{3C9256B1-60FA-4AA9-ACED-058F973FA6E4}" dt="2024-01-10T19:15:50.275" v="8137"/>
          <ac:spMkLst>
            <pc:docMk/>
            <pc:sldMk cId="3251279571" sldId="268"/>
            <ac:spMk id="7" creationId="{00978250-1DB1-3544-0D55-253FA7D12C02}"/>
          </ac:spMkLst>
        </pc:spChg>
        <pc:picChg chg="add del mod">
          <ac:chgData name="Louis Clark" userId="e07aa39b-37fd-478b-b981-4b2baba8d17c" providerId="ADAL" clId="{3C9256B1-60FA-4AA9-ACED-058F973FA6E4}" dt="2024-01-10T18:10:53.801" v="5649"/>
          <ac:picMkLst>
            <pc:docMk/>
            <pc:sldMk cId="3251279571" sldId="268"/>
            <ac:picMk id="6" creationId="{EE8575DF-B30D-FA19-D16A-BFA22CF17F35}"/>
          </ac:picMkLst>
        </pc:picChg>
        <pc:picChg chg="add mod">
          <ac:chgData name="Louis Clark" userId="e07aa39b-37fd-478b-b981-4b2baba8d17c" providerId="ADAL" clId="{3C9256B1-60FA-4AA9-ACED-058F973FA6E4}" dt="2024-01-12T16:54:12.785" v="23041" actId="1038"/>
          <ac:picMkLst>
            <pc:docMk/>
            <pc:sldMk cId="3251279571" sldId="268"/>
            <ac:picMk id="1026" creationId="{43566B40-5ED6-8404-A896-B8392BED96FA}"/>
          </ac:picMkLst>
        </pc:picChg>
      </pc:sldChg>
      <pc:sldChg chg="addSp delSp modSp mod modTransition setBg">
        <pc:chgData name="Louis Clark" userId="e07aa39b-37fd-478b-b981-4b2baba8d17c" providerId="ADAL" clId="{3C9256B1-60FA-4AA9-ACED-058F973FA6E4}" dt="2024-01-12T16:54:02.046" v="23035" actId="1038"/>
        <pc:sldMkLst>
          <pc:docMk/>
          <pc:sldMk cId="2301982193" sldId="269"/>
        </pc:sldMkLst>
        <pc:spChg chg="mod">
          <ac:chgData name="Louis Clark" userId="e07aa39b-37fd-478b-b981-4b2baba8d17c" providerId="ADAL" clId="{3C9256B1-60FA-4AA9-ACED-058F973FA6E4}" dt="2024-01-10T18:58:17.710" v="8086" actId="14100"/>
          <ac:spMkLst>
            <pc:docMk/>
            <pc:sldMk cId="2301982193" sldId="269"/>
            <ac:spMk id="2" creationId="{DF2B461D-B413-E7D6-B2A8-969E496DEA16}"/>
          </ac:spMkLst>
        </pc:spChg>
        <pc:spChg chg="mod">
          <ac:chgData name="Louis Clark" userId="e07aa39b-37fd-478b-b981-4b2baba8d17c" providerId="ADAL" clId="{3C9256B1-60FA-4AA9-ACED-058F973FA6E4}" dt="2024-01-12T15:55:48.080" v="21143" actId="6549"/>
          <ac:spMkLst>
            <pc:docMk/>
            <pc:sldMk cId="2301982193" sldId="269"/>
            <ac:spMk id="3" creationId="{053A8E85-46BA-4253-4175-D7985A6D4391}"/>
          </ac:spMkLst>
        </pc:spChg>
        <pc:spChg chg="add del mod">
          <ac:chgData name="Louis Clark" userId="e07aa39b-37fd-478b-b981-4b2baba8d17c" providerId="ADAL" clId="{3C9256B1-60FA-4AA9-ACED-058F973FA6E4}" dt="2024-01-10T19:15:53.798" v="8138" actId="478"/>
          <ac:spMkLst>
            <pc:docMk/>
            <pc:sldMk cId="2301982193" sldId="269"/>
            <ac:spMk id="4" creationId="{B4731A93-1F2C-0883-02C1-4F134FD09066}"/>
          </ac:spMkLst>
        </pc:spChg>
        <pc:spChg chg="add mod">
          <ac:chgData name="Louis Clark" userId="e07aa39b-37fd-478b-b981-4b2baba8d17c" providerId="ADAL" clId="{3C9256B1-60FA-4AA9-ACED-058F973FA6E4}" dt="2024-01-10T18:10:43.712" v="5646"/>
          <ac:spMkLst>
            <pc:docMk/>
            <pc:sldMk cId="2301982193" sldId="269"/>
            <ac:spMk id="5" creationId="{259EBE84-F6FD-7A1E-8A38-9F23B9EA4235}"/>
          </ac:spMkLst>
        </pc:spChg>
        <pc:spChg chg="add mod">
          <ac:chgData name="Louis Clark" userId="e07aa39b-37fd-478b-b981-4b2baba8d17c" providerId="ADAL" clId="{3C9256B1-60FA-4AA9-ACED-058F973FA6E4}" dt="2024-01-10T19:15:54.078" v="8139"/>
          <ac:spMkLst>
            <pc:docMk/>
            <pc:sldMk cId="2301982193" sldId="269"/>
            <ac:spMk id="7" creationId="{7072669F-CBCC-B35B-254A-5AA61A0008B0}"/>
          </ac:spMkLst>
        </pc:spChg>
        <pc:picChg chg="add mod">
          <ac:chgData name="Louis Clark" userId="e07aa39b-37fd-478b-b981-4b2baba8d17c" providerId="ADAL" clId="{3C9256B1-60FA-4AA9-ACED-058F973FA6E4}" dt="2024-01-10T18:10:43.712" v="5646"/>
          <ac:picMkLst>
            <pc:docMk/>
            <pc:sldMk cId="2301982193" sldId="269"/>
            <ac:picMk id="6" creationId="{8F74ECAB-8B55-0BA7-29C4-799CA24BD52C}"/>
          </ac:picMkLst>
        </pc:picChg>
        <pc:picChg chg="add mod">
          <ac:chgData name="Louis Clark" userId="e07aa39b-37fd-478b-b981-4b2baba8d17c" providerId="ADAL" clId="{3C9256B1-60FA-4AA9-ACED-058F973FA6E4}" dt="2024-01-12T16:54:02.046" v="23035" actId="1038"/>
          <ac:picMkLst>
            <pc:docMk/>
            <pc:sldMk cId="2301982193" sldId="269"/>
            <ac:picMk id="2050" creationId="{AD7B5E96-AA6E-EB19-9E6B-8AA3A90359D5}"/>
          </ac:picMkLst>
        </pc:picChg>
      </pc:sldChg>
      <pc:sldChg chg="addSp delSp modSp mod modTransition setBg">
        <pc:chgData name="Louis Clark" userId="e07aa39b-37fd-478b-b981-4b2baba8d17c" providerId="ADAL" clId="{3C9256B1-60FA-4AA9-ACED-058F973FA6E4}" dt="2024-01-12T15:55:53.541" v="21144" actId="6549"/>
        <pc:sldMkLst>
          <pc:docMk/>
          <pc:sldMk cId="1058475613" sldId="270"/>
        </pc:sldMkLst>
        <pc:spChg chg="mod">
          <ac:chgData name="Louis Clark" userId="e07aa39b-37fd-478b-b981-4b2baba8d17c" providerId="ADAL" clId="{3C9256B1-60FA-4AA9-ACED-058F973FA6E4}" dt="2024-01-10T18:58:22.794" v="8087" actId="14100"/>
          <ac:spMkLst>
            <pc:docMk/>
            <pc:sldMk cId="1058475613" sldId="270"/>
            <ac:spMk id="2" creationId="{DF2B461D-B413-E7D6-B2A8-969E496DEA16}"/>
          </ac:spMkLst>
        </pc:spChg>
        <pc:spChg chg="mod">
          <ac:chgData name="Louis Clark" userId="e07aa39b-37fd-478b-b981-4b2baba8d17c" providerId="ADAL" clId="{3C9256B1-60FA-4AA9-ACED-058F973FA6E4}" dt="2024-01-12T15:55:53.541" v="21144" actId="6549"/>
          <ac:spMkLst>
            <pc:docMk/>
            <pc:sldMk cId="1058475613" sldId="270"/>
            <ac:spMk id="3" creationId="{053A8E85-46BA-4253-4175-D7985A6D4391}"/>
          </ac:spMkLst>
        </pc:spChg>
        <pc:spChg chg="add del mod">
          <ac:chgData name="Louis Clark" userId="e07aa39b-37fd-478b-b981-4b2baba8d17c" providerId="ADAL" clId="{3C9256B1-60FA-4AA9-ACED-058F973FA6E4}" dt="2024-01-10T19:15:56.990" v="8140" actId="478"/>
          <ac:spMkLst>
            <pc:docMk/>
            <pc:sldMk cId="1058475613" sldId="270"/>
            <ac:spMk id="4" creationId="{991B5EFA-B5CC-1AC3-89DC-73D6BD8C4D71}"/>
          </ac:spMkLst>
        </pc:spChg>
        <pc:spChg chg="add mod">
          <ac:chgData name="Louis Clark" userId="e07aa39b-37fd-478b-b981-4b2baba8d17c" providerId="ADAL" clId="{3C9256B1-60FA-4AA9-ACED-058F973FA6E4}" dt="2024-01-10T18:10:02.525" v="5642"/>
          <ac:spMkLst>
            <pc:docMk/>
            <pc:sldMk cId="1058475613" sldId="270"/>
            <ac:spMk id="5" creationId="{26033820-92B2-6373-E0D2-447DEA2F1294}"/>
          </ac:spMkLst>
        </pc:spChg>
        <pc:spChg chg="add mod">
          <ac:chgData name="Louis Clark" userId="e07aa39b-37fd-478b-b981-4b2baba8d17c" providerId="ADAL" clId="{3C9256B1-60FA-4AA9-ACED-058F973FA6E4}" dt="2024-01-10T19:15:57.211" v="8141"/>
          <ac:spMkLst>
            <pc:docMk/>
            <pc:sldMk cId="1058475613" sldId="270"/>
            <ac:spMk id="7" creationId="{BB2DFE3A-2647-435D-A544-B80BB9698BD3}"/>
          </ac:spMkLst>
        </pc:spChg>
        <pc:picChg chg="add mod">
          <ac:chgData name="Louis Clark" userId="e07aa39b-37fd-478b-b981-4b2baba8d17c" providerId="ADAL" clId="{3C9256B1-60FA-4AA9-ACED-058F973FA6E4}" dt="2024-01-10T18:10:38.837" v="5645" actId="1076"/>
          <ac:picMkLst>
            <pc:docMk/>
            <pc:sldMk cId="1058475613" sldId="270"/>
            <ac:picMk id="6" creationId="{89D0687F-18A8-4207-F85C-F41D278B1BD1}"/>
          </ac:picMkLst>
        </pc:picChg>
      </pc:sldChg>
      <pc:sldChg chg="addSp delSp modSp mod modTransition setBg">
        <pc:chgData name="Louis Clark" userId="e07aa39b-37fd-478b-b981-4b2baba8d17c" providerId="ADAL" clId="{3C9256B1-60FA-4AA9-ACED-058F973FA6E4}" dt="2024-01-12T15:56:49.778" v="21151" actId="6549"/>
        <pc:sldMkLst>
          <pc:docMk/>
          <pc:sldMk cId="961508445" sldId="271"/>
        </pc:sldMkLst>
        <pc:spChg chg="mod">
          <ac:chgData name="Louis Clark" userId="e07aa39b-37fd-478b-b981-4b2baba8d17c" providerId="ADAL" clId="{3C9256B1-60FA-4AA9-ACED-058F973FA6E4}" dt="2024-01-10T18:58:27.854" v="8088" actId="14100"/>
          <ac:spMkLst>
            <pc:docMk/>
            <pc:sldMk cId="961508445" sldId="271"/>
            <ac:spMk id="2" creationId="{DF2B461D-B413-E7D6-B2A8-969E496DEA16}"/>
          </ac:spMkLst>
        </pc:spChg>
        <pc:spChg chg="mod">
          <ac:chgData name="Louis Clark" userId="e07aa39b-37fd-478b-b981-4b2baba8d17c" providerId="ADAL" clId="{3C9256B1-60FA-4AA9-ACED-058F973FA6E4}" dt="2024-01-12T15:56:49.778" v="21151" actId="6549"/>
          <ac:spMkLst>
            <pc:docMk/>
            <pc:sldMk cId="961508445" sldId="271"/>
            <ac:spMk id="3" creationId="{053A8E85-46BA-4253-4175-D7985A6D4391}"/>
          </ac:spMkLst>
        </pc:spChg>
        <pc:spChg chg="add del mod">
          <ac:chgData name="Louis Clark" userId="e07aa39b-37fd-478b-b981-4b2baba8d17c" providerId="ADAL" clId="{3C9256B1-60FA-4AA9-ACED-058F973FA6E4}" dt="2024-01-10T19:16:00.598" v="8142" actId="478"/>
          <ac:spMkLst>
            <pc:docMk/>
            <pc:sldMk cId="961508445" sldId="271"/>
            <ac:spMk id="4" creationId="{7259C478-331D-1CC6-AD67-761C680471C4}"/>
          </ac:spMkLst>
        </pc:spChg>
        <pc:spChg chg="add mod">
          <ac:chgData name="Louis Clark" userId="e07aa39b-37fd-478b-b981-4b2baba8d17c" providerId="ADAL" clId="{3C9256B1-60FA-4AA9-ACED-058F973FA6E4}" dt="2024-01-10T19:16:00.924" v="8143"/>
          <ac:spMkLst>
            <pc:docMk/>
            <pc:sldMk cId="961508445" sldId="271"/>
            <ac:spMk id="5" creationId="{2BC69E1B-2EF6-A49E-BAF9-ED77505E068A}"/>
          </ac:spMkLst>
        </pc:spChg>
      </pc:sldChg>
      <pc:sldChg chg="addSp delSp modSp mod modTransition setBg">
        <pc:chgData name="Louis Clark" userId="e07aa39b-37fd-478b-b981-4b2baba8d17c" providerId="ADAL" clId="{3C9256B1-60FA-4AA9-ACED-058F973FA6E4}" dt="2024-01-12T15:56:54.814" v="21152" actId="6549"/>
        <pc:sldMkLst>
          <pc:docMk/>
          <pc:sldMk cId="411527938" sldId="272"/>
        </pc:sldMkLst>
        <pc:spChg chg="mod">
          <ac:chgData name="Louis Clark" userId="e07aa39b-37fd-478b-b981-4b2baba8d17c" providerId="ADAL" clId="{3C9256B1-60FA-4AA9-ACED-058F973FA6E4}" dt="2024-01-10T18:58:33.559" v="8089" actId="14100"/>
          <ac:spMkLst>
            <pc:docMk/>
            <pc:sldMk cId="411527938" sldId="272"/>
            <ac:spMk id="2" creationId="{DF2B461D-B413-E7D6-B2A8-969E496DEA16}"/>
          </ac:spMkLst>
        </pc:spChg>
        <pc:spChg chg="mod">
          <ac:chgData name="Louis Clark" userId="e07aa39b-37fd-478b-b981-4b2baba8d17c" providerId="ADAL" clId="{3C9256B1-60FA-4AA9-ACED-058F973FA6E4}" dt="2024-01-12T15:56:54.814" v="21152" actId="6549"/>
          <ac:spMkLst>
            <pc:docMk/>
            <pc:sldMk cId="411527938" sldId="272"/>
            <ac:spMk id="3" creationId="{053A8E85-46BA-4253-4175-D7985A6D4391}"/>
          </ac:spMkLst>
        </pc:spChg>
        <pc:spChg chg="add del mod">
          <ac:chgData name="Louis Clark" userId="e07aa39b-37fd-478b-b981-4b2baba8d17c" providerId="ADAL" clId="{3C9256B1-60FA-4AA9-ACED-058F973FA6E4}" dt="2024-01-10T19:16:04.262" v="8144" actId="478"/>
          <ac:spMkLst>
            <pc:docMk/>
            <pc:sldMk cId="411527938" sldId="272"/>
            <ac:spMk id="4" creationId="{C3DF9CC0-3484-F6FF-71FE-45B767E84DC5}"/>
          </ac:spMkLst>
        </pc:spChg>
        <pc:spChg chg="add mod">
          <ac:chgData name="Louis Clark" userId="e07aa39b-37fd-478b-b981-4b2baba8d17c" providerId="ADAL" clId="{3C9256B1-60FA-4AA9-ACED-058F973FA6E4}" dt="2024-01-10T18:06:15.430" v="5632"/>
          <ac:spMkLst>
            <pc:docMk/>
            <pc:sldMk cId="411527938" sldId="272"/>
            <ac:spMk id="5" creationId="{0DDAFDFE-2B53-D51E-0E8E-47D826AD7B36}"/>
          </ac:spMkLst>
        </pc:spChg>
        <pc:spChg chg="add del mod">
          <ac:chgData name="Louis Clark" userId="e07aa39b-37fd-478b-b981-4b2baba8d17c" providerId="ADAL" clId="{3C9256B1-60FA-4AA9-ACED-058F973FA6E4}" dt="2024-01-10T18:07:21.978" v="5634"/>
          <ac:spMkLst>
            <pc:docMk/>
            <pc:sldMk cId="411527938" sldId="272"/>
            <ac:spMk id="6" creationId="{4CC40C1A-B5CD-A5A6-D6F9-C2BEBE971337}"/>
          </ac:spMkLst>
        </pc:spChg>
        <pc:spChg chg="add mod">
          <ac:chgData name="Louis Clark" userId="e07aa39b-37fd-478b-b981-4b2baba8d17c" providerId="ADAL" clId="{3C9256B1-60FA-4AA9-ACED-058F973FA6E4}" dt="2024-01-10T19:16:04.553" v="8145"/>
          <ac:spMkLst>
            <pc:docMk/>
            <pc:sldMk cId="411527938" sldId="272"/>
            <ac:spMk id="7" creationId="{2ABF3E88-962B-0D2B-BBFA-201017167CD3}"/>
          </ac:spMkLst>
        </pc:spChg>
        <pc:picChg chg="add del mod">
          <ac:chgData name="Louis Clark" userId="e07aa39b-37fd-478b-b981-4b2baba8d17c" providerId="ADAL" clId="{3C9256B1-60FA-4AA9-ACED-058F973FA6E4}" dt="2024-01-10T18:08:35.812" v="5638" actId="478"/>
          <ac:picMkLst>
            <pc:docMk/>
            <pc:sldMk cId="411527938" sldId="272"/>
            <ac:picMk id="8194" creationId="{E168702F-8FE0-AEF5-728B-42CCACA044B7}"/>
          </ac:picMkLst>
        </pc:picChg>
        <pc:picChg chg="add mod">
          <ac:chgData name="Louis Clark" userId="e07aa39b-37fd-478b-b981-4b2baba8d17c" providerId="ADAL" clId="{3C9256B1-60FA-4AA9-ACED-058F973FA6E4}" dt="2024-01-10T18:08:48.941" v="5641" actId="1076"/>
          <ac:picMkLst>
            <pc:docMk/>
            <pc:sldMk cId="411527938" sldId="272"/>
            <ac:picMk id="8196" creationId="{7E3DFE2B-47E1-7447-1939-1DBC6EDE0288}"/>
          </ac:picMkLst>
        </pc:picChg>
      </pc:sldChg>
      <pc:sldChg chg="addSp delSp modSp mod modTransition setBg">
        <pc:chgData name="Louis Clark" userId="e07aa39b-37fd-478b-b981-4b2baba8d17c" providerId="ADAL" clId="{3C9256B1-60FA-4AA9-ACED-058F973FA6E4}" dt="2024-01-12T15:57:13.287" v="21155" actId="6549"/>
        <pc:sldMkLst>
          <pc:docMk/>
          <pc:sldMk cId="3746182132" sldId="273"/>
        </pc:sldMkLst>
        <pc:spChg chg="mod">
          <ac:chgData name="Louis Clark" userId="e07aa39b-37fd-478b-b981-4b2baba8d17c" providerId="ADAL" clId="{3C9256B1-60FA-4AA9-ACED-058F973FA6E4}" dt="2024-01-10T18:58:40.930" v="8090" actId="14100"/>
          <ac:spMkLst>
            <pc:docMk/>
            <pc:sldMk cId="3746182132" sldId="273"/>
            <ac:spMk id="2" creationId="{DF2B461D-B413-E7D6-B2A8-969E496DEA16}"/>
          </ac:spMkLst>
        </pc:spChg>
        <pc:spChg chg="mod">
          <ac:chgData name="Louis Clark" userId="e07aa39b-37fd-478b-b981-4b2baba8d17c" providerId="ADAL" clId="{3C9256B1-60FA-4AA9-ACED-058F973FA6E4}" dt="2024-01-12T15:57:13.287" v="21155" actId="6549"/>
          <ac:spMkLst>
            <pc:docMk/>
            <pc:sldMk cId="3746182132" sldId="273"/>
            <ac:spMk id="3" creationId="{053A8E85-46BA-4253-4175-D7985A6D4391}"/>
          </ac:spMkLst>
        </pc:spChg>
        <pc:spChg chg="add del mod">
          <ac:chgData name="Louis Clark" userId="e07aa39b-37fd-478b-b981-4b2baba8d17c" providerId="ADAL" clId="{3C9256B1-60FA-4AA9-ACED-058F973FA6E4}" dt="2024-01-10T19:16:07.935" v="8146" actId="478"/>
          <ac:spMkLst>
            <pc:docMk/>
            <pc:sldMk cId="3746182132" sldId="273"/>
            <ac:spMk id="4" creationId="{2A396287-9CE9-ED62-5428-57714D27C0F3}"/>
          </ac:spMkLst>
        </pc:spChg>
        <pc:spChg chg="add del mod">
          <ac:chgData name="Louis Clark" userId="e07aa39b-37fd-478b-b981-4b2baba8d17c" providerId="ADAL" clId="{3C9256B1-60FA-4AA9-ACED-058F973FA6E4}" dt="2024-01-10T18:04:03.387" v="5609" actId="478"/>
          <ac:spMkLst>
            <pc:docMk/>
            <pc:sldMk cId="3746182132" sldId="273"/>
            <ac:spMk id="5" creationId="{E88B9238-751E-EB6D-A0F9-90546FBD1BC1}"/>
          </ac:spMkLst>
        </pc:spChg>
        <pc:spChg chg="add del mod">
          <ac:chgData name="Louis Clark" userId="e07aa39b-37fd-478b-b981-4b2baba8d17c" providerId="ADAL" clId="{3C9256B1-60FA-4AA9-ACED-058F973FA6E4}" dt="2024-01-10T18:04:09.937" v="5613" actId="478"/>
          <ac:spMkLst>
            <pc:docMk/>
            <pc:sldMk cId="3746182132" sldId="273"/>
            <ac:spMk id="6" creationId="{25BEF34A-E832-C313-97D1-E56B022CC504}"/>
          </ac:spMkLst>
        </pc:spChg>
        <pc:spChg chg="add mod">
          <ac:chgData name="Louis Clark" userId="e07aa39b-37fd-478b-b981-4b2baba8d17c" providerId="ADAL" clId="{3C9256B1-60FA-4AA9-ACED-058F973FA6E4}" dt="2024-01-10T18:05:12.808" v="5621" actId="207"/>
          <ac:spMkLst>
            <pc:docMk/>
            <pc:sldMk cId="3746182132" sldId="273"/>
            <ac:spMk id="7" creationId="{9C608E51-F287-61C4-504B-0B5EAA12EE90}"/>
          </ac:spMkLst>
        </pc:spChg>
        <pc:spChg chg="add mod">
          <ac:chgData name="Louis Clark" userId="e07aa39b-37fd-478b-b981-4b2baba8d17c" providerId="ADAL" clId="{3C9256B1-60FA-4AA9-ACED-058F973FA6E4}" dt="2024-01-10T19:16:08.152" v="8147"/>
          <ac:spMkLst>
            <pc:docMk/>
            <pc:sldMk cId="3746182132" sldId="273"/>
            <ac:spMk id="8" creationId="{8615E45E-FE55-6681-AE32-3FD7EA9559FD}"/>
          </ac:spMkLst>
        </pc:spChg>
        <pc:picChg chg="add mod">
          <ac:chgData name="Louis Clark" userId="e07aa39b-37fd-478b-b981-4b2baba8d17c" providerId="ADAL" clId="{3C9256B1-60FA-4AA9-ACED-058F973FA6E4}" dt="2024-01-10T18:04:18.464" v="5615" actId="1076"/>
          <ac:picMkLst>
            <pc:docMk/>
            <pc:sldMk cId="3746182132" sldId="273"/>
            <ac:picMk id="7170" creationId="{264FB11C-B974-F074-AA32-7D64367219FA}"/>
          </ac:picMkLst>
        </pc:picChg>
      </pc:sldChg>
      <pc:sldChg chg="addSp delSp modSp mod modTransition setBg">
        <pc:chgData name="Louis Clark" userId="e07aa39b-37fd-478b-b981-4b2baba8d17c" providerId="ADAL" clId="{3C9256B1-60FA-4AA9-ACED-058F973FA6E4}" dt="2024-01-12T16:59:14.484" v="23062" actId="1038"/>
        <pc:sldMkLst>
          <pc:docMk/>
          <pc:sldMk cId="441763615" sldId="274"/>
        </pc:sldMkLst>
        <pc:spChg chg="mod">
          <ac:chgData name="Louis Clark" userId="e07aa39b-37fd-478b-b981-4b2baba8d17c" providerId="ADAL" clId="{3C9256B1-60FA-4AA9-ACED-058F973FA6E4}" dt="2024-01-10T18:58:45.736" v="8091" actId="14100"/>
          <ac:spMkLst>
            <pc:docMk/>
            <pc:sldMk cId="441763615" sldId="274"/>
            <ac:spMk id="2" creationId="{DF2B461D-B413-E7D6-B2A8-969E496DEA16}"/>
          </ac:spMkLst>
        </pc:spChg>
        <pc:spChg chg="mod">
          <ac:chgData name="Louis Clark" userId="e07aa39b-37fd-478b-b981-4b2baba8d17c" providerId="ADAL" clId="{3C9256B1-60FA-4AA9-ACED-058F973FA6E4}" dt="2024-01-10T18:56:22.071" v="8079"/>
          <ac:spMkLst>
            <pc:docMk/>
            <pc:sldMk cId="441763615" sldId="274"/>
            <ac:spMk id="3" creationId="{053A8E85-46BA-4253-4175-D7985A6D4391}"/>
          </ac:spMkLst>
        </pc:spChg>
        <pc:spChg chg="add del mod">
          <ac:chgData name="Louis Clark" userId="e07aa39b-37fd-478b-b981-4b2baba8d17c" providerId="ADAL" clId="{3C9256B1-60FA-4AA9-ACED-058F973FA6E4}" dt="2024-01-10T19:16:11.701" v="8148" actId="478"/>
          <ac:spMkLst>
            <pc:docMk/>
            <pc:sldMk cId="441763615" sldId="274"/>
            <ac:spMk id="4" creationId="{4F473CB1-4535-3FEE-0566-71EA93931AA6}"/>
          </ac:spMkLst>
        </pc:spChg>
        <pc:spChg chg="add del mod">
          <ac:chgData name="Louis Clark" userId="e07aa39b-37fd-478b-b981-4b2baba8d17c" providerId="ADAL" clId="{3C9256B1-60FA-4AA9-ACED-058F973FA6E4}" dt="2024-01-10T18:03:12.658" v="5599" actId="478"/>
          <ac:spMkLst>
            <pc:docMk/>
            <pc:sldMk cId="441763615" sldId="274"/>
            <ac:spMk id="6" creationId="{76DD9F73-6AA9-1474-E338-F51624DBE280}"/>
          </ac:spMkLst>
        </pc:spChg>
        <pc:spChg chg="add del">
          <ac:chgData name="Louis Clark" userId="e07aa39b-37fd-478b-b981-4b2baba8d17c" providerId="ADAL" clId="{3C9256B1-60FA-4AA9-ACED-058F973FA6E4}" dt="2024-01-10T17:59:28.321" v="5567"/>
          <ac:spMkLst>
            <pc:docMk/>
            <pc:sldMk cId="441763615" sldId="274"/>
            <ac:spMk id="7" creationId="{1030E296-AC1F-207A-CF7F-575ECEE73445}"/>
          </ac:spMkLst>
        </pc:spChg>
        <pc:spChg chg="add mod">
          <ac:chgData name="Louis Clark" userId="e07aa39b-37fd-478b-b981-4b2baba8d17c" providerId="ADAL" clId="{3C9256B1-60FA-4AA9-ACED-058F973FA6E4}" dt="2024-01-10T18:05:16.084" v="5622" actId="207"/>
          <ac:spMkLst>
            <pc:docMk/>
            <pc:sldMk cId="441763615" sldId="274"/>
            <ac:spMk id="10" creationId="{A1F8EDD2-B402-402C-4F8E-14A20E7CB0ED}"/>
          </ac:spMkLst>
        </pc:spChg>
        <pc:spChg chg="add mod">
          <ac:chgData name="Louis Clark" userId="e07aa39b-37fd-478b-b981-4b2baba8d17c" providerId="ADAL" clId="{3C9256B1-60FA-4AA9-ACED-058F973FA6E4}" dt="2024-01-10T19:16:11.949" v="8149"/>
          <ac:spMkLst>
            <pc:docMk/>
            <pc:sldMk cId="441763615" sldId="274"/>
            <ac:spMk id="11" creationId="{6E907219-D238-B15C-735C-C7A0915B9C42}"/>
          </ac:spMkLst>
        </pc:spChg>
        <pc:picChg chg="add del mod">
          <ac:chgData name="Louis Clark" userId="e07aa39b-37fd-478b-b981-4b2baba8d17c" providerId="ADAL" clId="{3C9256B1-60FA-4AA9-ACED-058F973FA6E4}" dt="2024-01-10T17:58:16.807" v="5565" actId="478"/>
          <ac:picMkLst>
            <pc:docMk/>
            <pc:sldMk cId="441763615" sldId="274"/>
            <ac:picMk id="5" creationId="{4C6CF6BF-DEE1-5916-CB1B-AA1CB8E3FEFE}"/>
          </ac:picMkLst>
        </pc:picChg>
        <pc:picChg chg="add mod modCrop">
          <ac:chgData name="Louis Clark" userId="e07aa39b-37fd-478b-b981-4b2baba8d17c" providerId="ADAL" clId="{3C9256B1-60FA-4AA9-ACED-058F973FA6E4}" dt="2024-01-10T18:03:27.504" v="5601" actId="1076"/>
          <ac:picMkLst>
            <pc:docMk/>
            <pc:sldMk cId="441763615" sldId="274"/>
            <ac:picMk id="9" creationId="{9CF905D3-27B2-8981-8BD0-5B4252BA1AEA}"/>
          </ac:picMkLst>
        </pc:picChg>
        <pc:picChg chg="add mod">
          <ac:chgData name="Louis Clark" userId="e07aa39b-37fd-478b-b981-4b2baba8d17c" providerId="ADAL" clId="{3C9256B1-60FA-4AA9-ACED-058F973FA6E4}" dt="2024-01-12T16:59:14.484" v="23062" actId="1038"/>
          <ac:picMkLst>
            <pc:docMk/>
            <pc:sldMk cId="441763615" sldId="274"/>
            <ac:picMk id="3074" creationId="{86C26E7B-4EB2-6ECD-9343-1A173429F0DA}"/>
          </ac:picMkLst>
        </pc:picChg>
      </pc:sldChg>
      <pc:sldChg chg="addSp modSp mod modTransition setBg">
        <pc:chgData name="Louis Clark" userId="e07aa39b-37fd-478b-b981-4b2baba8d17c" providerId="ADAL" clId="{3C9256B1-60FA-4AA9-ACED-058F973FA6E4}" dt="2024-01-10T19:18:49.747" v="8162"/>
        <pc:sldMkLst>
          <pc:docMk/>
          <pc:sldMk cId="3747519881" sldId="275"/>
        </pc:sldMkLst>
        <pc:spChg chg="mod">
          <ac:chgData name="Louis Clark" userId="e07aa39b-37fd-478b-b981-4b2baba8d17c" providerId="ADAL" clId="{3C9256B1-60FA-4AA9-ACED-058F973FA6E4}" dt="2024-01-10T18:58:50.751" v="8092" actId="14100"/>
          <ac:spMkLst>
            <pc:docMk/>
            <pc:sldMk cId="3747519881" sldId="275"/>
            <ac:spMk id="2" creationId="{DF2B461D-B413-E7D6-B2A8-969E496DEA16}"/>
          </ac:spMkLst>
        </pc:spChg>
        <pc:spChg chg="mod">
          <ac:chgData name="Louis Clark" userId="e07aa39b-37fd-478b-b981-4b2baba8d17c" providerId="ADAL" clId="{3C9256B1-60FA-4AA9-ACED-058F973FA6E4}" dt="2024-01-10T18:56:35.214" v="8080"/>
          <ac:spMkLst>
            <pc:docMk/>
            <pc:sldMk cId="3747519881" sldId="275"/>
            <ac:spMk id="3" creationId="{053A8E85-46BA-4253-4175-D7985A6D4391}"/>
          </ac:spMkLst>
        </pc:spChg>
        <pc:spChg chg="add mod">
          <ac:chgData name="Louis Clark" userId="e07aa39b-37fd-478b-b981-4b2baba8d17c" providerId="ADAL" clId="{3C9256B1-60FA-4AA9-ACED-058F973FA6E4}" dt="2024-01-10T18:16:32.423" v="5712" actId="688"/>
          <ac:spMkLst>
            <pc:docMk/>
            <pc:sldMk cId="3747519881" sldId="275"/>
            <ac:spMk id="4" creationId="{1F12FD78-8995-3AA7-6831-9D8991E18E3C}"/>
          </ac:spMkLst>
        </pc:spChg>
      </pc:sldChg>
      <pc:sldChg chg="addSp delSp modSp mod modTransition setBg">
        <pc:chgData name="Louis Clark" userId="e07aa39b-37fd-478b-b981-4b2baba8d17c" providerId="ADAL" clId="{3C9256B1-60FA-4AA9-ACED-058F973FA6E4}" dt="2024-01-10T19:18:49.747" v="8162"/>
        <pc:sldMkLst>
          <pc:docMk/>
          <pc:sldMk cId="3594373945" sldId="276"/>
        </pc:sldMkLst>
        <pc:spChg chg="mod">
          <ac:chgData name="Louis Clark" userId="e07aa39b-37fd-478b-b981-4b2baba8d17c" providerId="ADAL" clId="{3C9256B1-60FA-4AA9-ACED-058F973FA6E4}" dt="2024-01-10T18:58:55.368" v="8093" actId="14100"/>
          <ac:spMkLst>
            <pc:docMk/>
            <pc:sldMk cId="3594373945" sldId="276"/>
            <ac:spMk id="2" creationId="{DF2B461D-B413-E7D6-B2A8-969E496DEA16}"/>
          </ac:spMkLst>
        </pc:spChg>
        <pc:spChg chg="add del mod">
          <ac:chgData name="Louis Clark" userId="e07aa39b-37fd-478b-b981-4b2baba8d17c" providerId="ADAL" clId="{3C9256B1-60FA-4AA9-ACED-058F973FA6E4}" dt="2024-01-10T18:56:53.032" v="8081"/>
          <ac:spMkLst>
            <pc:docMk/>
            <pc:sldMk cId="3594373945" sldId="276"/>
            <ac:spMk id="3" creationId="{053A8E85-46BA-4253-4175-D7985A6D4391}"/>
          </ac:spMkLst>
        </pc:spChg>
        <pc:spChg chg="add del mod">
          <ac:chgData name="Louis Clark" userId="e07aa39b-37fd-478b-b981-4b2baba8d17c" providerId="ADAL" clId="{3C9256B1-60FA-4AA9-ACED-058F973FA6E4}" dt="2024-01-10T19:16:14.338" v="8150" actId="478"/>
          <ac:spMkLst>
            <pc:docMk/>
            <pc:sldMk cId="3594373945" sldId="276"/>
            <ac:spMk id="4" creationId="{B1085759-3817-D57B-E3C0-C73F58E47ECD}"/>
          </ac:spMkLst>
        </pc:spChg>
        <pc:spChg chg="add del mod">
          <ac:chgData name="Louis Clark" userId="e07aa39b-37fd-478b-b981-4b2baba8d17c" providerId="ADAL" clId="{3C9256B1-60FA-4AA9-ACED-058F973FA6E4}" dt="2024-01-10T17:47:26.261" v="5420" actId="478"/>
          <ac:spMkLst>
            <pc:docMk/>
            <pc:sldMk cId="3594373945" sldId="276"/>
            <ac:spMk id="5" creationId="{25265375-889A-A752-2ECC-28D46FDBD70E}"/>
          </ac:spMkLst>
        </pc:spChg>
        <pc:spChg chg="add del">
          <ac:chgData name="Louis Clark" userId="e07aa39b-37fd-478b-b981-4b2baba8d17c" providerId="ADAL" clId="{3C9256B1-60FA-4AA9-ACED-058F973FA6E4}" dt="2024-01-10T17:47:25.345" v="5419"/>
          <ac:spMkLst>
            <pc:docMk/>
            <pc:sldMk cId="3594373945" sldId="276"/>
            <ac:spMk id="6" creationId="{A909F477-AAEE-BB20-DA84-85B80927F30E}"/>
          </ac:spMkLst>
        </pc:spChg>
        <pc:spChg chg="add del">
          <ac:chgData name="Louis Clark" userId="e07aa39b-37fd-478b-b981-4b2baba8d17c" providerId="ADAL" clId="{3C9256B1-60FA-4AA9-ACED-058F973FA6E4}" dt="2024-01-10T17:47:35.233" v="5423"/>
          <ac:spMkLst>
            <pc:docMk/>
            <pc:sldMk cId="3594373945" sldId="276"/>
            <ac:spMk id="7" creationId="{665F82A0-0678-99E5-FEDC-60754BE9612A}"/>
          </ac:spMkLst>
        </pc:spChg>
        <pc:spChg chg="add del mod">
          <ac:chgData name="Louis Clark" userId="e07aa39b-37fd-478b-b981-4b2baba8d17c" providerId="ADAL" clId="{3C9256B1-60FA-4AA9-ACED-058F973FA6E4}" dt="2024-01-10T17:48:16.664" v="5427" actId="478"/>
          <ac:spMkLst>
            <pc:docMk/>
            <pc:sldMk cId="3594373945" sldId="276"/>
            <ac:spMk id="8" creationId="{8A3B9DDD-B7D3-6A8C-0073-826FBCB03AD1}"/>
          </ac:spMkLst>
        </pc:spChg>
        <pc:spChg chg="add del mod">
          <ac:chgData name="Louis Clark" userId="e07aa39b-37fd-478b-b981-4b2baba8d17c" providerId="ADAL" clId="{3C9256B1-60FA-4AA9-ACED-058F973FA6E4}" dt="2024-01-10T18:05:20.063" v="5623" actId="478"/>
          <ac:spMkLst>
            <pc:docMk/>
            <pc:sldMk cId="3594373945" sldId="276"/>
            <ac:spMk id="11" creationId="{E77A6806-21D5-71C4-3F66-4394CEE9982F}"/>
          </ac:spMkLst>
        </pc:spChg>
        <pc:spChg chg="add mod">
          <ac:chgData name="Louis Clark" userId="e07aa39b-37fd-478b-b981-4b2baba8d17c" providerId="ADAL" clId="{3C9256B1-60FA-4AA9-ACED-058F973FA6E4}" dt="2024-01-10T18:05:24.201" v="5624"/>
          <ac:spMkLst>
            <pc:docMk/>
            <pc:sldMk cId="3594373945" sldId="276"/>
            <ac:spMk id="12" creationId="{B0F9E646-B6B8-720B-43E2-FC8AA0D5CDBF}"/>
          </ac:spMkLst>
        </pc:spChg>
        <pc:spChg chg="add mod">
          <ac:chgData name="Louis Clark" userId="e07aa39b-37fd-478b-b981-4b2baba8d17c" providerId="ADAL" clId="{3C9256B1-60FA-4AA9-ACED-058F973FA6E4}" dt="2024-01-10T19:16:14.586" v="8151"/>
          <ac:spMkLst>
            <pc:docMk/>
            <pc:sldMk cId="3594373945" sldId="276"/>
            <ac:spMk id="13" creationId="{57671BC2-F757-2987-10B1-8238DD1A82B3}"/>
          </ac:spMkLst>
        </pc:spChg>
        <pc:picChg chg="add mod modCrop">
          <ac:chgData name="Louis Clark" userId="e07aa39b-37fd-478b-b981-4b2baba8d17c" providerId="ADAL" clId="{3C9256B1-60FA-4AA9-ACED-058F973FA6E4}" dt="2024-01-10T18:06:00.993" v="5631" actId="1076"/>
          <ac:picMkLst>
            <pc:docMk/>
            <pc:sldMk cId="3594373945" sldId="276"/>
            <ac:picMk id="10" creationId="{A459A7AC-172A-FF4B-B01B-994F177C7FE0}"/>
          </ac:picMkLst>
        </pc:picChg>
        <pc:picChg chg="add del">
          <ac:chgData name="Louis Clark" userId="e07aa39b-37fd-478b-b981-4b2baba8d17c" providerId="ADAL" clId="{3C9256B1-60FA-4AA9-ACED-058F973FA6E4}" dt="2024-01-10T17:47:29.128" v="5421" actId="478"/>
          <ac:picMkLst>
            <pc:docMk/>
            <pc:sldMk cId="3594373945" sldId="276"/>
            <ac:picMk id="3074" creationId="{8B82A837-4A92-BB61-BC12-E4CE71982ABF}"/>
          </ac:picMkLst>
        </pc:picChg>
        <pc:picChg chg="add del">
          <ac:chgData name="Louis Clark" userId="e07aa39b-37fd-478b-b981-4b2baba8d17c" providerId="ADAL" clId="{3C9256B1-60FA-4AA9-ACED-058F973FA6E4}" dt="2024-01-10T17:48:10.443" v="5425" actId="478"/>
          <ac:picMkLst>
            <pc:docMk/>
            <pc:sldMk cId="3594373945" sldId="276"/>
            <ac:picMk id="3080" creationId="{C55E3C3E-DF3E-5F1A-19FB-462C4F99EA9F}"/>
          </ac:picMkLst>
        </pc:picChg>
      </pc:sldChg>
      <pc:sldChg chg="addSp delSp modSp new mod modTransition modClrScheme chgLayout">
        <pc:chgData name="Louis Clark" userId="e07aa39b-37fd-478b-b981-4b2baba8d17c" providerId="ADAL" clId="{3C9256B1-60FA-4AA9-ACED-058F973FA6E4}" dt="2024-01-12T15:27:24.689" v="19719" actId="255"/>
        <pc:sldMkLst>
          <pc:docMk/>
          <pc:sldMk cId="2722977466" sldId="277"/>
        </pc:sldMkLst>
        <pc:spChg chg="add mod">
          <ac:chgData name="Louis Clark" userId="e07aa39b-37fd-478b-b981-4b2baba8d17c" providerId="ADAL" clId="{3C9256B1-60FA-4AA9-ACED-058F973FA6E4}" dt="2024-01-12T14:52:40.883" v="18759" actId="1035"/>
          <ac:spMkLst>
            <pc:docMk/>
            <pc:sldMk cId="2722977466" sldId="277"/>
            <ac:spMk id="2" creationId="{3B81C958-1DB4-DCE1-D91A-8F16D67E416F}"/>
          </ac:spMkLst>
        </pc:spChg>
        <pc:spChg chg="del mod ord">
          <ac:chgData name="Louis Clark" userId="e07aa39b-37fd-478b-b981-4b2baba8d17c" providerId="ADAL" clId="{3C9256B1-60FA-4AA9-ACED-058F973FA6E4}" dt="2024-01-10T16:07:34.424" v="180" actId="700"/>
          <ac:spMkLst>
            <pc:docMk/>
            <pc:sldMk cId="2722977466" sldId="277"/>
            <ac:spMk id="2" creationId="{728AA8AB-0866-6123-7199-6715F90AFB8F}"/>
          </ac:spMkLst>
        </pc:spChg>
        <pc:spChg chg="del mod ord">
          <ac:chgData name="Louis Clark" userId="e07aa39b-37fd-478b-b981-4b2baba8d17c" providerId="ADAL" clId="{3C9256B1-60FA-4AA9-ACED-058F973FA6E4}" dt="2024-01-10T16:07:34.424" v="180" actId="700"/>
          <ac:spMkLst>
            <pc:docMk/>
            <pc:sldMk cId="2722977466" sldId="277"/>
            <ac:spMk id="3" creationId="{736D820B-357E-A909-D2C7-B562D97B3FB7}"/>
          </ac:spMkLst>
        </pc:spChg>
        <pc:spChg chg="add mod ord">
          <ac:chgData name="Louis Clark" userId="e07aa39b-37fd-478b-b981-4b2baba8d17c" providerId="ADAL" clId="{3C9256B1-60FA-4AA9-ACED-058F973FA6E4}" dt="2024-01-12T10:01:46.237" v="13457" actId="20577"/>
          <ac:spMkLst>
            <pc:docMk/>
            <pc:sldMk cId="2722977466" sldId="277"/>
            <ac:spMk id="4" creationId="{E648122F-FC87-17BB-3C47-CFDDDCCB2B61}"/>
          </ac:spMkLst>
        </pc:spChg>
        <pc:spChg chg="add mod ord">
          <ac:chgData name="Louis Clark" userId="e07aa39b-37fd-478b-b981-4b2baba8d17c" providerId="ADAL" clId="{3C9256B1-60FA-4AA9-ACED-058F973FA6E4}" dt="2024-01-12T15:27:24.689" v="19719" actId="255"/>
          <ac:spMkLst>
            <pc:docMk/>
            <pc:sldMk cId="2722977466" sldId="277"/>
            <ac:spMk id="5" creationId="{A5EC7B91-F99C-FA50-EF40-6737B392C8FB}"/>
          </ac:spMkLst>
        </pc:spChg>
      </pc:sldChg>
      <pc:sldChg chg="addSp modSp add mod ord modTransition">
        <pc:chgData name="Louis Clark" userId="e07aa39b-37fd-478b-b981-4b2baba8d17c" providerId="ADAL" clId="{3C9256B1-60FA-4AA9-ACED-058F973FA6E4}" dt="2024-01-12T15:25:19.584" v="19672" actId="9"/>
        <pc:sldMkLst>
          <pc:docMk/>
          <pc:sldMk cId="2556541746" sldId="278"/>
        </pc:sldMkLst>
        <pc:spChg chg="add mod">
          <ac:chgData name="Louis Clark" userId="e07aa39b-37fd-478b-b981-4b2baba8d17c" providerId="ADAL" clId="{3C9256B1-60FA-4AA9-ACED-058F973FA6E4}" dt="2024-01-12T14:53:27.366" v="18824" actId="20577"/>
          <ac:spMkLst>
            <pc:docMk/>
            <pc:sldMk cId="2556541746" sldId="278"/>
            <ac:spMk id="2" creationId="{D0468CA4-9F2F-15B2-E780-6E3F32378B0E}"/>
          </ac:spMkLst>
        </pc:spChg>
        <pc:spChg chg="mod">
          <ac:chgData name="Louis Clark" userId="e07aa39b-37fd-478b-b981-4b2baba8d17c" providerId="ADAL" clId="{3C9256B1-60FA-4AA9-ACED-058F973FA6E4}" dt="2024-01-12T10:01:11.919" v="13391" actId="6549"/>
          <ac:spMkLst>
            <pc:docMk/>
            <pc:sldMk cId="2556541746" sldId="278"/>
            <ac:spMk id="4" creationId="{E648122F-FC87-17BB-3C47-CFDDDCCB2B61}"/>
          </ac:spMkLst>
        </pc:spChg>
        <pc:spChg chg="mod">
          <ac:chgData name="Louis Clark" userId="e07aa39b-37fd-478b-b981-4b2baba8d17c" providerId="ADAL" clId="{3C9256B1-60FA-4AA9-ACED-058F973FA6E4}" dt="2024-01-12T15:25:19.584" v="19672" actId="9"/>
          <ac:spMkLst>
            <pc:docMk/>
            <pc:sldMk cId="2556541746" sldId="278"/>
            <ac:spMk id="5" creationId="{A5EC7B91-F99C-FA50-EF40-6737B392C8FB}"/>
          </ac:spMkLst>
        </pc:spChg>
      </pc:sldChg>
      <pc:sldChg chg="addSp modSp add mod ord modTransition">
        <pc:chgData name="Louis Clark" userId="e07aa39b-37fd-478b-b981-4b2baba8d17c" providerId="ADAL" clId="{3C9256B1-60FA-4AA9-ACED-058F973FA6E4}" dt="2024-01-12T15:24:59.762" v="19669" actId="9"/>
        <pc:sldMkLst>
          <pc:docMk/>
          <pc:sldMk cId="3837571349" sldId="279"/>
        </pc:sldMkLst>
        <pc:spChg chg="add mod">
          <ac:chgData name="Louis Clark" userId="e07aa39b-37fd-478b-b981-4b2baba8d17c" providerId="ADAL" clId="{3C9256B1-60FA-4AA9-ACED-058F973FA6E4}" dt="2024-01-12T14:54:15.347" v="18849" actId="1037"/>
          <ac:spMkLst>
            <pc:docMk/>
            <pc:sldMk cId="3837571349" sldId="279"/>
            <ac:spMk id="2" creationId="{F8CA4A6F-71FA-452B-EC99-5BF5963786C1}"/>
          </ac:spMkLst>
        </pc:spChg>
        <pc:spChg chg="mod">
          <ac:chgData name="Louis Clark" userId="e07aa39b-37fd-478b-b981-4b2baba8d17c" providerId="ADAL" clId="{3C9256B1-60FA-4AA9-ACED-058F973FA6E4}" dt="2024-01-12T10:02:15.593" v="13515" actId="20577"/>
          <ac:spMkLst>
            <pc:docMk/>
            <pc:sldMk cId="3837571349" sldId="279"/>
            <ac:spMk id="4" creationId="{E648122F-FC87-17BB-3C47-CFDDDCCB2B61}"/>
          </ac:spMkLst>
        </pc:spChg>
        <pc:spChg chg="mod">
          <ac:chgData name="Louis Clark" userId="e07aa39b-37fd-478b-b981-4b2baba8d17c" providerId="ADAL" clId="{3C9256B1-60FA-4AA9-ACED-058F973FA6E4}" dt="2024-01-12T15:24:59.762" v="19669" actId="9"/>
          <ac:spMkLst>
            <pc:docMk/>
            <pc:sldMk cId="3837571349" sldId="279"/>
            <ac:spMk id="5" creationId="{A5EC7B91-F99C-FA50-EF40-6737B392C8FB}"/>
          </ac:spMkLst>
        </pc:spChg>
      </pc:sldChg>
      <pc:sldChg chg="addSp modSp add mod ord modTransition">
        <pc:chgData name="Louis Clark" userId="e07aa39b-37fd-478b-b981-4b2baba8d17c" providerId="ADAL" clId="{3C9256B1-60FA-4AA9-ACED-058F973FA6E4}" dt="2024-01-12T15:26:35.711" v="19687" actId="9"/>
        <pc:sldMkLst>
          <pc:docMk/>
          <pc:sldMk cId="3457348793" sldId="280"/>
        </pc:sldMkLst>
        <pc:spChg chg="add mod">
          <ac:chgData name="Louis Clark" userId="e07aa39b-37fd-478b-b981-4b2baba8d17c" providerId="ADAL" clId="{3C9256B1-60FA-4AA9-ACED-058F973FA6E4}" dt="2024-01-12T14:54:58.759" v="18885" actId="20577"/>
          <ac:spMkLst>
            <pc:docMk/>
            <pc:sldMk cId="3457348793" sldId="280"/>
            <ac:spMk id="2" creationId="{738EB41A-1C32-1347-D758-7E8D9BBA918D}"/>
          </ac:spMkLst>
        </pc:spChg>
        <pc:spChg chg="mod">
          <ac:chgData name="Louis Clark" userId="e07aa39b-37fd-478b-b981-4b2baba8d17c" providerId="ADAL" clId="{3C9256B1-60FA-4AA9-ACED-058F973FA6E4}" dt="2024-01-12T10:02:44.101" v="13573" actId="20577"/>
          <ac:spMkLst>
            <pc:docMk/>
            <pc:sldMk cId="3457348793" sldId="280"/>
            <ac:spMk id="4" creationId="{E648122F-FC87-17BB-3C47-CFDDDCCB2B61}"/>
          </ac:spMkLst>
        </pc:spChg>
        <pc:spChg chg="mod">
          <ac:chgData name="Louis Clark" userId="e07aa39b-37fd-478b-b981-4b2baba8d17c" providerId="ADAL" clId="{3C9256B1-60FA-4AA9-ACED-058F973FA6E4}" dt="2024-01-12T15:26:35.711" v="19687" actId="9"/>
          <ac:spMkLst>
            <pc:docMk/>
            <pc:sldMk cId="3457348793" sldId="280"/>
            <ac:spMk id="5" creationId="{A5EC7B91-F99C-FA50-EF40-6737B392C8FB}"/>
          </ac:spMkLst>
        </pc:spChg>
      </pc:sldChg>
      <pc:sldChg chg="addSp modSp add mod ord modTransition">
        <pc:chgData name="Louis Clark" userId="e07aa39b-37fd-478b-b981-4b2baba8d17c" providerId="ADAL" clId="{3C9256B1-60FA-4AA9-ACED-058F973FA6E4}" dt="2024-01-12T15:26:20.701" v="19683" actId="20577"/>
        <pc:sldMkLst>
          <pc:docMk/>
          <pc:sldMk cId="520413162" sldId="281"/>
        </pc:sldMkLst>
        <pc:spChg chg="add mod">
          <ac:chgData name="Louis Clark" userId="e07aa39b-37fd-478b-b981-4b2baba8d17c" providerId="ADAL" clId="{3C9256B1-60FA-4AA9-ACED-058F973FA6E4}" dt="2024-01-12T14:55:20.997" v="18911" actId="20577"/>
          <ac:spMkLst>
            <pc:docMk/>
            <pc:sldMk cId="520413162" sldId="281"/>
            <ac:spMk id="2" creationId="{294BC8EF-A193-76C3-23D5-EBCCA141A1CC}"/>
          </ac:spMkLst>
        </pc:spChg>
        <pc:spChg chg="mod">
          <ac:chgData name="Louis Clark" userId="e07aa39b-37fd-478b-b981-4b2baba8d17c" providerId="ADAL" clId="{3C9256B1-60FA-4AA9-ACED-058F973FA6E4}" dt="2024-01-12T10:00:24.327" v="13313" actId="20577"/>
          <ac:spMkLst>
            <pc:docMk/>
            <pc:sldMk cId="520413162" sldId="281"/>
            <ac:spMk id="4" creationId="{E648122F-FC87-17BB-3C47-CFDDDCCB2B61}"/>
          </ac:spMkLst>
        </pc:spChg>
        <pc:spChg chg="mod">
          <ac:chgData name="Louis Clark" userId="e07aa39b-37fd-478b-b981-4b2baba8d17c" providerId="ADAL" clId="{3C9256B1-60FA-4AA9-ACED-058F973FA6E4}" dt="2024-01-12T15:26:20.701" v="19683" actId="20577"/>
          <ac:spMkLst>
            <pc:docMk/>
            <pc:sldMk cId="520413162" sldId="281"/>
            <ac:spMk id="5" creationId="{A5EC7B91-F99C-FA50-EF40-6737B392C8FB}"/>
          </ac:spMkLst>
        </pc:spChg>
      </pc:sldChg>
      <pc:sldChg chg="addSp modSp add mod ord modTransition">
        <pc:chgData name="Louis Clark" userId="e07aa39b-37fd-478b-b981-4b2baba8d17c" providerId="ADAL" clId="{3C9256B1-60FA-4AA9-ACED-058F973FA6E4}" dt="2024-01-12T15:26:13.560" v="19681" actId="9"/>
        <pc:sldMkLst>
          <pc:docMk/>
          <pc:sldMk cId="470446202" sldId="282"/>
        </pc:sldMkLst>
        <pc:spChg chg="add mod">
          <ac:chgData name="Louis Clark" userId="e07aa39b-37fd-478b-b981-4b2baba8d17c" providerId="ADAL" clId="{3C9256B1-60FA-4AA9-ACED-058F973FA6E4}" dt="2024-01-12T14:55:38.823" v="18944" actId="20577"/>
          <ac:spMkLst>
            <pc:docMk/>
            <pc:sldMk cId="470446202" sldId="282"/>
            <ac:spMk id="2" creationId="{EA98D4F1-8F38-C508-236A-C86159EDA16C}"/>
          </ac:spMkLst>
        </pc:spChg>
        <pc:spChg chg="mod">
          <ac:chgData name="Louis Clark" userId="e07aa39b-37fd-478b-b981-4b2baba8d17c" providerId="ADAL" clId="{3C9256B1-60FA-4AA9-ACED-058F973FA6E4}" dt="2024-01-12T10:03:44.118" v="13624" actId="6549"/>
          <ac:spMkLst>
            <pc:docMk/>
            <pc:sldMk cId="470446202" sldId="282"/>
            <ac:spMk id="4" creationId="{E648122F-FC87-17BB-3C47-CFDDDCCB2B61}"/>
          </ac:spMkLst>
        </pc:spChg>
        <pc:spChg chg="mod">
          <ac:chgData name="Louis Clark" userId="e07aa39b-37fd-478b-b981-4b2baba8d17c" providerId="ADAL" clId="{3C9256B1-60FA-4AA9-ACED-058F973FA6E4}" dt="2024-01-12T15:26:13.560" v="19681" actId="9"/>
          <ac:spMkLst>
            <pc:docMk/>
            <pc:sldMk cId="470446202" sldId="282"/>
            <ac:spMk id="5" creationId="{A5EC7B91-F99C-FA50-EF40-6737B392C8FB}"/>
          </ac:spMkLst>
        </pc:spChg>
      </pc:sldChg>
      <pc:sldChg chg="addSp modSp add mod ord modTransition">
        <pc:chgData name="Louis Clark" userId="e07aa39b-37fd-478b-b981-4b2baba8d17c" providerId="ADAL" clId="{3C9256B1-60FA-4AA9-ACED-058F973FA6E4}" dt="2024-01-12T15:25:54.512" v="19679" actId="9"/>
        <pc:sldMkLst>
          <pc:docMk/>
          <pc:sldMk cId="3146150613" sldId="283"/>
        </pc:sldMkLst>
        <pc:spChg chg="add mod">
          <ac:chgData name="Louis Clark" userId="e07aa39b-37fd-478b-b981-4b2baba8d17c" providerId="ADAL" clId="{3C9256B1-60FA-4AA9-ACED-058F973FA6E4}" dt="2024-01-12T14:56:27.398" v="19034" actId="1037"/>
          <ac:spMkLst>
            <pc:docMk/>
            <pc:sldMk cId="3146150613" sldId="283"/>
            <ac:spMk id="2" creationId="{496943B4-F4E5-29FB-CAAD-178A6F45BD6F}"/>
          </ac:spMkLst>
        </pc:spChg>
        <pc:spChg chg="mod">
          <ac:chgData name="Louis Clark" userId="e07aa39b-37fd-478b-b981-4b2baba8d17c" providerId="ADAL" clId="{3C9256B1-60FA-4AA9-ACED-058F973FA6E4}" dt="2024-01-12T10:03:35.719" v="13621" actId="20577"/>
          <ac:spMkLst>
            <pc:docMk/>
            <pc:sldMk cId="3146150613" sldId="283"/>
            <ac:spMk id="4" creationId="{E648122F-FC87-17BB-3C47-CFDDDCCB2B61}"/>
          </ac:spMkLst>
        </pc:spChg>
        <pc:spChg chg="mod">
          <ac:chgData name="Louis Clark" userId="e07aa39b-37fd-478b-b981-4b2baba8d17c" providerId="ADAL" clId="{3C9256B1-60FA-4AA9-ACED-058F973FA6E4}" dt="2024-01-12T15:25:54.512" v="19679" actId="9"/>
          <ac:spMkLst>
            <pc:docMk/>
            <pc:sldMk cId="3146150613" sldId="283"/>
            <ac:spMk id="5" creationId="{A5EC7B91-F99C-FA50-EF40-6737B392C8FB}"/>
          </ac:spMkLst>
        </pc:spChg>
      </pc:sldChg>
      <pc:sldChg chg="modSp add del mod modTransition">
        <pc:chgData name="Louis Clark" userId="e07aa39b-37fd-478b-b981-4b2baba8d17c" providerId="ADAL" clId="{3C9256B1-60FA-4AA9-ACED-058F973FA6E4}" dt="2024-01-12T14:41:01.975" v="18203" actId="47"/>
        <pc:sldMkLst>
          <pc:docMk/>
          <pc:sldMk cId="1485529008" sldId="284"/>
        </pc:sldMkLst>
        <pc:spChg chg="mod">
          <ac:chgData name="Louis Clark" userId="e07aa39b-37fd-478b-b981-4b2baba8d17c" providerId="ADAL" clId="{3C9256B1-60FA-4AA9-ACED-058F973FA6E4}" dt="2024-01-12T14:08:25.820" v="16318" actId="20577"/>
          <ac:spMkLst>
            <pc:docMk/>
            <pc:sldMk cId="1485529008" sldId="284"/>
            <ac:spMk id="4" creationId="{E648122F-FC87-17BB-3C47-CFDDDCCB2B61}"/>
          </ac:spMkLst>
        </pc:spChg>
        <pc:spChg chg="mod">
          <ac:chgData name="Louis Clark" userId="e07aa39b-37fd-478b-b981-4b2baba8d17c" providerId="ADAL" clId="{3C9256B1-60FA-4AA9-ACED-058F973FA6E4}" dt="2024-01-12T14:08:15.265" v="16308" actId="6549"/>
          <ac:spMkLst>
            <pc:docMk/>
            <pc:sldMk cId="1485529008" sldId="284"/>
            <ac:spMk id="5" creationId="{A5EC7B91-F99C-FA50-EF40-6737B392C8FB}"/>
          </ac:spMkLst>
        </pc:spChg>
      </pc:sldChg>
      <pc:sldChg chg="addSp modSp add del mod ord modTransition">
        <pc:chgData name="Louis Clark" userId="e07aa39b-37fd-478b-b981-4b2baba8d17c" providerId="ADAL" clId="{3C9256B1-60FA-4AA9-ACED-058F973FA6E4}" dt="2024-01-12T16:02:07.994" v="21439" actId="47"/>
        <pc:sldMkLst>
          <pc:docMk/>
          <pc:sldMk cId="2043351227" sldId="285"/>
        </pc:sldMkLst>
        <pc:spChg chg="mod">
          <ac:chgData name="Louis Clark" userId="e07aa39b-37fd-478b-b981-4b2baba8d17c" providerId="ADAL" clId="{3C9256B1-60FA-4AA9-ACED-058F973FA6E4}" dt="2024-01-10T17:50:38.674" v="5471" actId="2711"/>
          <ac:spMkLst>
            <pc:docMk/>
            <pc:sldMk cId="2043351227" sldId="285"/>
            <ac:spMk id="4" creationId="{E648122F-FC87-17BB-3C47-CFDDDCCB2B61}"/>
          </ac:spMkLst>
        </pc:spChg>
        <pc:spChg chg="mod">
          <ac:chgData name="Louis Clark" userId="e07aa39b-37fd-478b-b981-4b2baba8d17c" providerId="ADAL" clId="{3C9256B1-60FA-4AA9-ACED-058F973FA6E4}" dt="2024-01-10T16:51:41.505" v="1722" actId="20577"/>
          <ac:spMkLst>
            <pc:docMk/>
            <pc:sldMk cId="2043351227" sldId="285"/>
            <ac:spMk id="5" creationId="{A5EC7B91-F99C-FA50-EF40-6737B392C8FB}"/>
          </ac:spMkLst>
        </pc:spChg>
        <pc:spChg chg="add mod">
          <ac:chgData name="Louis Clark" userId="e07aa39b-37fd-478b-b981-4b2baba8d17c" providerId="ADAL" clId="{3C9256B1-60FA-4AA9-ACED-058F973FA6E4}" dt="2024-01-10T17:02:53.712" v="2100"/>
          <ac:spMkLst>
            <pc:docMk/>
            <pc:sldMk cId="2043351227" sldId="285"/>
            <ac:spMk id="12" creationId="{C0CB0B6F-BAEA-9D1C-827F-59581ED2C696}"/>
          </ac:spMkLst>
        </pc:spChg>
        <pc:graphicFrameChg chg="add mod modGraphic">
          <ac:chgData name="Louis Clark" userId="e07aa39b-37fd-478b-b981-4b2baba8d17c" providerId="ADAL" clId="{3C9256B1-60FA-4AA9-ACED-058F973FA6E4}" dt="2024-01-10T17:01:48.769" v="2060" actId="207"/>
          <ac:graphicFrameMkLst>
            <pc:docMk/>
            <pc:sldMk cId="2043351227" sldId="285"/>
            <ac:graphicFrameMk id="2" creationId="{52ED514B-DD92-BEAC-B4FB-5954C6451DDC}"/>
          </ac:graphicFrameMkLst>
        </pc:graphicFrameChg>
        <pc:graphicFrameChg chg="add mod modGraphic">
          <ac:chgData name="Louis Clark" userId="e07aa39b-37fd-478b-b981-4b2baba8d17c" providerId="ADAL" clId="{3C9256B1-60FA-4AA9-ACED-058F973FA6E4}" dt="2024-01-10T17:01:43.237" v="2058" actId="207"/>
          <ac:graphicFrameMkLst>
            <pc:docMk/>
            <pc:sldMk cId="2043351227" sldId="285"/>
            <ac:graphicFrameMk id="3" creationId="{3D61C6B5-DC15-5048-FFD7-E25DE7D82809}"/>
          </ac:graphicFrameMkLst>
        </pc:graphicFrameChg>
        <pc:graphicFrameChg chg="add mod ord modGraphic">
          <ac:chgData name="Louis Clark" userId="e07aa39b-37fd-478b-b981-4b2baba8d17c" providerId="ADAL" clId="{3C9256B1-60FA-4AA9-ACED-058F973FA6E4}" dt="2024-01-10T17:00:50.369" v="2041" actId="33524"/>
          <ac:graphicFrameMkLst>
            <pc:docMk/>
            <pc:sldMk cId="2043351227" sldId="285"/>
            <ac:graphicFrameMk id="6" creationId="{7AFDC1DF-C839-6DE5-BC36-E9745D1B8BF2}"/>
          </ac:graphicFrameMkLst>
        </pc:graphicFrameChg>
        <pc:cxnChg chg="add mod">
          <ac:chgData name="Louis Clark" userId="e07aa39b-37fd-478b-b981-4b2baba8d17c" providerId="ADAL" clId="{3C9256B1-60FA-4AA9-ACED-058F973FA6E4}" dt="2024-01-10T17:00:59.786" v="2053" actId="1035"/>
          <ac:cxnSpMkLst>
            <pc:docMk/>
            <pc:sldMk cId="2043351227" sldId="285"/>
            <ac:cxnSpMk id="8" creationId="{B125EA87-0BB4-342F-10D1-F72800829607}"/>
          </ac:cxnSpMkLst>
        </pc:cxnChg>
      </pc:sldChg>
      <pc:sldChg chg="modSp add del mod modTransition">
        <pc:chgData name="Louis Clark" userId="e07aa39b-37fd-478b-b981-4b2baba8d17c" providerId="ADAL" clId="{3C9256B1-60FA-4AA9-ACED-058F973FA6E4}" dt="2024-01-12T14:40:59.979" v="18202" actId="47"/>
        <pc:sldMkLst>
          <pc:docMk/>
          <pc:sldMk cId="1528931386" sldId="286"/>
        </pc:sldMkLst>
        <pc:spChg chg="mod">
          <ac:chgData name="Louis Clark" userId="e07aa39b-37fd-478b-b981-4b2baba8d17c" providerId="ADAL" clId="{3C9256B1-60FA-4AA9-ACED-058F973FA6E4}" dt="2024-01-12T14:07:57.995" v="16306" actId="20577"/>
          <ac:spMkLst>
            <pc:docMk/>
            <pc:sldMk cId="1528931386" sldId="286"/>
            <ac:spMk id="4" creationId="{E648122F-FC87-17BB-3C47-CFDDDCCB2B61}"/>
          </ac:spMkLst>
        </pc:spChg>
        <pc:spChg chg="mod">
          <ac:chgData name="Louis Clark" userId="e07aa39b-37fd-478b-b981-4b2baba8d17c" providerId="ADAL" clId="{3C9256B1-60FA-4AA9-ACED-058F973FA6E4}" dt="2024-01-12T14:40:47.318" v="18201" actId="6549"/>
          <ac:spMkLst>
            <pc:docMk/>
            <pc:sldMk cId="1528931386" sldId="286"/>
            <ac:spMk id="5" creationId="{A5EC7B91-F99C-FA50-EF40-6737B392C8FB}"/>
          </ac:spMkLst>
        </pc:spChg>
      </pc:sldChg>
      <pc:sldChg chg="modSp new mod ord modTransition setBg">
        <pc:chgData name="Louis Clark" userId="e07aa39b-37fd-478b-b981-4b2baba8d17c" providerId="ADAL" clId="{3C9256B1-60FA-4AA9-ACED-058F973FA6E4}" dt="2024-01-10T19:18:49.747" v="8162"/>
        <pc:sldMkLst>
          <pc:docMk/>
          <pc:sldMk cId="3140716274" sldId="287"/>
        </pc:sldMkLst>
        <pc:spChg chg="mod">
          <ac:chgData name="Louis Clark" userId="e07aa39b-37fd-478b-b981-4b2baba8d17c" providerId="ADAL" clId="{3C9256B1-60FA-4AA9-ACED-058F973FA6E4}" dt="2024-01-10T19:01:17.442" v="8111" actId="242"/>
          <ac:spMkLst>
            <pc:docMk/>
            <pc:sldMk cId="3140716274" sldId="287"/>
            <ac:spMk id="2" creationId="{A68B814B-DE06-4E41-98BA-07FAC50E3EA5}"/>
          </ac:spMkLst>
        </pc:spChg>
      </pc:sldChg>
      <pc:sldChg chg="addSp modSp add del mod modClrScheme chgLayout">
        <pc:chgData name="Louis Clark" userId="e07aa39b-37fd-478b-b981-4b2baba8d17c" providerId="ADAL" clId="{3C9256B1-60FA-4AA9-ACED-058F973FA6E4}" dt="2024-01-10T17:06:33.105" v="2331" actId="47"/>
        <pc:sldMkLst>
          <pc:docMk/>
          <pc:sldMk cId="3748611935" sldId="287"/>
        </pc:sldMkLst>
        <pc:spChg chg="mod ord">
          <ac:chgData name="Louis Clark" userId="e07aa39b-37fd-478b-b981-4b2baba8d17c" providerId="ADAL" clId="{3C9256B1-60FA-4AA9-ACED-058F973FA6E4}" dt="2024-01-10T17:06:27.818" v="2330" actId="27636"/>
          <ac:spMkLst>
            <pc:docMk/>
            <pc:sldMk cId="3748611935" sldId="287"/>
            <ac:spMk id="2" creationId="{74080833-6B30-404E-B0FA-39D7DC4B1616}"/>
          </ac:spMkLst>
        </pc:spChg>
        <pc:spChg chg="add mod ord">
          <ac:chgData name="Louis Clark" userId="e07aa39b-37fd-478b-b981-4b2baba8d17c" providerId="ADAL" clId="{3C9256B1-60FA-4AA9-ACED-058F973FA6E4}" dt="2024-01-10T17:06:27.780" v="2329" actId="700"/>
          <ac:spMkLst>
            <pc:docMk/>
            <pc:sldMk cId="3748611935" sldId="287"/>
            <ac:spMk id="3" creationId="{D2F42746-5A3F-0F60-4C62-15E1F44F542E}"/>
          </ac:spMkLst>
        </pc:spChg>
        <pc:spChg chg="add mod ord">
          <ac:chgData name="Louis Clark" userId="e07aa39b-37fd-478b-b981-4b2baba8d17c" providerId="ADAL" clId="{3C9256B1-60FA-4AA9-ACED-058F973FA6E4}" dt="2024-01-10T17:06:27.780" v="2329" actId="700"/>
          <ac:spMkLst>
            <pc:docMk/>
            <pc:sldMk cId="3748611935" sldId="287"/>
            <ac:spMk id="4" creationId="{3E806488-30D1-CB31-3F3A-12B5FCE046CB}"/>
          </ac:spMkLst>
        </pc:spChg>
        <pc:spChg chg="add mod ord">
          <ac:chgData name="Louis Clark" userId="e07aa39b-37fd-478b-b981-4b2baba8d17c" providerId="ADAL" clId="{3C9256B1-60FA-4AA9-ACED-058F973FA6E4}" dt="2024-01-10T17:06:27.780" v="2329" actId="700"/>
          <ac:spMkLst>
            <pc:docMk/>
            <pc:sldMk cId="3748611935" sldId="287"/>
            <ac:spMk id="5" creationId="{29145F2B-C262-F587-060B-BD430A2F20BB}"/>
          </ac:spMkLst>
        </pc:spChg>
        <pc:spChg chg="add mod ord">
          <ac:chgData name="Louis Clark" userId="e07aa39b-37fd-478b-b981-4b2baba8d17c" providerId="ADAL" clId="{3C9256B1-60FA-4AA9-ACED-058F973FA6E4}" dt="2024-01-10T17:06:27.780" v="2329" actId="700"/>
          <ac:spMkLst>
            <pc:docMk/>
            <pc:sldMk cId="3748611935" sldId="287"/>
            <ac:spMk id="7" creationId="{99F77718-7AB1-61B6-03D2-04910D18FEE4}"/>
          </ac:spMkLst>
        </pc:spChg>
      </pc:sldChg>
      <pc:sldChg chg="addSp delSp modSp add mod modTransition">
        <pc:chgData name="Louis Clark" userId="e07aa39b-37fd-478b-b981-4b2baba8d17c" providerId="ADAL" clId="{3C9256B1-60FA-4AA9-ACED-058F973FA6E4}" dt="2024-01-12T14:53:34.341" v="18825"/>
        <pc:sldMkLst>
          <pc:docMk/>
          <pc:sldMk cId="75633621" sldId="288"/>
        </pc:sldMkLst>
        <pc:spChg chg="mod">
          <ac:chgData name="Louis Clark" userId="e07aa39b-37fd-478b-b981-4b2baba8d17c" providerId="ADAL" clId="{3C9256B1-60FA-4AA9-ACED-058F973FA6E4}" dt="2024-01-12T14:10:56.398" v="16377" actId="20577"/>
          <ac:spMkLst>
            <pc:docMk/>
            <pc:sldMk cId="75633621" sldId="288"/>
            <ac:spMk id="4" creationId="{E648122F-FC87-17BB-3C47-CFDDDCCB2B61}"/>
          </ac:spMkLst>
        </pc:spChg>
        <pc:spChg chg="mod">
          <ac:chgData name="Louis Clark" userId="e07aa39b-37fd-478b-b981-4b2baba8d17c" providerId="ADAL" clId="{3C9256B1-60FA-4AA9-ACED-058F973FA6E4}" dt="2024-01-12T13:59:53.005" v="15504"/>
          <ac:spMkLst>
            <pc:docMk/>
            <pc:sldMk cId="75633621" sldId="288"/>
            <ac:spMk id="5" creationId="{A5EC7B91-F99C-FA50-EF40-6737B392C8FB}"/>
          </ac:spMkLst>
        </pc:spChg>
        <pc:spChg chg="add mod">
          <ac:chgData name="Louis Clark" userId="e07aa39b-37fd-478b-b981-4b2baba8d17c" providerId="ADAL" clId="{3C9256B1-60FA-4AA9-ACED-058F973FA6E4}" dt="2024-01-12T14:53:34.341" v="18825"/>
          <ac:spMkLst>
            <pc:docMk/>
            <pc:sldMk cId="75633621" sldId="288"/>
            <ac:spMk id="6" creationId="{9F2F4824-502F-6A66-8B27-FD930AF29A3A}"/>
          </ac:spMkLst>
        </pc:spChg>
        <pc:picChg chg="add mod">
          <ac:chgData name="Louis Clark" userId="e07aa39b-37fd-478b-b981-4b2baba8d17c" providerId="ADAL" clId="{3C9256B1-60FA-4AA9-ACED-058F973FA6E4}" dt="2024-01-12T13:58:13.848" v="15477"/>
          <ac:picMkLst>
            <pc:docMk/>
            <pc:sldMk cId="75633621" sldId="288"/>
            <ac:picMk id="2" creationId="{7C5462D9-8D85-B824-F546-B11AC7BF9A65}"/>
          </ac:picMkLst>
        </pc:picChg>
        <pc:picChg chg="add del mod">
          <ac:chgData name="Louis Clark" userId="e07aa39b-37fd-478b-b981-4b2baba8d17c" providerId="ADAL" clId="{3C9256B1-60FA-4AA9-ACED-058F973FA6E4}" dt="2024-01-12T13:58:13.464" v="15476" actId="478"/>
          <ac:picMkLst>
            <pc:docMk/>
            <pc:sldMk cId="75633621" sldId="288"/>
            <ac:picMk id="3" creationId="{E01791D5-7661-3FBB-20E3-D4322D0F1AE3}"/>
          </ac:picMkLst>
        </pc:picChg>
      </pc:sldChg>
      <pc:sldChg chg="addSp delSp modSp add mod modTransition">
        <pc:chgData name="Louis Clark" userId="e07aa39b-37fd-478b-b981-4b2baba8d17c" providerId="ADAL" clId="{3C9256B1-60FA-4AA9-ACED-058F973FA6E4}" dt="2024-01-12T14:54:21.230" v="18850"/>
        <pc:sldMkLst>
          <pc:docMk/>
          <pc:sldMk cId="2335836632" sldId="289"/>
        </pc:sldMkLst>
        <pc:spChg chg="mod">
          <ac:chgData name="Louis Clark" userId="e07aa39b-37fd-478b-b981-4b2baba8d17c" providerId="ADAL" clId="{3C9256B1-60FA-4AA9-ACED-058F973FA6E4}" dt="2024-01-12T14:10:15.845" v="16363" actId="20577"/>
          <ac:spMkLst>
            <pc:docMk/>
            <pc:sldMk cId="2335836632" sldId="289"/>
            <ac:spMk id="4" creationId="{E648122F-FC87-17BB-3C47-CFDDDCCB2B61}"/>
          </ac:spMkLst>
        </pc:spChg>
        <pc:spChg chg="mod">
          <ac:chgData name="Louis Clark" userId="e07aa39b-37fd-478b-b981-4b2baba8d17c" providerId="ADAL" clId="{3C9256B1-60FA-4AA9-ACED-058F973FA6E4}" dt="2024-01-12T13:59:42.932" v="15502"/>
          <ac:spMkLst>
            <pc:docMk/>
            <pc:sldMk cId="2335836632" sldId="289"/>
            <ac:spMk id="5" creationId="{A5EC7B91-F99C-FA50-EF40-6737B392C8FB}"/>
          </ac:spMkLst>
        </pc:spChg>
        <pc:spChg chg="add del">
          <ac:chgData name="Louis Clark" userId="e07aa39b-37fd-478b-b981-4b2baba8d17c" providerId="ADAL" clId="{3C9256B1-60FA-4AA9-ACED-058F973FA6E4}" dt="2024-01-11T15:42:04.332" v="8914" actId="22"/>
          <ac:spMkLst>
            <pc:docMk/>
            <pc:sldMk cId="2335836632" sldId="289"/>
            <ac:spMk id="6" creationId="{C41C771A-8B4A-B570-F1BA-EA7862D967D9}"/>
          </ac:spMkLst>
        </pc:spChg>
        <pc:spChg chg="add mod">
          <ac:chgData name="Louis Clark" userId="e07aa39b-37fd-478b-b981-4b2baba8d17c" providerId="ADAL" clId="{3C9256B1-60FA-4AA9-ACED-058F973FA6E4}" dt="2024-01-12T14:54:21.230" v="18850"/>
          <ac:spMkLst>
            <pc:docMk/>
            <pc:sldMk cId="2335836632" sldId="289"/>
            <ac:spMk id="6" creationId="{F33DDC19-C930-16BD-D06C-13CFC9E20DDE}"/>
          </ac:spMkLst>
        </pc:spChg>
        <pc:picChg chg="add mod">
          <ac:chgData name="Louis Clark" userId="e07aa39b-37fd-478b-b981-4b2baba8d17c" providerId="ADAL" clId="{3C9256B1-60FA-4AA9-ACED-058F973FA6E4}" dt="2024-01-12T13:58:21.809" v="15481"/>
          <ac:picMkLst>
            <pc:docMk/>
            <pc:sldMk cId="2335836632" sldId="289"/>
            <ac:picMk id="2" creationId="{867FD7F6-FA23-CF83-A2B2-D622200D1AAF}"/>
          </ac:picMkLst>
        </pc:picChg>
        <pc:picChg chg="del">
          <ac:chgData name="Louis Clark" userId="e07aa39b-37fd-478b-b981-4b2baba8d17c" providerId="ADAL" clId="{3C9256B1-60FA-4AA9-ACED-058F973FA6E4}" dt="2024-01-12T13:58:21.602" v="15480" actId="478"/>
          <ac:picMkLst>
            <pc:docMk/>
            <pc:sldMk cId="2335836632" sldId="289"/>
            <ac:picMk id="3" creationId="{E01791D5-7661-3FBB-20E3-D4322D0F1AE3}"/>
          </ac:picMkLst>
        </pc:picChg>
      </pc:sldChg>
      <pc:sldChg chg="addSp delSp modSp add mod modTransition">
        <pc:chgData name="Louis Clark" userId="e07aa39b-37fd-478b-b981-4b2baba8d17c" providerId="ADAL" clId="{3C9256B1-60FA-4AA9-ACED-058F973FA6E4}" dt="2024-01-12T14:55:02.812" v="18886"/>
        <pc:sldMkLst>
          <pc:docMk/>
          <pc:sldMk cId="1735407745" sldId="290"/>
        </pc:sldMkLst>
        <pc:spChg chg="mod">
          <ac:chgData name="Louis Clark" userId="e07aa39b-37fd-478b-b981-4b2baba8d17c" providerId="ADAL" clId="{3C9256B1-60FA-4AA9-ACED-058F973FA6E4}" dt="2024-01-12T14:09:58.593" v="16357" actId="20577"/>
          <ac:spMkLst>
            <pc:docMk/>
            <pc:sldMk cId="1735407745" sldId="290"/>
            <ac:spMk id="4" creationId="{E648122F-FC87-17BB-3C47-CFDDDCCB2B61}"/>
          </ac:spMkLst>
        </pc:spChg>
        <pc:spChg chg="mod">
          <ac:chgData name="Louis Clark" userId="e07aa39b-37fd-478b-b981-4b2baba8d17c" providerId="ADAL" clId="{3C9256B1-60FA-4AA9-ACED-058F973FA6E4}" dt="2024-01-12T13:59:37.245" v="15501"/>
          <ac:spMkLst>
            <pc:docMk/>
            <pc:sldMk cId="1735407745" sldId="290"/>
            <ac:spMk id="5" creationId="{A5EC7B91-F99C-FA50-EF40-6737B392C8FB}"/>
          </ac:spMkLst>
        </pc:spChg>
        <pc:spChg chg="add mod">
          <ac:chgData name="Louis Clark" userId="e07aa39b-37fd-478b-b981-4b2baba8d17c" providerId="ADAL" clId="{3C9256B1-60FA-4AA9-ACED-058F973FA6E4}" dt="2024-01-12T14:55:02.812" v="18886"/>
          <ac:spMkLst>
            <pc:docMk/>
            <pc:sldMk cId="1735407745" sldId="290"/>
            <ac:spMk id="6" creationId="{0C4FE50D-1EEF-D851-CD4C-E452987070A9}"/>
          </ac:spMkLst>
        </pc:spChg>
        <pc:picChg chg="add mod">
          <ac:chgData name="Louis Clark" userId="e07aa39b-37fd-478b-b981-4b2baba8d17c" providerId="ADAL" clId="{3C9256B1-60FA-4AA9-ACED-058F973FA6E4}" dt="2024-01-12T13:58:25.969" v="15483"/>
          <ac:picMkLst>
            <pc:docMk/>
            <pc:sldMk cId="1735407745" sldId="290"/>
            <ac:picMk id="2" creationId="{342FB409-9D24-D211-5E18-9F1755ABA90E}"/>
          </ac:picMkLst>
        </pc:picChg>
        <pc:picChg chg="del">
          <ac:chgData name="Louis Clark" userId="e07aa39b-37fd-478b-b981-4b2baba8d17c" providerId="ADAL" clId="{3C9256B1-60FA-4AA9-ACED-058F973FA6E4}" dt="2024-01-12T13:58:25.677" v="15482" actId="478"/>
          <ac:picMkLst>
            <pc:docMk/>
            <pc:sldMk cId="1735407745" sldId="290"/>
            <ac:picMk id="3" creationId="{E01791D5-7661-3FBB-20E3-D4322D0F1AE3}"/>
          </ac:picMkLst>
        </pc:picChg>
      </pc:sldChg>
      <pc:sldChg chg="addSp delSp modSp add mod modTransition">
        <pc:chgData name="Louis Clark" userId="e07aa39b-37fd-478b-b981-4b2baba8d17c" providerId="ADAL" clId="{3C9256B1-60FA-4AA9-ACED-058F973FA6E4}" dt="2024-01-12T14:55:24.260" v="18912"/>
        <pc:sldMkLst>
          <pc:docMk/>
          <pc:sldMk cId="990807491" sldId="291"/>
        </pc:sldMkLst>
        <pc:spChg chg="mod">
          <ac:chgData name="Louis Clark" userId="e07aa39b-37fd-478b-b981-4b2baba8d17c" providerId="ADAL" clId="{3C9256B1-60FA-4AA9-ACED-058F973FA6E4}" dt="2024-01-12T14:09:38.702" v="16350" actId="20577"/>
          <ac:spMkLst>
            <pc:docMk/>
            <pc:sldMk cId="990807491" sldId="291"/>
            <ac:spMk id="4" creationId="{E648122F-FC87-17BB-3C47-CFDDDCCB2B61}"/>
          </ac:spMkLst>
        </pc:spChg>
        <pc:spChg chg="mod">
          <ac:chgData name="Louis Clark" userId="e07aa39b-37fd-478b-b981-4b2baba8d17c" providerId="ADAL" clId="{3C9256B1-60FA-4AA9-ACED-058F973FA6E4}" dt="2024-01-12T13:59:33.367" v="15500"/>
          <ac:spMkLst>
            <pc:docMk/>
            <pc:sldMk cId="990807491" sldId="291"/>
            <ac:spMk id="5" creationId="{A5EC7B91-F99C-FA50-EF40-6737B392C8FB}"/>
          </ac:spMkLst>
        </pc:spChg>
        <pc:spChg chg="add mod">
          <ac:chgData name="Louis Clark" userId="e07aa39b-37fd-478b-b981-4b2baba8d17c" providerId="ADAL" clId="{3C9256B1-60FA-4AA9-ACED-058F973FA6E4}" dt="2024-01-12T14:55:24.260" v="18912"/>
          <ac:spMkLst>
            <pc:docMk/>
            <pc:sldMk cId="990807491" sldId="291"/>
            <ac:spMk id="6" creationId="{F6016B72-091B-1BCB-8C10-C72D8F1B7F01}"/>
          </ac:spMkLst>
        </pc:spChg>
        <pc:picChg chg="add mod">
          <ac:chgData name="Louis Clark" userId="e07aa39b-37fd-478b-b981-4b2baba8d17c" providerId="ADAL" clId="{3C9256B1-60FA-4AA9-ACED-058F973FA6E4}" dt="2024-01-12T13:58:29.582" v="15485"/>
          <ac:picMkLst>
            <pc:docMk/>
            <pc:sldMk cId="990807491" sldId="291"/>
            <ac:picMk id="2" creationId="{CE63283B-3574-F789-EE0F-FEB292777EFB}"/>
          </ac:picMkLst>
        </pc:picChg>
        <pc:picChg chg="del">
          <ac:chgData name="Louis Clark" userId="e07aa39b-37fd-478b-b981-4b2baba8d17c" providerId="ADAL" clId="{3C9256B1-60FA-4AA9-ACED-058F973FA6E4}" dt="2024-01-12T13:58:29.301" v="15484" actId="478"/>
          <ac:picMkLst>
            <pc:docMk/>
            <pc:sldMk cId="990807491" sldId="291"/>
            <ac:picMk id="3" creationId="{E01791D5-7661-3FBB-20E3-D4322D0F1AE3}"/>
          </ac:picMkLst>
        </pc:picChg>
      </pc:sldChg>
      <pc:sldChg chg="addSp delSp modSp add mod modTransition">
        <pc:chgData name="Louis Clark" userId="e07aa39b-37fd-478b-b981-4b2baba8d17c" providerId="ADAL" clId="{3C9256B1-60FA-4AA9-ACED-058F973FA6E4}" dt="2024-01-12T14:55:41.928" v="18945"/>
        <pc:sldMkLst>
          <pc:docMk/>
          <pc:sldMk cId="3760258543" sldId="292"/>
        </pc:sldMkLst>
        <pc:spChg chg="mod">
          <ac:chgData name="Louis Clark" userId="e07aa39b-37fd-478b-b981-4b2baba8d17c" providerId="ADAL" clId="{3C9256B1-60FA-4AA9-ACED-058F973FA6E4}" dt="2024-01-12T14:09:21.628" v="16343" actId="20577"/>
          <ac:spMkLst>
            <pc:docMk/>
            <pc:sldMk cId="3760258543" sldId="292"/>
            <ac:spMk id="4" creationId="{E648122F-FC87-17BB-3C47-CFDDDCCB2B61}"/>
          </ac:spMkLst>
        </pc:spChg>
        <pc:spChg chg="mod">
          <ac:chgData name="Louis Clark" userId="e07aa39b-37fd-478b-b981-4b2baba8d17c" providerId="ADAL" clId="{3C9256B1-60FA-4AA9-ACED-058F973FA6E4}" dt="2024-01-12T13:59:29.261" v="15499"/>
          <ac:spMkLst>
            <pc:docMk/>
            <pc:sldMk cId="3760258543" sldId="292"/>
            <ac:spMk id="5" creationId="{A5EC7B91-F99C-FA50-EF40-6737B392C8FB}"/>
          </ac:spMkLst>
        </pc:spChg>
        <pc:spChg chg="add mod">
          <ac:chgData name="Louis Clark" userId="e07aa39b-37fd-478b-b981-4b2baba8d17c" providerId="ADAL" clId="{3C9256B1-60FA-4AA9-ACED-058F973FA6E4}" dt="2024-01-12T14:55:41.928" v="18945"/>
          <ac:spMkLst>
            <pc:docMk/>
            <pc:sldMk cId="3760258543" sldId="292"/>
            <ac:spMk id="6" creationId="{DFC3A45D-244D-E164-3AAC-6C6DD0181BF7}"/>
          </ac:spMkLst>
        </pc:spChg>
        <pc:picChg chg="add mod">
          <ac:chgData name="Louis Clark" userId="e07aa39b-37fd-478b-b981-4b2baba8d17c" providerId="ADAL" clId="{3C9256B1-60FA-4AA9-ACED-058F973FA6E4}" dt="2024-01-12T13:58:32.959" v="15487"/>
          <ac:picMkLst>
            <pc:docMk/>
            <pc:sldMk cId="3760258543" sldId="292"/>
            <ac:picMk id="2" creationId="{639133CB-7129-FA6C-73AE-4961FFFB08E7}"/>
          </ac:picMkLst>
        </pc:picChg>
        <pc:picChg chg="del">
          <ac:chgData name="Louis Clark" userId="e07aa39b-37fd-478b-b981-4b2baba8d17c" providerId="ADAL" clId="{3C9256B1-60FA-4AA9-ACED-058F973FA6E4}" dt="2024-01-12T13:58:32.742" v="15486" actId="478"/>
          <ac:picMkLst>
            <pc:docMk/>
            <pc:sldMk cId="3760258543" sldId="292"/>
            <ac:picMk id="3" creationId="{E01791D5-7661-3FBB-20E3-D4322D0F1AE3}"/>
          </ac:picMkLst>
        </pc:picChg>
      </pc:sldChg>
      <pc:sldChg chg="addSp delSp modSp add mod modTransition">
        <pc:chgData name="Louis Clark" userId="e07aa39b-37fd-478b-b981-4b2baba8d17c" providerId="ADAL" clId="{3C9256B1-60FA-4AA9-ACED-058F973FA6E4}" dt="2024-01-12T15:48:45.231" v="20650" actId="6549"/>
        <pc:sldMkLst>
          <pc:docMk/>
          <pc:sldMk cId="2685337343" sldId="293"/>
        </pc:sldMkLst>
        <pc:spChg chg="add mod">
          <ac:chgData name="Louis Clark" userId="e07aa39b-37fd-478b-b981-4b2baba8d17c" providerId="ADAL" clId="{3C9256B1-60FA-4AA9-ACED-058F973FA6E4}" dt="2024-01-12T14:55:03.435" v="18887"/>
          <ac:spMkLst>
            <pc:docMk/>
            <pc:sldMk cId="2685337343" sldId="293"/>
            <ac:spMk id="2" creationId="{AD861FBF-8BF5-0FBA-3694-AB0983681CD0}"/>
          </ac:spMkLst>
        </pc:spChg>
        <pc:spChg chg="mod">
          <ac:chgData name="Louis Clark" userId="e07aa39b-37fd-478b-b981-4b2baba8d17c" providerId="ADAL" clId="{3C9256B1-60FA-4AA9-ACED-058F973FA6E4}" dt="2024-01-12T14:09:56.522" v="16356" actId="20577"/>
          <ac:spMkLst>
            <pc:docMk/>
            <pc:sldMk cId="2685337343" sldId="293"/>
            <ac:spMk id="4" creationId="{E648122F-FC87-17BB-3C47-CFDDDCCB2B61}"/>
          </ac:spMkLst>
        </pc:spChg>
        <pc:spChg chg="mod">
          <ac:chgData name="Louis Clark" userId="e07aa39b-37fd-478b-b981-4b2baba8d17c" providerId="ADAL" clId="{3C9256B1-60FA-4AA9-ACED-058F973FA6E4}" dt="2024-01-12T15:48:45.231" v="20650" actId="6549"/>
          <ac:spMkLst>
            <pc:docMk/>
            <pc:sldMk cId="2685337343" sldId="293"/>
            <ac:spMk id="5" creationId="{A5EC7B91-F99C-FA50-EF40-6737B392C8FB}"/>
          </ac:spMkLst>
        </pc:spChg>
        <pc:picChg chg="del">
          <ac:chgData name="Louis Clark" userId="e07aa39b-37fd-478b-b981-4b2baba8d17c" providerId="ADAL" clId="{3C9256B1-60FA-4AA9-ACED-058F973FA6E4}" dt="2024-01-10T17:15:05.255" v="2804" actId="478"/>
          <ac:picMkLst>
            <pc:docMk/>
            <pc:sldMk cId="2685337343" sldId="293"/>
            <ac:picMk id="3" creationId="{E01791D5-7661-3FBB-20E3-D4322D0F1AE3}"/>
          </ac:picMkLst>
        </pc:picChg>
      </pc:sldChg>
      <pc:sldChg chg="addSp delSp modSp add del mod modTransition">
        <pc:chgData name="Louis Clark" userId="e07aa39b-37fd-478b-b981-4b2baba8d17c" providerId="ADAL" clId="{3C9256B1-60FA-4AA9-ACED-058F973FA6E4}" dt="2024-01-12T15:23:39.437" v="19590" actId="47"/>
        <pc:sldMkLst>
          <pc:docMk/>
          <pc:sldMk cId="978076305" sldId="294"/>
        </pc:sldMkLst>
        <pc:spChg chg="add mod ord">
          <ac:chgData name="Louis Clark" userId="e07aa39b-37fd-478b-b981-4b2baba8d17c" providerId="ADAL" clId="{3C9256B1-60FA-4AA9-ACED-058F973FA6E4}" dt="2024-01-10T17:25:02.581" v="3458" actId="1076"/>
          <ac:spMkLst>
            <pc:docMk/>
            <pc:sldMk cId="978076305" sldId="294"/>
            <ac:spMk id="2" creationId="{B09DBB1D-D017-FF74-0BB7-AB84CB3C4084}"/>
          </ac:spMkLst>
        </pc:spChg>
        <pc:spChg chg="mod">
          <ac:chgData name="Louis Clark" userId="e07aa39b-37fd-478b-b981-4b2baba8d17c" providerId="ADAL" clId="{3C9256B1-60FA-4AA9-ACED-058F973FA6E4}" dt="2024-01-10T17:51:23.584" v="5483" actId="2711"/>
          <ac:spMkLst>
            <pc:docMk/>
            <pc:sldMk cId="978076305" sldId="294"/>
            <ac:spMk id="4" creationId="{E648122F-FC87-17BB-3C47-CFDDDCCB2B61}"/>
          </ac:spMkLst>
        </pc:spChg>
        <pc:spChg chg="mod">
          <ac:chgData name="Louis Clark" userId="e07aa39b-37fd-478b-b981-4b2baba8d17c" providerId="ADAL" clId="{3C9256B1-60FA-4AA9-ACED-058F973FA6E4}" dt="2024-01-10T17:23:45.275" v="3439" actId="20577"/>
          <ac:spMkLst>
            <pc:docMk/>
            <pc:sldMk cId="978076305" sldId="294"/>
            <ac:spMk id="5" creationId="{A5EC7B91-F99C-FA50-EF40-6737B392C8FB}"/>
          </ac:spMkLst>
        </pc:spChg>
        <pc:picChg chg="add del">
          <ac:chgData name="Louis Clark" userId="e07aa39b-37fd-478b-b981-4b2baba8d17c" providerId="ADAL" clId="{3C9256B1-60FA-4AA9-ACED-058F973FA6E4}" dt="2024-01-10T17:23:21.328" v="3435" actId="478"/>
          <ac:picMkLst>
            <pc:docMk/>
            <pc:sldMk cId="978076305" sldId="294"/>
            <ac:picMk id="2050" creationId="{4872E9E8-C030-385D-1C8E-E4DC2D68688E}"/>
          </ac:picMkLst>
        </pc:picChg>
        <pc:picChg chg="add del">
          <ac:chgData name="Louis Clark" userId="e07aa39b-37fd-478b-b981-4b2baba8d17c" providerId="ADAL" clId="{3C9256B1-60FA-4AA9-ACED-058F973FA6E4}" dt="2024-01-10T17:23:59.555" v="3441" actId="478"/>
          <ac:picMkLst>
            <pc:docMk/>
            <pc:sldMk cId="978076305" sldId="294"/>
            <ac:picMk id="2052" creationId="{F1E5DF98-F2F1-FD53-9872-60D00143EADE}"/>
          </ac:picMkLst>
        </pc:picChg>
        <pc:picChg chg="add mod">
          <ac:chgData name="Louis Clark" userId="e07aa39b-37fd-478b-b981-4b2baba8d17c" providerId="ADAL" clId="{3C9256B1-60FA-4AA9-ACED-058F973FA6E4}" dt="2024-01-10T17:25:09.488" v="3461" actId="14100"/>
          <ac:picMkLst>
            <pc:docMk/>
            <pc:sldMk cId="978076305" sldId="294"/>
            <ac:picMk id="2054" creationId="{18AD3BEE-73EF-5A3A-8BBC-01C07CE5ABC3}"/>
          </ac:picMkLst>
        </pc:picChg>
      </pc:sldChg>
      <pc:sldChg chg="modSp add del mod modTransition">
        <pc:chgData name="Louis Clark" userId="e07aa39b-37fd-478b-b981-4b2baba8d17c" providerId="ADAL" clId="{3C9256B1-60FA-4AA9-ACED-058F973FA6E4}" dt="2024-01-12T15:23:13.684" v="19547" actId="47"/>
        <pc:sldMkLst>
          <pc:docMk/>
          <pc:sldMk cId="538520649" sldId="295"/>
        </pc:sldMkLst>
        <pc:spChg chg="mod">
          <ac:chgData name="Louis Clark" userId="e07aa39b-37fd-478b-b981-4b2baba8d17c" providerId="ADAL" clId="{3C9256B1-60FA-4AA9-ACED-058F973FA6E4}" dt="2024-01-10T17:51:06.762" v="5479" actId="2711"/>
          <ac:spMkLst>
            <pc:docMk/>
            <pc:sldMk cId="538520649" sldId="295"/>
            <ac:spMk id="4" creationId="{E648122F-FC87-17BB-3C47-CFDDDCCB2B61}"/>
          </ac:spMkLst>
        </pc:spChg>
        <pc:spChg chg="mod">
          <ac:chgData name="Louis Clark" userId="e07aa39b-37fd-478b-b981-4b2baba8d17c" providerId="ADAL" clId="{3C9256B1-60FA-4AA9-ACED-058F973FA6E4}" dt="2024-01-10T17:25:36.943" v="3477" actId="20577"/>
          <ac:spMkLst>
            <pc:docMk/>
            <pc:sldMk cId="538520649" sldId="295"/>
            <ac:spMk id="5" creationId="{A5EC7B91-F99C-FA50-EF40-6737B392C8FB}"/>
          </ac:spMkLst>
        </pc:spChg>
      </pc:sldChg>
      <pc:sldChg chg="addSp delSp modSp add del mod modTransition">
        <pc:chgData name="Louis Clark" userId="e07aa39b-37fd-478b-b981-4b2baba8d17c" providerId="ADAL" clId="{3C9256B1-60FA-4AA9-ACED-058F973FA6E4}" dt="2024-01-12T15:23:02.895" v="19546" actId="47"/>
        <pc:sldMkLst>
          <pc:docMk/>
          <pc:sldMk cId="489513334" sldId="296"/>
        </pc:sldMkLst>
        <pc:spChg chg="mod">
          <ac:chgData name="Louis Clark" userId="e07aa39b-37fd-478b-b981-4b2baba8d17c" providerId="ADAL" clId="{3C9256B1-60FA-4AA9-ACED-058F973FA6E4}" dt="2024-01-10T17:50:52.889" v="5475" actId="2711"/>
          <ac:spMkLst>
            <pc:docMk/>
            <pc:sldMk cId="489513334" sldId="296"/>
            <ac:spMk id="4" creationId="{E648122F-FC87-17BB-3C47-CFDDDCCB2B61}"/>
          </ac:spMkLst>
        </pc:spChg>
        <pc:spChg chg="mod">
          <ac:chgData name="Louis Clark" userId="e07aa39b-37fd-478b-b981-4b2baba8d17c" providerId="ADAL" clId="{3C9256B1-60FA-4AA9-ACED-058F973FA6E4}" dt="2024-01-10T17:25:45.899" v="3490" actId="20577"/>
          <ac:spMkLst>
            <pc:docMk/>
            <pc:sldMk cId="489513334" sldId="296"/>
            <ac:spMk id="5" creationId="{A5EC7B91-F99C-FA50-EF40-6737B392C8FB}"/>
          </ac:spMkLst>
        </pc:spChg>
        <pc:spChg chg="add del">
          <ac:chgData name="Louis Clark" userId="e07aa39b-37fd-478b-b981-4b2baba8d17c" providerId="ADAL" clId="{3C9256B1-60FA-4AA9-ACED-058F973FA6E4}" dt="2024-01-11T15:49:24.533" v="9146" actId="22"/>
          <ac:spMkLst>
            <pc:docMk/>
            <pc:sldMk cId="489513334" sldId="296"/>
            <ac:spMk id="6" creationId="{C1479FAC-3FE8-0EE1-BE95-3A7852235923}"/>
          </ac:spMkLst>
        </pc:spChg>
      </pc:sldChg>
      <pc:sldChg chg="addSp modSp add mod modTransition">
        <pc:chgData name="Louis Clark" userId="e07aa39b-37fd-478b-b981-4b2baba8d17c" providerId="ADAL" clId="{3C9256B1-60FA-4AA9-ACED-058F973FA6E4}" dt="2024-01-12T15:26:09.604" v="19680" actId="9"/>
        <pc:sldMkLst>
          <pc:docMk/>
          <pc:sldMk cId="703632039" sldId="297"/>
        </pc:sldMkLst>
        <pc:spChg chg="add mod">
          <ac:chgData name="Louis Clark" userId="e07aa39b-37fd-478b-b981-4b2baba8d17c" providerId="ADAL" clId="{3C9256B1-60FA-4AA9-ACED-058F973FA6E4}" dt="2024-01-12T15:21:13.751" v="19415" actId="1076"/>
          <ac:spMkLst>
            <pc:docMk/>
            <pc:sldMk cId="703632039" sldId="297"/>
            <ac:spMk id="2" creationId="{59E59FD2-431C-2376-2788-C1B7BB90293D}"/>
          </ac:spMkLst>
        </pc:spChg>
        <pc:spChg chg="mod">
          <ac:chgData name="Louis Clark" userId="e07aa39b-37fd-478b-b981-4b2baba8d17c" providerId="ADAL" clId="{3C9256B1-60FA-4AA9-ACED-058F973FA6E4}" dt="2024-01-12T10:03:39.884" v="13623" actId="20577"/>
          <ac:spMkLst>
            <pc:docMk/>
            <pc:sldMk cId="703632039" sldId="297"/>
            <ac:spMk id="4" creationId="{E648122F-FC87-17BB-3C47-CFDDDCCB2B61}"/>
          </ac:spMkLst>
        </pc:spChg>
        <pc:spChg chg="mod">
          <ac:chgData name="Louis Clark" userId="e07aa39b-37fd-478b-b981-4b2baba8d17c" providerId="ADAL" clId="{3C9256B1-60FA-4AA9-ACED-058F973FA6E4}" dt="2024-01-12T15:26:09.604" v="19680" actId="9"/>
          <ac:spMkLst>
            <pc:docMk/>
            <pc:sldMk cId="703632039" sldId="297"/>
            <ac:spMk id="5" creationId="{A5EC7B91-F99C-FA50-EF40-6737B392C8FB}"/>
          </ac:spMkLst>
        </pc:spChg>
      </pc:sldChg>
      <pc:sldChg chg="addSp modSp add mod modTransition">
        <pc:chgData name="Louis Clark" userId="e07aa39b-37fd-478b-b981-4b2baba8d17c" providerId="ADAL" clId="{3C9256B1-60FA-4AA9-ACED-058F973FA6E4}" dt="2024-01-12T15:25:49.577" v="19678" actId="9"/>
        <pc:sldMkLst>
          <pc:docMk/>
          <pc:sldMk cId="3503805523" sldId="298"/>
        </pc:sldMkLst>
        <pc:spChg chg="add mod">
          <ac:chgData name="Louis Clark" userId="e07aa39b-37fd-478b-b981-4b2baba8d17c" providerId="ADAL" clId="{3C9256B1-60FA-4AA9-ACED-058F973FA6E4}" dt="2024-01-12T14:56:53.455" v="19097" actId="20577"/>
          <ac:spMkLst>
            <pc:docMk/>
            <pc:sldMk cId="3503805523" sldId="298"/>
            <ac:spMk id="2" creationId="{B99E1879-9C93-C906-9DFB-939B797C88DA}"/>
          </ac:spMkLst>
        </pc:spChg>
        <pc:spChg chg="mod">
          <ac:chgData name="Louis Clark" userId="e07aa39b-37fd-478b-b981-4b2baba8d17c" providerId="ADAL" clId="{3C9256B1-60FA-4AA9-ACED-058F973FA6E4}" dt="2024-01-12T10:04:14.854" v="13655" actId="20577"/>
          <ac:spMkLst>
            <pc:docMk/>
            <pc:sldMk cId="3503805523" sldId="298"/>
            <ac:spMk id="4" creationId="{E648122F-FC87-17BB-3C47-CFDDDCCB2B61}"/>
          </ac:spMkLst>
        </pc:spChg>
        <pc:spChg chg="mod">
          <ac:chgData name="Louis Clark" userId="e07aa39b-37fd-478b-b981-4b2baba8d17c" providerId="ADAL" clId="{3C9256B1-60FA-4AA9-ACED-058F973FA6E4}" dt="2024-01-12T15:25:49.577" v="19678" actId="9"/>
          <ac:spMkLst>
            <pc:docMk/>
            <pc:sldMk cId="3503805523" sldId="298"/>
            <ac:spMk id="5" creationId="{A5EC7B91-F99C-FA50-EF40-6737B392C8FB}"/>
          </ac:spMkLst>
        </pc:spChg>
      </pc:sldChg>
      <pc:sldChg chg="addSp delSp modSp add mod modTransition">
        <pc:chgData name="Louis Clark" userId="e07aa39b-37fd-478b-b981-4b2baba8d17c" providerId="ADAL" clId="{3C9256B1-60FA-4AA9-ACED-058F973FA6E4}" dt="2024-01-12T14:56:58.012" v="19099" actId="1036"/>
        <pc:sldMkLst>
          <pc:docMk/>
          <pc:sldMk cId="1123743445" sldId="299"/>
        </pc:sldMkLst>
        <pc:spChg chg="mod">
          <ac:chgData name="Louis Clark" userId="e07aa39b-37fd-478b-b981-4b2baba8d17c" providerId="ADAL" clId="{3C9256B1-60FA-4AA9-ACED-058F973FA6E4}" dt="2024-01-12T14:07:44.268" v="16292" actId="20577"/>
          <ac:spMkLst>
            <pc:docMk/>
            <pc:sldMk cId="1123743445" sldId="299"/>
            <ac:spMk id="4" creationId="{E648122F-FC87-17BB-3C47-CFDDDCCB2B61}"/>
          </ac:spMkLst>
        </pc:spChg>
        <pc:spChg chg="mod">
          <ac:chgData name="Louis Clark" userId="e07aa39b-37fd-478b-b981-4b2baba8d17c" providerId="ADAL" clId="{3C9256B1-60FA-4AA9-ACED-058F973FA6E4}" dt="2024-01-12T13:59:04.449" v="15496"/>
          <ac:spMkLst>
            <pc:docMk/>
            <pc:sldMk cId="1123743445" sldId="299"/>
            <ac:spMk id="5" creationId="{A5EC7B91-F99C-FA50-EF40-6737B392C8FB}"/>
          </ac:spMkLst>
        </pc:spChg>
        <pc:spChg chg="add mod">
          <ac:chgData name="Louis Clark" userId="e07aa39b-37fd-478b-b981-4b2baba8d17c" providerId="ADAL" clId="{3C9256B1-60FA-4AA9-ACED-058F973FA6E4}" dt="2024-01-12T14:56:58.012" v="19099" actId="1036"/>
          <ac:spMkLst>
            <pc:docMk/>
            <pc:sldMk cId="1123743445" sldId="299"/>
            <ac:spMk id="6" creationId="{68B10243-F14A-C340-A6D6-AA714F6A1C14}"/>
          </ac:spMkLst>
        </pc:spChg>
        <pc:picChg chg="add mod">
          <ac:chgData name="Louis Clark" userId="e07aa39b-37fd-478b-b981-4b2baba8d17c" providerId="ADAL" clId="{3C9256B1-60FA-4AA9-ACED-058F973FA6E4}" dt="2024-01-12T13:58:44.860" v="15493"/>
          <ac:picMkLst>
            <pc:docMk/>
            <pc:sldMk cId="1123743445" sldId="299"/>
            <ac:picMk id="2" creationId="{AD5550F8-7BA8-D19C-088A-0CE95D32FBD2}"/>
          </ac:picMkLst>
        </pc:picChg>
        <pc:picChg chg="del">
          <ac:chgData name="Louis Clark" userId="e07aa39b-37fd-478b-b981-4b2baba8d17c" providerId="ADAL" clId="{3C9256B1-60FA-4AA9-ACED-058F973FA6E4}" dt="2024-01-12T13:58:44.602" v="15492" actId="478"/>
          <ac:picMkLst>
            <pc:docMk/>
            <pc:sldMk cId="1123743445" sldId="299"/>
            <ac:picMk id="3" creationId="{E01791D5-7661-3FBB-20E3-D4322D0F1AE3}"/>
          </ac:picMkLst>
        </pc:picChg>
      </pc:sldChg>
      <pc:sldChg chg="addSp modSp add mod modTransition">
        <pc:chgData name="Louis Clark" userId="e07aa39b-37fd-478b-b981-4b2baba8d17c" providerId="ADAL" clId="{3C9256B1-60FA-4AA9-ACED-058F973FA6E4}" dt="2024-01-12T15:25:43.987" v="19677" actId="9"/>
        <pc:sldMkLst>
          <pc:docMk/>
          <pc:sldMk cId="1492525159" sldId="300"/>
        </pc:sldMkLst>
        <pc:spChg chg="add mod">
          <ac:chgData name="Louis Clark" userId="e07aa39b-37fd-478b-b981-4b2baba8d17c" providerId="ADAL" clId="{3C9256B1-60FA-4AA9-ACED-058F973FA6E4}" dt="2024-01-12T14:57:21.485" v="19137" actId="1037"/>
          <ac:spMkLst>
            <pc:docMk/>
            <pc:sldMk cId="1492525159" sldId="300"/>
            <ac:spMk id="2" creationId="{6527680A-6BAD-0AE1-5D6C-6F2396B6DDBE}"/>
          </ac:spMkLst>
        </pc:spChg>
        <pc:spChg chg="mod">
          <ac:chgData name="Louis Clark" userId="e07aa39b-37fd-478b-b981-4b2baba8d17c" providerId="ADAL" clId="{3C9256B1-60FA-4AA9-ACED-058F973FA6E4}" dt="2024-01-12T10:04:35.794" v="13685" actId="20577"/>
          <ac:spMkLst>
            <pc:docMk/>
            <pc:sldMk cId="1492525159" sldId="300"/>
            <ac:spMk id="4" creationId="{E648122F-FC87-17BB-3C47-CFDDDCCB2B61}"/>
          </ac:spMkLst>
        </pc:spChg>
        <pc:spChg chg="mod">
          <ac:chgData name="Louis Clark" userId="e07aa39b-37fd-478b-b981-4b2baba8d17c" providerId="ADAL" clId="{3C9256B1-60FA-4AA9-ACED-058F973FA6E4}" dt="2024-01-12T15:25:43.987" v="19677" actId="9"/>
          <ac:spMkLst>
            <pc:docMk/>
            <pc:sldMk cId="1492525159" sldId="300"/>
            <ac:spMk id="5" creationId="{A5EC7B91-F99C-FA50-EF40-6737B392C8FB}"/>
          </ac:spMkLst>
        </pc:spChg>
      </pc:sldChg>
      <pc:sldChg chg="addSp modSp add mod modTransition">
        <pc:chgData name="Louis Clark" userId="e07aa39b-37fd-478b-b981-4b2baba8d17c" providerId="ADAL" clId="{3C9256B1-60FA-4AA9-ACED-058F973FA6E4}" dt="2024-01-12T15:25:38.734" v="19676" actId="9"/>
        <pc:sldMkLst>
          <pc:docMk/>
          <pc:sldMk cId="2389482326" sldId="301"/>
        </pc:sldMkLst>
        <pc:spChg chg="add mod">
          <ac:chgData name="Louis Clark" userId="e07aa39b-37fd-478b-b981-4b2baba8d17c" providerId="ADAL" clId="{3C9256B1-60FA-4AA9-ACED-058F973FA6E4}" dt="2024-01-12T14:57:56.945" v="19208" actId="1037"/>
          <ac:spMkLst>
            <pc:docMk/>
            <pc:sldMk cId="2389482326" sldId="301"/>
            <ac:spMk id="2" creationId="{CA0CD5E7-8433-022F-908B-3D7E1CEA65B2}"/>
          </ac:spMkLst>
        </pc:spChg>
        <pc:spChg chg="mod">
          <ac:chgData name="Louis Clark" userId="e07aa39b-37fd-478b-b981-4b2baba8d17c" providerId="ADAL" clId="{3C9256B1-60FA-4AA9-ACED-058F973FA6E4}" dt="2024-01-12T10:04:58.453" v="13723" actId="20577"/>
          <ac:spMkLst>
            <pc:docMk/>
            <pc:sldMk cId="2389482326" sldId="301"/>
            <ac:spMk id="4" creationId="{E648122F-FC87-17BB-3C47-CFDDDCCB2B61}"/>
          </ac:spMkLst>
        </pc:spChg>
        <pc:spChg chg="mod">
          <ac:chgData name="Louis Clark" userId="e07aa39b-37fd-478b-b981-4b2baba8d17c" providerId="ADAL" clId="{3C9256B1-60FA-4AA9-ACED-058F973FA6E4}" dt="2024-01-12T15:25:38.734" v="19676" actId="9"/>
          <ac:spMkLst>
            <pc:docMk/>
            <pc:sldMk cId="2389482326" sldId="301"/>
            <ac:spMk id="5" creationId="{A5EC7B91-F99C-FA50-EF40-6737B392C8FB}"/>
          </ac:spMkLst>
        </pc:spChg>
      </pc:sldChg>
      <pc:sldChg chg="addSp modSp add mod ord modTransition">
        <pc:chgData name="Louis Clark" userId="e07aa39b-37fd-478b-b981-4b2baba8d17c" providerId="ADAL" clId="{3C9256B1-60FA-4AA9-ACED-058F973FA6E4}" dt="2024-01-12T15:25:33.597" v="19675" actId="9"/>
        <pc:sldMkLst>
          <pc:docMk/>
          <pc:sldMk cId="3091341025" sldId="302"/>
        </pc:sldMkLst>
        <pc:spChg chg="add mod">
          <ac:chgData name="Louis Clark" userId="e07aa39b-37fd-478b-b981-4b2baba8d17c" providerId="ADAL" clId="{3C9256B1-60FA-4AA9-ACED-058F973FA6E4}" dt="2024-01-12T14:58:18.548" v="19252" actId="20577"/>
          <ac:spMkLst>
            <pc:docMk/>
            <pc:sldMk cId="3091341025" sldId="302"/>
            <ac:spMk id="2" creationId="{28E75B75-A697-A63F-B7E3-D960AC4BCE35}"/>
          </ac:spMkLst>
        </pc:spChg>
        <pc:spChg chg="mod">
          <ac:chgData name="Louis Clark" userId="e07aa39b-37fd-478b-b981-4b2baba8d17c" providerId="ADAL" clId="{3C9256B1-60FA-4AA9-ACED-058F973FA6E4}" dt="2024-01-12T10:05:23.404" v="13758" actId="6549"/>
          <ac:spMkLst>
            <pc:docMk/>
            <pc:sldMk cId="3091341025" sldId="302"/>
            <ac:spMk id="4" creationId="{E648122F-FC87-17BB-3C47-CFDDDCCB2B61}"/>
          </ac:spMkLst>
        </pc:spChg>
        <pc:spChg chg="mod">
          <ac:chgData name="Louis Clark" userId="e07aa39b-37fd-478b-b981-4b2baba8d17c" providerId="ADAL" clId="{3C9256B1-60FA-4AA9-ACED-058F973FA6E4}" dt="2024-01-12T15:25:33.597" v="19675" actId="9"/>
          <ac:spMkLst>
            <pc:docMk/>
            <pc:sldMk cId="3091341025" sldId="302"/>
            <ac:spMk id="5" creationId="{A5EC7B91-F99C-FA50-EF40-6737B392C8FB}"/>
          </ac:spMkLst>
        </pc:spChg>
      </pc:sldChg>
      <pc:sldChg chg="addSp delSp modSp add mod">
        <pc:chgData name="Louis Clark" userId="e07aa39b-37fd-478b-b981-4b2baba8d17c" providerId="ADAL" clId="{3C9256B1-60FA-4AA9-ACED-058F973FA6E4}" dt="2024-01-12T15:44:25.391" v="20561" actId="6549"/>
        <pc:sldMkLst>
          <pc:docMk/>
          <pc:sldMk cId="336964136" sldId="303"/>
        </pc:sldMkLst>
        <pc:spChg chg="add mod">
          <ac:chgData name="Louis Clark" userId="e07aa39b-37fd-478b-b981-4b2baba8d17c" providerId="ADAL" clId="{3C9256B1-60FA-4AA9-ACED-058F973FA6E4}" dt="2024-01-12T14:53:35.503" v="18826"/>
          <ac:spMkLst>
            <pc:docMk/>
            <pc:sldMk cId="336964136" sldId="303"/>
            <ac:spMk id="2" creationId="{0A162ED5-F78C-DBEC-AB30-FDCA2B351FD1}"/>
          </ac:spMkLst>
        </pc:spChg>
        <pc:spChg chg="mod">
          <ac:chgData name="Louis Clark" userId="e07aa39b-37fd-478b-b981-4b2baba8d17c" providerId="ADAL" clId="{3C9256B1-60FA-4AA9-ACED-058F973FA6E4}" dt="2024-01-12T14:10:53.698" v="16376" actId="20577"/>
          <ac:spMkLst>
            <pc:docMk/>
            <pc:sldMk cId="336964136" sldId="303"/>
            <ac:spMk id="4" creationId="{E648122F-FC87-17BB-3C47-CFDDDCCB2B61}"/>
          </ac:spMkLst>
        </pc:spChg>
        <pc:spChg chg="mod">
          <ac:chgData name="Louis Clark" userId="e07aa39b-37fd-478b-b981-4b2baba8d17c" providerId="ADAL" clId="{3C9256B1-60FA-4AA9-ACED-058F973FA6E4}" dt="2024-01-12T15:44:25.391" v="20561" actId="6549"/>
          <ac:spMkLst>
            <pc:docMk/>
            <pc:sldMk cId="336964136" sldId="303"/>
            <ac:spMk id="5" creationId="{A5EC7B91-F99C-FA50-EF40-6737B392C8FB}"/>
          </ac:spMkLst>
        </pc:spChg>
        <pc:picChg chg="del">
          <ac:chgData name="Louis Clark" userId="e07aa39b-37fd-478b-b981-4b2baba8d17c" providerId="ADAL" clId="{3C9256B1-60FA-4AA9-ACED-058F973FA6E4}" dt="2024-01-11T15:10:51.991" v="8166" actId="478"/>
          <ac:picMkLst>
            <pc:docMk/>
            <pc:sldMk cId="336964136" sldId="303"/>
            <ac:picMk id="3" creationId="{E01791D5-7661-3FBB-20E3-D4322D0F1AE3}"/>
          </ac:picMkLst>
        </pc:picChg>
      </pc:sldChg>
      <pc:sldChg chg="addSp delSp modSp add mod ord">
        <pc:chgData name="Louis Clark" userId="e07aa39b-37fd-478b-b981-4b2baba8d17c" providerId="ADAL" clId="{3C9256B1-60FA-4AA9-ACED-058F973FA6E4}" dt="2024-01-12T14:52:50.627" v="18760"/>
        <pc:sldMkLst>
          <pc:docMk/>
          <pc:sldMk cId="1738222989" sldId="304"/>
        </pc:sldMkLst>
        <pc:spChg chg="mod">
          <ac:chgData name="Louis Clark" userId="e07aa39b-37fd-478b-b981-4b2baba8d17c" providerId="ADAL" clId="{3C9256B1-60FA-4AA9-ACED-058F973FA6E4}" dt="2024-01-12T14:10:35.888" v="16368" actId="20577"/>
          <ac:spMkLst>
            <pc:docMk/>
            <pc:sldMk cId="1738222989" sldId="304"/>
            <ac:spMk id="4" creationId="{E648122F-FC87-17BB-3C47-CFDDDCCB2B61}"/>
          </ac:spMkLst>
        </pc:spChg>
        <pc:spChg chg="mod">
          <ac:chgData name="Louis Clark" userId="e07aa39b-37fd-478b-b981-4b2baba8d17c" providerId="ADAL" clId="{3C9256B1-60FA-4AA9-ACED-058F973FA6E4}" dt="2024-01-12T13:59:47.031" v="15503"/>
          <ac:spMkLst>
            <pc:docMk/>
            <pc:sldMk cId="1738222989" sldId="304"/>
            <ac:spMk id="5" creationId="{A5EC7B91-F99C-FA50-EF40-6737B392C8FB}"/>
          </ac:spMkLst>
        </pc:spChg>
        <pc:spChg chg="add mod">
          <ac:chgData name="Louis Clark" userId="e07aa39b-37fd-478b-b981-4b2baba8d17c" providerId="ADAL" clId="{3C9256B1-60FA-4AA9-ACED-058F973FA6E4}" dt="2024-01-12T14:52:50.627" v="18760"/>
          <ac:spMkLst>
            <pc:docMk/>
            <pc:sldMk cId="1738222989" sldId="304"/>
            <ac:spMk id="6" creationId="{F2704543-96E8-4A48-286A-7B0D46BE7BD8}"/>
          </ac:spMkLst>
        </pc:spChg>
        <pc:picChg chg="add mod">
          <ac:chgData name="Louis Clark" userId="e07aa39b-37fd-478b-b981-4b2baba8d17c" providerId="ADAL" clId="{3C9256B1-60FA-4AA9-ACED-058F973FA6E4}" dt="2024-01-12T13:58:17.908" v="15479"/>
          <ac:picMkLst>
            <pc:docMk/>
            <pc:sldMk cId="1738222989" sldId="304"/>
            <ac:picMk id="2" creationId="{01CA8CE9-0E37-0B9D-C7EB-5DBB87A29E8B}"/>
          </ac:picMkLst>
        </pc:picChg>
        <pc:picChg chg="del">
          <ac:chgData name="Louis Clark" userId="e07aa39b-37fd-478b-b981-4b2baba8d17c" providerId="ADAL" clId="{3C9256B1-60FA-4AA9-ACED-058F973FA6E4}" dt="2024-01-12T13:58:17.641" v="15478" actId="478"/>
          <ac:picMkLst>
            <pc:docMk/>
            <pc:sldMk cId="1738222989" sldId="304"/>
            <ac:picMk id="3" creationId="{E01791D5-7661-3FBB-20E3-D4322D0F1AE3}"/>
          </ac:picMkLst>
        </pc:picChg>
      </pc:sldChg>
      <pc:sldChg chg="addSp delSp modSp add mod setBg">
        <pc:chgData name="Louis Clark" userId="e07aa39b-37fd-478b-b981-4b2baba8d17c" providerId="ADAL" clId="{3C9256B1-60FA-4AA9-ACED-058F973FA6E4}" dt="2024-01-12T14:55:58.031" v="18976"/>
        <pc:sldMkLst>
          <pc:docMk/>
          <pc:sldMk cId="269264665" sldId="305"/>
        </pc:sldMkLst>
        <pc:spChg chg="mod">
          <ac:chgData name="Louis Clark" userId="e07aa39b-37fd-478b-b981-4b2baba8d17c" providerId="ADAL" clId="{3C9256B1-60FA-4AA9-ACED-058F973FA6E4}" dt="2024-01-12T14:08:58.610" v="16330" actId="20577"/>
          <ac:spMkLst>
            <pc:docMk/>
            <pc:sldMk cId="269264665" sldId="305"/>
            <ac:spMk id="4" creationId="{E648122F-FC87-17BB-3C47-CFDDDCCB2B61}"/>
          </ac:spMkLst>
        </pc:spChg>
        <pc:spChg chg="mod">
          <ac:chgData name="Louis Clark" userId="e07aa39b-37fd-478b-b981-4b2baba8d17c" providerId="ADAL" clId="{3C9256B1-60FA-4AA9-ACED-058F973FA6E4}" dt="2024-01-12T13:59:23.437" v="15498"/>
          <ac:spMkLst>
            <pc:docMk/>
            <pc:sldMk cId="269264665" sldId="305"/>
            <ac:spMk id="5" creationId="{A5EC7B91-F99C-FA50-EF40-6737B392C8FB}"/>
          </ac:spMkLst>
        </pc:spChg>
        <pc:spChg chg="add mod">
          <ac:chgData name="Louis Clark" userId="e07aa39b-37fd-478b-b981-4b2baba8d17c" providerId="ADAL" clId="{3C9256B1-60FA-4AA9-ACED-058F973FA6E4}" dt="2024-01-12T14:55:58.031" v="18976"/>
          <ac:spMkLst>
            <pc:docMk/>
            <pc:sldMk cId="269264665" sldId="305"/>
            <ac:spMk id="6" creationId="{8442EF4C-FCB0-E20B-3CB4-2874A97B282B}"/>
          </ac:spMkLst>
        </pc:spChg>
        <pc:picChg chg="add mod">
          <ac:chgData name="Louis Clark" userId="e07aa39b-37fd-478b-b981-4b2baba8d17c" providerId="ADAL" clId="{3C9256B1-60FA-4AA9-ACED-058F973FA6E4}" dt="2024-01-12T13:58:36.709" v="15489"/>
          <ac:picMkLst>
            <pc:docMk/>
            <pc:sldMk cId="269264665" sldId="305"/>
            <ac:picMk id="2" creationId="{9D0042C2-4ACF-DADC-A3D8-2D37CB718A13}"/>
          </ac:picMkLst>
        </pc:picChg>
        <pc:picChg chg="del">
          <ac:chgData name="Louis Clark" userId="e07aa39b-37fd-478b-b981-4b2baba8d17c" providerId="ADAL" clId="{3C9256B1-60FA-4AA9-ACED-058F973FA6E4}" dt="2024-01-12T13:58:36.454" v="15488" actId="478"/>
          <ac:picMkLst>
            <pc:docMk/>
            <pc:sldMk cId="269264665" sldId="305"/>
            <ac:picMk id="3" creationId="{E01791D5-7661-3FBB-20E3-D4322D0F1AE3}"/>
          </ac:picMkLst>
        </pc:picChg>
      </pc:sldChg>
      <pc:sldChg chg="addSp delSp modSp add mod ord">
        <pc:chgData name="Louis Clark" userId="e07aa39b-37fd-478b-b981-4b2baba8d17c" providerId="ADAL" clId="{3C9256B1-60FA-4AA9-ACED-058F973FA6E4}" dt="2024-01-12T14:56:31.716" v="19035"/>
        <pc:sldMkLst>
          <pc:docMk/>
          <pc:sldMk cId="947171466" sldId="306"/>
        </pc:sldMkLst>
        <pc:spChg chg="mod">
          <ac:chgData name="Louis Clark" userId="e07aa39b-37fd-478b-b981-4b2baba8d17c" providerId="ADAL" clId="{3C9256B1-60FA-4AA9-ACED-058F973FA6E4}" dt="2024-01-12T14:08:40.768" v="16324" actId="20577"/>
          <ac:spMkLst>
            <pc:docMk/>
            <pc:sldMk cId="947171466" sldId="306"/>
            <ac:spMk id="4" creationId="{E648122F-FC87-17BB-3C47-CFDDDCCB2B61}"/>
          </ac:spMkLst>
        </pc:spChg>
        <pc:spChg chg="mod">
          <ac:chgData name="Louis Clark" userId="e07aa39b-37fd-478b-b981-4b2baba8d17c" providerId="ADAL" clId="{3C9256B1-60FA-4AA9-ACED-058F973FA6E4}" dt="2024-01-12T13:59:08.371" v="15497"/>
          <ac:spMkLst>
            <pc:docMk/>
            <pc:sldMk cId="947171466" sldId="306"/>
            <ac:spMk id="5" creationId="{A5EC7B91-F99C-FA50-EF40-6737B392C8FB}"/>
          </ac:spMkLst>
        </pc:spChg>
        <pc:spChg chg="add mod">
          <ac:chgData name="Louis Clark" userId="e07aa39b-37fd-478b-b981-4b2baba8d17c" providerId="ADAL" clId="{3C9256B1-60FA-4AA9-ACED-058F973FA6E4}" dt="2024-01-12T14:56:31.716" v="19035"/>
          <ac:spMkLst>
            <pc:docMk/>
            <pc:sldMk cId="947171466" sldId="306"/>
            <ac:spMk id="6" creationId="{D5332FE2-CE8E-E74C-1504-F0523AEF3CA5}"/>
          </ac:spMkLst>
        </pc:spChg>
        <pc:picChg chg="add mod">
          <ac:chgData name="Louis Clark" userId="e07aa39b-37fd-478b-b981-4b2baba8d17c" providerId="ADAL" clId="{3C9256B1-60FA-4AA9-ACED-058F973FA6E4}" dt="2024-01-12T13:58:40.268" v="15491"/>
          <ac:picMkLst>
            <pc:docMk/>
            <pc:sldMk cId="947171466" sldId="306"/>
            <ac:picMk id="2" creationId="{56038829-F606-7D12-4E4F-4DBE9C9B37E3}"/>
          </ac:picMkLst>
        </pc:picChg>
        <pc:picChg chg="del">
          <ac:chgData name="Louis Clark" userId="e07aa39b-37fd-478b-b981-4b2baba8d17c" providerId="ADAL" clId="{3C9256B1-60FA-4AA9-ACED-058F973FA6E4}" dt="2024-01-12T13:58:39.890" v="15490" actId="478"/>
          <ac:picMkLst>
            <pc:docMk/>
            <pc:sldMk cId="947171466" sldId="306"/>
            <ac:picMk id="3" creationId="{E01791D5-7661-3FBB-20E3-D4322D0F1AE3}"/>
          </ac:picMkLst>
        </pc:picChg>
      </pc:sldChg>
      <pc:sldChg chg="addSp delSp modSp add mod ord">
        <pc:chgData name="Louis Clark" userId="e07aa39b-37fd-478b-b981-4b2baba8d17c" providerId="ADAL" clId="{3C9256B1-60FA-4AA9-ACED-058F973FA6E4}" dt="2024-01-12T14:57:24.607" v="19139" actId="1036"/>
        <pc:sldMkLst>
          <pc:docMk/>
          <pc:sldMk cId="1669638431" sldId="307"/>
        </pc:sldMkLst>
        <pc:spChg chg="mod">
          <ac:chgData name="Louis Clark" userId="e07aa39b-37fd-478b-b981-4b2baba8d17c" providerId="ADAL" clId="{3C9256B1-60FA-4AA9-ACED-058F973FA6E4}" dt="2024-01-12T14:07:26.529" v="16284" actId="20577"/>
          <ac:spMkLst>
            <pc:docMk/>
            <pc:sldMk cId="1669638431" sldId="307"/>
            <ac:spMk id="4" creationId="{E648122F-FC87-17BB-3C47-CFDDDCCB2B61}"/>
          </ac:spMkLst>
        </pc:spChg>
        <pc:spChg chg="mod">
          <ac:chgData name="Louis Clark" userId="e07aa39b-37fd-478b-b981-4b2baba8d17c" providerId="ADAL" clId="{3C9256B1-60FA-4AA9-ACED-058F973FA6E4}" dt="2024-01-12T13:57:47.246" v="15473" actId="113"/>
          <ac:spMkLst>
            <pc:docMk/>
            <pc:sldMk cId="1669638431" sldId="307"/>
            <ac:spMk id="5" creationId="{A5EC7B91-F99C-FA50-EF40-6737B392C8FB}"/>
          </ac:spMkLst>
        </pc:spChg>
        <pc:spChg chg="add mod">
          <ac:chgData name="Louis Clark" userId="e07aa39b-37fd-478b-b981-4b2baba8d17c" providerId="ADAL" clId="{3C9256B1-60FA-4AA9-ACED-058F973FA6E4}" dt="2024-01-12T14:57:24.607" v="19139" actId="1036"/>
          <ac:spMkLst>
            <pc:docMk/>
            <pc:sldMk cId="1669638431" sldId="307"/>
            <ac:spMk id="6" creationId="{D1C1C3D8-D28B-D684-729B-2BA37479520E}"/>
          </ac:spMkLst>
        </pc:spChg>
        <pc:picChg chg="add mod">
          <ac:chgData name="Louis Clark" userId="e07aa39b-37fd-478b-b981-4b2baba8d17c" providerId="ADAL" clId="{3C9256B1-60FA-4AA9-ACED-058F973FA6E4}" dt="2024-01-12T13:58:48.278" v="15495"/>
          <ac:picMkLst>
            <pc:docMk/>
            <pc:sldMk cId="1669638431" sldId="307"/>
            <ac:picMk id="2" creationId="{62663395-7181-ECEE-2EBC-A79225478175}"/>
          </ac:picMkLst>
        </pc:picChg>
        <pc:picChg chg="del">
          <ac:chgData name="Louis Clark" userId="e07aa39b-37fd-478b-b981-4b2baba8d17c" providerId="ADAL" clId="{3C9256B1-60FA-4AA9-ACED-058F973FA6E4}" dt="2024-01-12T13:58:48.015" v="15494" actId="478"/>
          <ac:picMkLst>
            <pc:docMk/>
            <pc:sldMk cId="1669638431" sldId="307"/>
            <ac:picMk id="3" creationId="{E01791D5-7661-3FBB-20E3-D4322D0F1AE3}"/>
          </ac:picMkLst>
        </pc:picChg>
      </pc:sldChg>
      <pc:sldChg chg="addSp delSp modSp add mod">
        <pc:chgData name="Louis Clark" userId="e07aa39b-37fd-478b-b981-4b2baba8d17c" providerId="ADAL" clId="{3C9256B1-60FA-4AA9-ACED-058F973FA6E4}" dt="2024-01-12T14:57:59.931" v="19209"/>
        <pc:sldMkLst>
          <pc:docMk/>
          <pc:sldMk cId="1769142846" sldId="308"/>
        </pc:sldMkLst>
        <pc:spChg chg="mod">
          <ac:chgData name="Louis Clark" userId="e07aa39b-37fd-478b-b981-4b2baba8d17c" providerId="ADAL" clId="{3C9256B1-60FA-4AA9-ACED-058F973FA6E4}" dt="2024-01-12T14:06:54.984" v="16275" actId="20577"/>
          <ac:spMkLst>
            <pc:docMk/>
            <pc:sldMk cId="1769142846" sldId="308"/>
            <ac:spMk id="4" creationId="{E648122F-FC87-17BB-3C47-CFDDDCCB2B61}"/>
          </ac:spMkLst>
        </pc:spChg>
        <pc:spChg chg="mod">
          <ac:chgData name="Louis Clark" userId="e07aa39b-37fd-478b-b981-4b2baba8d17c" providerId="ADAL" clId="{3C9256B1-60FA-4AA9-ACED-058F973FA6E4}" dt="2024-01-12T13:57:39.672" v="15471" actId="113"/>
          <ac:spMkLst>
            <pc:docMk/>
            <pc:sldMk cId="1769142846" sldId="308"/>
            <ac:spMk id="5" creationId="{A5EC7B91-F99C-FA50-EF40-6737B392C8FB}"/>
          </ac:spMkLst>
        </pc:spChg>
        <pc:spChg chg="add mod">
          <ac:chgData name="Louis Clark" userId="e07aa39b-37fd-478b-b981-4b2baba8d17c" providerId="ADAL" clId="{3C9256B1-60FA-4AA9-ACED-058F973FA6E4}" dt="2024-01-12T14:57:59.931" v="19209"/>
          <ac:spMkLst>
            <pc:docMk/>
            <pc:sldMk cId="1769142846" sldId="308"/>
            <ac:spMk id="6" creationId="{418DE083-FE36-E39A-3598-338FD276847D}"/>
          </ac:spMkLst>
        </pc:spChg>
        <pc:picChg chg="add del mod">
          <ac:chgData name="Louis Clark" userId="e07aa39b-37fd-478b-b981-4b2baba8d17c" providerId="ADAL" clId="{3C9256B1-60FA-4AA9-ACED-058F973FA6E4}" dt="2024-01-12T09:53:51.348" v="13067" actId="478"/>
          <ac:picMkLst>
            <pc:docMk/>
            <pc:sldMk cId="1769142846" sldId="308"/>
            <ac:picMk id="2" creationId="{81AAB162-AE5E-9A7D-733D-B78941F99E53}"/>
          </ac:picMkLst>
        </pc:picChg>
        <pc:picChg chg="mod">
          <ac:chgData name="Louis Clark" userId="e07aa39b-37fd-478b-b981-4b2baba8d17c" providerId="ADAL" clId="{3C9256B1-60FA-4AA9-ACED-058F973FA6E4}" dt="2024-01-12T09:54:16.454" v="13076" actId="1076"/>
          <ac:picMkLst>
            <pc:docMk/>
            <pc:sldMk cId="1769142846" sldId="308"/>
            <ac:picMk id="3" creationId="{E01791D5-7661-3FBB-20E3-D4322D0F1AE3}"/>
          </ac:picMkLst>
        </pc:picChg>
      </pc:sldChg>
      <pc:sldChg chg="addSp delSp modSp add mod ord">
        <pc:chgData name="Louis Clark" userId="e07aa39b-37fd-478b-b981-4b2baba8d17c" providerId="ADAL" clId="{3C9256B1-60FA-4AA9-ACED-058F973FA6E4}" dt="2024-01-12T14:58:22.392" v="19253"/>
        <pc:sldMkLst>
          <pc:docMk/>
          <pc:sldMk cId="1934517358" sldId="309"/>
        </pc:sldMkLst>
        <pc:spChg chg="mod">
          <ac:chgData name="Louis Clark" userId="e07aa39b-37fd-478b-b981-4b2baba8d17c" providerId="ADAL" clId="{3C9256B1-60FA-4AA9-ACED-058F973FA6E4}" dt="2024-01-12T14:06:17.978" v="16263" actId="20577"/>
          <ac:spMkLst>
            <pc:docMk/>
            <pc:sldMk cId="1934517358" sldId="309"/>
            <ac:spMk id="4" creationId="{E648122F-FC87-17BB-3C47-CFDDDCCB2B61}"/>
          </ac:spMkLst>
        </pc:spChg>
        <pc:spChg chg="mod">
          <ac:chgData name="Louis Clark" userId="e07aa39b-37fd-478b-b981-4b2baba8d17c" providerId="ADAL" clId="{3C9256B1-60FA-4AA9-ACED-058F973FA6E4}" dt="2024-01-12T13:57:31.596" v="15469" actId="113"/>
          <ac:spMkLst>
            <pc:docMk/>
            <pc:sldMk cId="1934517358" sldId="309"/>
            <ac:spMk id="5" creationId="{A5EC7B91-F99C-FA50-EF40-6737B392C8FB}"/>
          </ac:spMkLst>
        </pc:spChg>
        <pc:spChg chg="add mod">
          <ac:chgData name="Louis Clark" userId="e07aa39b-37fd-478b-b981-4b2baba8d17c" providerId="ADAL" clId="{3C9256B1-60FA-4AA9-ACED-058F973FA6E4}" dt="2024-01-12T14:58:22.392" v="19253"/>
          <ac:spMkLst>
            <pc:docMk/>
            <pc:sldMk cId="1934517358" sldId="309"/>
            <ac:spMk id="6" creationId="{89E9E87E-5FAA-EDEC-025F-CF13E42C126F}"/>
          </ac:spMkLst>
        </pc:spChg>
        <pc:picChg chg="add mod">
          <ac:chgData name="Louis Clark" userId="e07aa39b-37fd-478b-b981-4b2baba8d17c" providerId="ADAL" clId="{3C9256B1-60FA-4AA9-ACED-058F973FA6E4}" dt="2024-01-12T13:57:59.454" v="15475"/>
          <ac:picMkLst>
            <pc:docMk/>
            <pc:sldMk cId="1934517358" sldId="309"/>
            <ac:picMk id="2" creationId="{4D372BE3-F6BE-C4AB-5A50-8135B18B4917}"/>
          </ac:picMkLst>
        </pc:picChg>
        <pc:picChg chg="del">
          <ac:chgData name="Louis Clark" userId="e07aa39b-37fd-478b-b981-4b2baba8d17c" providerId="ADAL" clId="{3C9256B1-60FA-4AA9-ACED-058F973FA6E4}" dt="2024-01-12T13:57:59.100" v="15474" actId="478"/>
          <ac:picMkLst>
            <pc:docMk/>
            <pc:sldMk cId="1934517358" sldId="309"/>
            <ac:picMk id="3" creationId="{E01791D5-7661-3FBB-20E3-D4322D0F1AE3}"/>
          </ac:picMkLst>
        </pc:picChg>
      </pc:sldChg>
      <pc:sldChg chg="addSp modSp add mod">
        <pc:chgData name="Louis Clark" userId="e07aa39b-37fd-478b-b981-4b2baba8d17c" providerId="ADAL" clId="{3C9256B1-60FA-4AA9-ACED-058F973FA6E4}" dt="2024-01-12T15:46:19.284" v="20572" actId="6549"/>
        <pc:sldMkLst>
          <pc:docMk/>
          <pc:sldMk cId="2435961122" sldId="310"/>
        </pc:sldMkLst>
        <pc:spChg chg="add mod">
          <ac:chgData name="Louis Clark" userId="e07aa39b-37fd-478b-b981-4b2baba8d17c" providerId="ADAL" clId="{3C9256B1-60FA-4AA9-ACED-058F973FA6E4}" dt="2024-01-12T14:52:52.128" v="18761"/>
          <ac:spMkLst>
            <pc:docMk/>
            <pc:sldMk cId="2435961122" sldId="310"/>
            <ac:spMk id="2" creationId="{24536F14-98A0-FF89-1270-AC89DC78B57A}"/>
          </ac:spMkLst>
        </pc:spChg>
        <pc:spChg chg="mod">
          <ac:chgData name="Louis Clark" userId="e07aa39b-37fd-478b-b981-4b2baba8d17c" providerId="ADAL" clId="{3C9256B1-60FA-4AA9-ACED-058F973FA6E4}" dt="2024-01-12T14:10:33.626" v="16367" actId="20577"/>
          <ac:spMkLst>
            <pc:docMk/>
            <pc:sldMk cId="2435961122" sldId="310"/>
            <ac:spMk id="4" creationId="{E648122F-FC87-17BB-3C47-CFDDDCCB2B61}"/>
          </ac:spMkLst>
        </pc:spChg>
        <pc:spChg chg="mod">
          <ac:chgData name="Louis Clark" userId="e07aa39b-37fd-478b-b981-4b2baba8d17c" providerId="ADAL" clId="{3C9256B1-60FA-4AA9-ACED-058F973FA6E4}" dt="2024-01-12T15:46:19.284" v="20572" actId="6549"/>
          <ac:spMkLst>
            <pc:docMk/>
            <pc:sldMk cId="2435961122" sldId="310"/>
            <ac:spMk id="5" creationId="{A5EC7B91-F99C-FA50-EF40-6737B392C8FB}"/>
          </ac:spMkLst>
        </pc:spChg>
      </pc:sldChg>
      <pc:sldChg chg="addSp modSp add mod ord">
        <pc:chgData name="Louis Clark" userId="e07aa39b-37fd-478b-b981-4b2baba8d17c" providerId="ADAL" clId="{3C9256B1-60FA-4AA9-ACED-058F973FA6E4}" dt="2024-01-12T15:44:04.647" v="20558" actId="6549"/>
        <pc:sldMkLst>
          <pc:docMk/>
          <pc:sldMk cId="1019440963" sldId="311"/>
        </pc:sldMkLst>
        <pc:spChg chg="add mod">
          <ac:chgData name="Louis Clark" userId="e07aa39b-37fd-478b-b981-4b2baba8d17c" providerId="ADAL" clId="{3C9256B1-60FA-4AA9-ACED-058F973FA6E4}" dt="2024-01-12T14:54:22.567" v="18851"/>
          <ac:spMkLst>
            <pc:docMk/>
            <pc:sldMk cId="1019440963" sldId="311"/>
            <ac:spMk id="2" creationId="{4115A948-EFF9-EFE9-5259-3B9512677D6F}"/>
          </ac:spMkLst>
        </pc:spChg>
        <pc:spChg chg="mod">
          <ac:chgData name="Louis Clark" userId="e07aa39b-37fd-478b-b981-4b2baba8d17c" providerId="ADAL" clId="{3C9256B1-60FA-4AA9-ACED-058F973FA6E4}" dt="2024-01-12T14:10:13.254" v="16362" actId="20577"/>
          <ac:spMkLst>
            <pc:docMk/>
            <pc:sldMk cId="1019440963" sldId="311"/>
            <ac:spMk id="4" creationId="{E648122F-FC87-17BB-3C47-CFDDDCCB2B61}"/>
          </ac:spMkLst>
        </pc:spChg>
        <pc:spChg chg="mod">
          <ac:chgData name="Louis Clark" userId="e07aa39b-37fd-478b-b981-4b2baba8d17c" providerId="ADAL" clId="{3C9256B1-60FA-4AA9-ACED-058F973FA6E4}" dt="2024-01-12T15:44:04.647" v="20558" actId="6549"/>
          <ac:spMkLst>
            <pc:docMk/>
            <pc:sldMk cId="1019440963" sldId="311"/>
            <ac:spMk id="5" creationId="{A5EC7B91-F99C-FA50-EF40-6737B392C8FB}"/>
          </ac:spMkLst>
        </pc:spChg>
      </pc:sldChg>
      <pc:sldChg chg="addSp modSp add mod">
        <pc:chgData name="Louis Clark" userId="e07aa39b-37fd-478b-b981-4b2baba8d17c" providerId="ADAL" clId="{3C9256B1-60FA-4AA9-ACED-058F973FA6E4}" dt="2024-01-12T15:56:00.383" v="21146" actId="6549"/>
        <pc:sldMkLst>
          <pc:docMk/>
          <pc:sldMk cId="2206193994" sldId="312"/>
        </pc:sldMkLst>
        <pc:spChg chg="add mod">
          <ac:chgData name="Louis Clark" userId="e07aa39b-37fd-478b-b981-4b2baba8d17c" providerId="ADAL" clId="{3C9256B1-60FA-4AA9-ACED-058F973FA6E4}" dt="2024-01-12T14:55:24.904" v="18913"/>
          <ac:spMkLst>
            <pc:docMk/>
            <pc:sldMk cId="2206193994" sldId="312"/>
            <ac:spMk id="2" creationId="{9F8A2192-2876-9A2D-8985-1D190F634AB3}"/>
          </ac:spMkLst>
        </pc:spChg>
        <pc:spChg chg="mod">
          <ac:chgData name="Louis Clark" userId="e07aa39b-37fd-478b-b981-4b2baba8d17c" providerId="ADAL" clId="{3C9256B1-60FA-4AA9-ACED-058F973FA6E4}" dt="2024-01-12T14:09:36.532" v="16349" actId="20577"/>
          <ac:spMkLst>
            <pc:docMk/>
            <pc:sldMk cId="2206193994" sldId="312"/>
            <ac:spMk id="4" creationId="{E648122F-FC87-17BB-3C47-CFDDDCCB2B61}"/>
          </ac:spMkLst>
        </pc:spChg>
        <pc:spChg chg="mod">
          <ac:chgData name="Louis Clark" userId="e07aa39b-37fd-478b-b981-4b2baba8d17c" providerId="ADAL" clId="{3C9256B1-60FA-4AA9-ACED-058F973FA6E4}" dt="2024-01-12T15:56:00.383" v="21146" actId="6549"/>
          <ac:spMkLst>
            <pc:docMk/>
            <pc:sldMk cId="2206193994" sldId="312"/>
            <ac:spMk id="5" creationId="{A5EC7B91-F99C-FA50-EF40-6737B392C8FB}"/>
          </ac:spMkLst>
        </pc:spChg>
      </pc:sldChg>
      <pc:sldChg chg="addSp modSp add mod ord">
        <pc:chgData name="Louis Clark" userId="e07aa39b-37fd-478b-b981-4b2baba8d17c" providerId="ADAL" clId="{3C9256B1-60FA-4AA9-ACED-058F973FA6E4}" dt="2024-01-12T15:56:29.222" v="21148" actId="6549"/>
        <pc:sldMkLst>
          <pc:docMk/>
          <pc:sldMk cId="981022637" sldId="313"/>
        </pc:sldMkLst>
        <pc:spChg chg="add mod">
          <ac:chgData name="Louis Clark" userId="e07aa39b-37fd-478b-b981-4b2baba8d17c" providerId="ADAL" clId="{3C9256B1-60FA-4AA9-ACED-058F973FA6E4}" dt="2024-01-12T14:55:43.151" v="18946"/>
          <ac:spMkLst>
            <pc:docMk/>
            <pc:sldMk cId="981022637" sldId="313"/>
            <ac:spMk id="2" creationId="{99792CCD-40B4-FAE8-9332-F30597C0D8B5}"/>
          </ac:spMkLst>
        </pc:spChg>
        <pc:spChg chg="mod">
          <ac:chgData name="Louis Clark" userId="e07aa39b-37fd-478b-b981-4b2baba8d17c" providerId="ADAL" clId="{3C9256B1-60FA-4AA9-ACED-058F973FA6E4}" dt="2024-01-12T14:09:18.826" v="16342" actId="20577"/>
          <ac:spMkLst>
            <pc:docMk/>
            <pc:sldMk cId="981022637" sldId="313"/>
            <ac:spMk id="4" creationId="{E648122F-FC87-17BB-3C47-CFDDDCCB2B61}"/>
          </ac:spMkLst>
        </pc:spChg>
        <pc:spChg chg="mod">
          <ac:chgData name="Louis Clark" userId="e07aa39b-37fd-478b-b981-4b2baba8d17c" providerId="ADAL" clId="{3C9256B1-60FA-4AA9-ACED-058F973FA6E4}" dt="2024-01-12T15:56:29.222" v="21148" actId="6549"/>
          <ac:spMkLst>
            <pc:docMk/>
            <pc:sldMk cId="981022637" sldId="313"/>
            <ac:spMk id="5" creationId="{A5EC7B91-F99C-FA50-EF40-6737B392C8FB}"/>
          </ac:spMkLst>
        </pc:spChg>
      </pc:sldChg>
      <pc:sldChg chg="addSp modSp add mod ord">
        <pc:chgData name="Louis Clark" userId="e07aa39b-37fd-478b-b981-4b2baba8d17c" providerId="ADAL" clId="{3C9256B1-60FA-4AA9-ACED-058F973FA6E4}" dt="2024-01-12T15:56:37.865" v="21150" actId="6549"/>
        <pc:sldMkLst>
          <pc:docMk/>
          <pc:sldMk cId="3552363512" sldId="314"/>
        </pc:sldMkLst>
        <pc:spChg chg="add mod">
          <ac:chgData name="Louis Clark" userId="e07aa39b-37fd-478b-b981-4b2baba8d17c" providerId="ADAL" clId="{3C9256B1-60FA-4AA9-ACED-058F973FA6E4}" dt="2024-01-12T14:55:59.112" v="18977"/>
          <ac:spMkLst>
            <pc:docMk/>
            <pc:sldMk cId="3552363512" sldId="314"/>
            <ac:spMk id="2" creationId="{767DBB35-C95C-0A9D-45DF-ED3BED7BAD36}"/>
          </ac:spMkLst>
        </pc:spChg>
        <pc:spChg chg="mod">
          <ac:chgData name="Louis Clark" userId="e07aa39b-37fd-478b-b981-4b2baba8d17c" providerId="ADAL" clId="{3C9256B1-60FA-4AA9-ACED-058F973FA6E4}" dt="2024-01-12T14:08:56.560" v="16329" actId="20577"/>
          <ac:spMkLst>
            <pc:docMk/>
            <pc:sldMk cId="3552363512" sldId="314"/>
            <ac:spMk id="4" creationId="{E648122F-FC87-17BB-3C47-CFDDDCCB2B61}"/>
          </ac:spMkLst>
        </pc:spChg>
        <pc:spChg chg="mod">
          <ac:chgData name="Louis Clark" userId="e07aa39b-37fd-478b-b981-4b2baba8d17c" providerId="ADAL" clId="{3C9256B1-60FA-4AA9-ACED-058F973FA6E4}" dt="2024-01-12T15:56:37.865" v="21150" actId="6549"/>
          <ac:spMkLst>
            <pc:docMk/>
            <pc:sldMk cId="3552363512" sldId="314"/>
            <ac:spMk id="5" creationId="{A5EC7B91-F99C-FA50-EF40-6737B392C8FB}"/>
          </ac:spMkLst>
        </pc:spChg>
      </pc:sldChg>
      <pc:sldChg chg="addSp modSp add mod ord">
        <pc:chgData name="Louis Clark" userId="e07aa39b-37fd-478b-b981-4b2baba8d17c" providerId="ADAL" clId="{3C9256B1-60FA-4AA9-ACED-058F973FA6E4}" dt="2024-01-12T15:56:59.428" v="21154" actId="6549"/>
        <pc:sldMkLst>
          <pc:docMk/>
          <pc:sldMk cId="2076926851" sldId="315"/>
        </pc:sldMkLst>
        <pc:spChg chg="add mod">
          <ac:chgData name="Louis Clark" userId="e07aa39b-37fd-478b-b981-4b2baba8d17c" providerId="ADAL" clId="{3C9256B1-60FA-4AA9-ACED-058F973FA6E4}" dt="2024-01-12T14:56:32.942" v="19036"/>
          <ac:spMkLst>
            <pc:docMk/>
            <pc:sldMk cId="2076926851" sldId="315"/>
            <ac:spMk id="2" creationId="{8ECDCD73-FCF1-A18E-62E5-9E860715BCAB}"/>
          </ac:spMkLst>
        </pc:spChg>
        <pc:spChg chg="mod">
          <ac:chgData name="Louis Clark" userId="e07aa39b-37fd-478b-b981-4b2baba8d17c" providerId="ADAL" clId="{3C9256B1-60FA-4AA9-ACED-058F973FA6E4}" dt="2024-01-12T14:08:38.453" v="16323" actId="20577"/>
          <ac:spMkLst>
            <pc:docMk/>
            <pc:sldMk cId="2076926851" sldId="315"/>
            <ac:spMk id="4" creationId="{E648122F-FC87-17BB-3C47-CFDDDCCB2B61}"/>
          </ac:spMkLst>
        </pc:spChg>
        <pc:spChg chg="mod">
          <ac:chgData name="Louis Clark" userId="e07aa39b-37fd-478b-b981-4b2baba8d17c" providerId="ADAL" clId="{3C9256B1-60FA-4AA9-ACED-058F973FA6E4}" dt="2024-01-12T15:56:59.428" v="21154" actId="6549"/>
          <ac:spMkLst>
            <pc:docMk/>
            <pc:sldMk cId="2076926851" sldId="315"/>
            <ac:spMk id="5" creationId="{A5EC7B91-F99C-FA50-EF40-6737B392C8FB}"/>
          </ac:spMkLst>
        </pc:spChg>
      </pc:sldChg>
      <pc:sldChg chg="new del">
        <pc:chgData name="Louis Clark" userId="e07aa39b-37fd-478b-b981-4b2baba8d17c" providerId="ADAL" clId="{3C9256B1-60FA-4AA9-ACED-058F973FA6E4}" dt="2024-01-11T15:55:48.640" v="9336" actId="47"/>
        <pc:sldMkLst>
          <pc:docMk/>
          <pc:sldMk cId="2444961106" sldId="315"/>
        </pc:sldMkLst>
      </pc:sldChg>
      <pc:sldChg chg="addSp modSp add mod">
        <pc:chgData name="Louis Clark" userId="e07aa39b-37fd-478b-b981-4b2baba8d17c" providerId="ADAL" clId="{3C9256B1-60FA-4AA9-ACED-058F973FA6E4}" dt="2024-01-12T15:57:18.883" v="21157" actId="6549"/>
        <pc:sldMkLst>
          <pc:docMk/>
          <pc:sldMk cId="2636331847" sldId="316"/>
        </pc:sldMkLst>
        <pc:spChg chg="add mod">
          <ac:chgData name="Louis Clark" userId="e07aa39b-37fd-478b-b981-4b2baba8d17c" providerId="ADAL" clId="{3C9256B1-60FA-4AA9-ACED-058F973FA6E4}" dt="2024-01-12T14:57:00.618" v="19100"/>
          <ac:spMkLst>
            <pc:docMk/>
            <pc:sldMk cId="2636331847" sldId="316"/>
            <ac:spMk id="2" creationId="{27C583C5-C2C7-0FA3-D1BD-4CC72F4DAC14}"/>
          </ac:spMkLst>
        </pc:spChg>
        <pc:spChg chg="mod">
          <ac:chgData name="Louis Clark" userId="e07aa39b-37fd-478b-b981-4b2baba8d17c" providerId="ADAL" clId="{3C9256B1-60FA-4AA9-ACED-058F973FA6E4}" dt="2024-01-12T14:07:42.042" v="16291" actId="20577"/>
          <ac:spMkLst>
            <pc:docMk/>
            <pc:sldMk cId="2636331847" sldId="316"/>
            <ac:spMk id="4" creationId="{E648122F-FC87-17BB-3C47-CFDDDCCB2B61}"/>
          </ac:spMkLst>
        </pc:spChg>
        <pc:spChg chg="mod">
          <ac:chgData name="Louis Clark" userId="e07aa39b-37fd-478b-b981-4b2baba8d17c" providerId="ADAL" clId="{3C9256B1-60FA-4AA9-ACED-058F973FA6E4}" dt="2024-01-12T15:57:18.883" v="21157" actId="6549"/>
          <ac:spMkLst>
            <pc:docMk/>
            <pc:sldMk cId="2636331847" sldId="316"/>
            <ac:spMk id="5" creationId="{A5EC7B91-F99C-FA50-EF40-6737B392C8FB}"/>
          </ac:spMkLst>
        </pc:spChg>
      </pc:sldChg>
      <pc:sldChg chg="addSp delSp modSp add mod">
        <pc:chgData name="Louis Clark" userId="e07aa39b-37fd-478b-b981-4b2baba8d17c" providerId="ADAL" clId="{3C9256B1-60FA-4AA9-ACED-058F973FA6E4}" dt="2024-01-12T14:57:32.014" v="19142"/>
        <pc:sldMkLst>
          <pc:docMk/>
          <pc:sldMk cId="937635291" sldId="317"/>
        </pc:sldMkLst>
        <pc:spChg chg="add mod">
          <ac:chgData name="Louis Clark" userId="e07aa39b-37fd-478b-b981-4b2baba8d17c" providerId="ADAL" clId="{3C9256B1-60FA-4AA9-ACED-058F973FA6E4}" dt="2024-01-12T14:57:26.042" v="19140"/>
          <ac:spMkLst>
            <pc:docMk/>
            <pc:sldMk cId="937635291" sldId="317"/>
            <ac:spMk id="2" creationId="{0E5D490D-A1A8-F26E-EB99-C12BAD72CBE4}"/>
          </ac:spMkLst>
        </pc:spChg>
        <pc:spChg chg="add del mod">
          <ac:chgData name="Louis Clark" userId="e07aa39b-37fd-478b-b981-4b2baba8d17c" providerId="ADAL" clId="{3C9256B1-60FA-4AA9-ACED-058F973FA6E4}" dt="2024-01-12T14:57:32.014" v="19142"/>
          <ac:spMkLst>
            <pc:docMk/>
            <pc:sldMk cId="937635291" sldId="317"/>
            <ac:spMk id="3" creationId="{4DD79FC8-1174-244A-E486-356D6ABE3234}"/>
          </ac:spMkLst>
        </pc:spChg>
        <pc:spChg chg="mod">
          <ac:chgData name="Louis Clark" userId="e07aa39b-37fd-478b-b981-4b2baba8d17c" providerId="ADAL" clId="{3C9256B1-60FA-4AA9-ACED-058F973FA6E4}" dt="2024-01-12T14:07:22.896" v="16282" actId="20577"/>
          <ac:spMkLst>
            <pc:docMk/>
            <pc:sldMk cId="937635291" sldId="317"/>
            <ac:spMk id="4" creationId="{E648122F-FC87-17BB-3C47-CFDDDCCB2B61}"/>
          </ac:spMkLst>
        </pc:spChg>
        <pc:spChg chg="mod">
          <ac:chgData name="Louis Clark" userId="e07aa39b-37fd-478b-b981-4b2baba8d17c" providerId="ADAL" clId="{3C9256B1-60FA-4AA9-ACED-058F973FA6E4}" dt="2024-01-12T14:05:38.836" v="16210"/>
          <ac:spMkLst>
            <pc:docMk/>
            <pc:sldMk cId="937635291" sldId="317"/>
            <ac:spMk id="5" creationId="{A5EC7B91-F99C-FA50-EF40-6737B392C8FB}"/>
          </ac:spMkLst>
        </pc:spChg>
      </pc:sldChg>
      <pc:sldChg chg="addSp modSp add mod">
        <pc:chgData name="Louis Clark" userId="e07aa39b-37fd-478b-b981-4b2baba8d17c" providerId="ADAL" clId="{3C9256B1-60FA-4AA9-ACED-058F973FA6E4}" dt="2024-01-12T14:58:01.013" v="19210"/>
        <pc:sldMkLst>
          <pc:docMk/>
          <pc:sldMk cId="716135111" sldId="318"/>
        </pc:sldMkLst>
        <pc:spChg chg="add mod">
          <ac:chgData name="Louis Clark" userId="e07aa39b-37fd-478b-b981-4b2baba8d17c" providerId="ADAL" clId="{3C9256B1-60FA-4AA9-ACED-058F973FA6E4}" dt="2024-01-12T14:58:01.013" v="19210"/>
          <ac:spMkLst>
            <pc:docMk/>
            <pc:sldMk cId="716135111" sldId="318"/>
            <ac:spMk id="2" creationId="{977A99C6-7972-6680-DE18-1CF612F88795}"/>
          </ac:spMkLst>
        </pc:spChg>
        <pc:spChg chg="mod">
          <ac:chgData name="Louis Clark" userId="e07aa39b-37fd-478b-b981-4b2baba8d17c" providerId="ADAL" clId="{3C9256B1-60FA-4AA9-ACED-058F973FA6E4}" dt="2024-01-12T14:06:52.702" v="16274" actId="20577"/>
          <ac:spMkLst>
            <pc:docMk/>
            <pc:sldMk cId="716135111" sldId="318"/>
            <ac:spMk id="4" creationId="{E648122F-FC87-17BB-3C47-CFDDDCCB2B61}"/>
          </ac:spMkLst>
        </pc:spChg>
        <pc:spChg chg="mod">
          <ac:chgData name="Louis Clark" userId="e07aa39b-37fd-478b-b981-4b2baba8d17c" providerId="ADAL" clId="{3C9256B1-60FA-4AA9-ACED-058F973FA6E4}" dt="2024-01-12T14:05:38.836" v="16210"/>
          <ac:spMkLst>
            <pc:docMk/>
            <pc:sldMk cId="716135111" sldId="318"/>
            <ac:spMk id="5" creationId="{A5EC7B91-F99C-FA50-EF40-6737B392C8FB}"/>
          </ac:spMkLst>
        </pc:spChg>
      </pc:sldChg>
      <pc:sldChg chg="addSp modSp add mod">
        <pc:chgData name="Louis Clark" userId="e07aa39b-37fd-478b-b981-4b2baba8d17c" providerId="ADAL" clId="{3C9256B1-60FA-4AA9-ACED-058F973FA6E4}" dt="2024-01-12T14:58:23.387" v="19254"/>
        <pc:sldMkLst>
          <pc:docMk/>
          <pc:sldMk cId="3730445355" sldId="319"/>
        </pc:sldMkLst>
        <pc:spChg chg="add mod">
          <ac:chgData name="Louis Clark" userId="e07aa39b-37fd-478b-b981-4b2baba8d17c" providerId="ADAL" clId="{3C9256B1-60FA-4AA9-ACED-058F973FA6E4}" dt="2024-01-12T14:58:23.387" v="19254"/>
          <ac:spMkLst>
            <pc:docMk/>
            <pc:sldMk cId="3730445355" sldId="319"/>
            <ac:spMk id="2" creationId="{82285A4D-F874-7C2E-6C0E-8AEC5B4895D2}"/>
          </ac:spMkLst>
        </pc:spChg>
        <pc:spChg chg="mod">
          <ac:chgData name="Louis Clark" userId="e07aa39b-37fd-478b-b981-4b2baba8d17c" providerId="ADAL" clId="{3C9256B1-60FA-4AA9-ACED-058F973FA6E4}" dt="2024-01-12T14:06:26.158" v="16264" actId="20577"/>
          <ac:spMkLst>
            <pc:docMk/>
            <pc:sldMk cId="3730445355" sldId="319"/>
            <ac:spMk id="4" creationId="{E648122F-FC87-17BB-3C47-CFDDDCCB2B61}"/>
          </ac:spMkLst>
        </pc:spChg>
        <pc:spChg chg="mod">
          <ac:chgData name="Louis Clark" userId="e07aa39b-37fd-478b-b981-4b2baba8d17c" providerId="ADAL" clId="{3C9256B1-60FA-4AA9-ACED-058F973FA6E4}" dt="2024-01-12T14:05:38.836" v="16210"/>
          <ac:spMkLst>
            <pc:docMk/>
            <pc:sldMk cId="3730445355" sldId="319"/>
            <ac:spMk id="5" creationId="{A5EC7B91-F99C-FA50-EF40-6737B392C8FB}"/>
          </ac:spMkLst>
        </pc:spChg>
      </pc:sldChg>
      <pc:sldChg chg="addSp delSp modSp add mod">
        <pc:chgData name="Louis Clark" userId="e07aa39b-37fd-478b-b981-4b2baba8d17c" providerId="ADAL" clId="{3C9256B1-60FA-4AA9-ACED-058F973FA6E4}" dt="2024-01-12T14:58:23.915" v="19255"/>
        <pc:sldMkLst>
          <pc:docMk/>
          <pc:sldMk cId="3608937610" sldId="320"/>
        </pc:sldMkLst>
        <pc:spChg chg="add mod">
          <ac:chgData name="Louis Clark" userId="e07aa39b-37fd-478b-b981-4b2baba8d17c" providerId="ADAL" clId="{3C9256B1-60FA-4AA9-ACED-058F973FA6E4}" dt="2024-01-12T14:58:23.915" v="19255"/>
          <ac:spMkLst>
            <pc:docMk/>
            <pc:sldMk cId="3608937610" sldId="320"/>
            <ac:spMk id="2" creationId="{FEF97178-EC9D-4D5A-CD8F-E000A800373E}"/>
          </ac:spMkLst>
        </pc:spChg>
        <pc:spChg chg="mod">
          <ac:chgData name="Louis Clark" userId="e07aa39b-37fd-478b-b981-4b2baba8d17c" providerId="ADAL" clId="{3C9256B1-60FA-4AA9-ACED-058F973FA6E4}" dt="2024-01-12T14:06:28.523" v="16265" actId="20577"/>
          <ac:spMkLst>
            <pc:docMk/>
            <pc:sldMk cId="3608937610" sldId="320"/>
            <ac:spMk id="4" creationId="{E648122F-FC87-17BB-3C47-CFDDDCCB2B61}"/>
          </ac:spMkLst>
        </pc:spChg>
        <pc:spChg chg="mod">
          <ac:chgData name="Louis Clark" userId="e07aa39b-37fd-478b-b981-4b2baba8d17c" providerId="ADAL" clId="{3C9256B1-60FA-4AA9-ACED-058F973FA6E4}" dt="2024-01-12T14:14:26.520" v="16440" actId="20577"/>
          <ac:spMkLst>
            <pc:docMk/>
            <pc:sldMk cId="3608937610" sldId="320"/>
            <ac:spMk id="5" creationId="{A5EC7B91-F99C-FA50-EF40-6737B392C8FB}"/>
          </ac:spMkLst>
        </pc:spChg>
        <pc:picChg chg="add del mod">
          <ac:chgData name="Louis Clark" userId="e07aa39b-37fd-478b-b981-4b2baba8d17c" providerId="ADAL" clId="{3C9256B1-60FA-4AA9-ACED-058F973FA6E4}" dt="2024-01-11T16:16:45.617" v="10094" actId="21"/>
          <ac:picMkLst>
            <pc:docMk/>
            <pc:sldMk cId="3608937610" sldId="320"/>
            <ac:picMk id="3" creationId="{7F678373-597B-7996-411D-BA74F6801CC5}"/>
          </ac:picMkLst>
        </pc:picChg>
        <pc:picChg chg="add del mod">
          <ac:chgData name="Louis Clark" userId="e07aa39b-37fd-478b-b981-4b2baba8d17c" providerId="ADAL" clId="{3C9256B1-60FA-4AA9-ACED-058F973FA6E4}" dt="2024-01-11T16:27:27.452" v="10727" actId="478"/>
          <ac:picMkLst>
            <pc:docMk/>
            <pc:sldMk cId="3608937610" sldId="320"/>
            <ac:picMk id="7" creationId="{87B91A3E-2F81-62BB-5DCA-DCAE8D7069C4}"/>
          </ac:picMkLst>
        </pc:picChg>
        <pc:picChg chg="add mod">
          <ac:chgData name="Louis Clark" userId="e07aa39b-37fd-478b-b981-4b2baba8d17c" providerId="ADAL" clId="{3C9256B1-60FA-4AA9-ACED-058F973FA6E4}" dt="2024-01-11T16:33:45.416" v="10914" actId="14861"/>
          <ac:picMkLst>
            <pc:docMk/>
            <pc:sldMk cId="3608937610" sldId="320"/>
            <ac:picMk id="9" creationId="{6461F9C2-D65B-7042-662A-845B99F154D0}"/>
          </ac:picMkLst>
        </pc:picChg>
      </pc:sldChg>
      <pc:sldChg chg="addSp modSp add mod">
        <pc:chgData name="Louis Clark" userId="e07aa39b-37fd-478b-b981-4b2baba8d17c" providerId="ADAL" clId="{3C9256B1-60FA-4AA9-ACED-058F973FA6E4}" dt="2024-01-12T14:58:02.416" v="19211"/>
        <pc:sldMkLst>
          <pc:docMk/>
          <pc:sldMk cId="613609382" sldId="321"/>
        </pc:sldMkLst>
        <pc:spChg chg="add mod">
          <ac:chgData name="Louis Clark" userId="e07aa39b-37fd-478b-b981-4b2baba8d17c" providerId="ADAL" clId="{3C9256B1-60FA-4AA9-ACED-058F973FA6E4}" dt="2024-01-12T14:58:02.416" v="19211"/>
          <ac:spMkLst>
            <pc:docMk/>
            <pc:sldMk cId="613609382" sldId="321"/>
            <ac:spMk id="2" creationId="{16192F2C-FE0A-D035-056F-ABB9C525F157}"/>
          </ac:spMkLst>
        </pc:spChg>
        <pc:spChg chg="mod">
          <ac:chgData name="Louis Clark" userId="e07aa39b-37fd-478b-b981-4b2baba8d17c" providerId="ADAL" clId="{3C9256B1-60FA-4AA9-ACED-058F973FA6E4}" dt="2024-01-12T14:06:50.469" v="16273" actId="20577"/>
          <ac:spMkLst>
            <pc:docMk/>
            <pc:sldMk cId="613609382" sldId="321"/>
            <ac:spMk id="4" creationId="{E648122F-FC87-17BB-3C47-CFDDDCCB2B61}"/>
          </ac:spMkLst>
        </pc:spChg>
        <pc:spChg chg="mod">
          <ac:chgData name="Louis Clark" userId="e07aa39b-37fd-478b-b981-4b2baba8d17c" providerId="ADAL" clId="{3C9256B1-60FA-4AA9-ACED-058F973FA6E4}" dt="2024-01-12T14:14:18.585" v="16436" actId="20577"/>
          <ac:spMkLst>
            <pc:docMk/>
            <pc:sldMk cId="613609382" sldId="321"/>
            <ac:spMk id="5" creationId="{A5EC7B91-F99C-FA50-EF40-6737B392C8FB}"/>
          </ac:spMkLst>
        </pc:spChg>
      </pc:sldChg>
      <pc:sldChg chg="addSp modSp add mod">
        <pc:chgData name="Louis Clark" userId="e07aa39b-37fd-478b-b981-4b2baba8d17c" providerId="ADAL" clId="{3C9256B1-60FA-4AA9-ACED-058F973FA6E4}" dt="2024-01-12T14:57:34.999" v="19143"/>
        <pc:sldMkLst>
          <pc:docMk/>
          <pc:sldMk cId="2208804982" sldId="322"/>
        </pc:sldMkLst>
        <pc:spChg chg="add mod">
          <ac:chgData name="Louis Clark" userId="e07aa39b-37fd-478b-b981-4b2baba8d17c" providerId="ADAL" clId="{3C9256B1-60FA-4AA9-ACED-058F973FA6E4}" dt="2024-01-12T14:57:34.999" v="19143"/>
          <ac:spMkLst>
            <pc:docMk/>
            <pc:sldMk cId="2208804982" sldId="322"/>
            <ac:spMk id="2" creationId="{BE0F7E5C-BC87-44C8-2438-1E32D0524BD9}"/>
          </ac:spMkLst>
        </pc:spChg>
        <pc:spChg chg="mod">
          <ac:chgData name="Louis Clark" userId="e07aa39b-37fd-478b-b981-4b2baba8d17c" providerId="ADAL" clId="{3C9256B1-60FA-4AA9-ACED-058F973FA6E4}" dt="2024-01-12T14:07:20.444" v="16281" actId="20577"/>
          <ac:spMkLst>
            <pc:docMk/>
            <pc:sldMk cId="2208804982" sldId="322"/>
            <ac:spMk id="4" creationId="{E648122F-FC87-17BB-3C47-CFDDDCCB2B61}"/>
          </ac:spMkLst>
        </pc:spChg>
        <pc:spChg chg="mod">
          <ac:chgData name="Louis Clark" userId="e07aa39b-37fd-478b-b981-4b2baba8d17c" providerId="ADAL" clId="{3C9256B1-60FA-4AA9-ACED-058F973FA6E4}" dt="2024-01-12T14:14:12.131" v="16432" actId="20577"/>
          <ac:spMkLst>
            <pc:docMk/>
            <pc:sldMk cId="2208804982" sldId="322"/>
            <ac:spMk id="5" creationId="{A5EC7B91-F99C-FA50-EF40-6737B392C8FB}"/>
          </ac:spMkLst>
        </pc:spChg>
      </pc:sldChg>
      <pc:sldChg chg="addSp modSp add mod">
        <pc:chgData name="Louis Clark" userId="e07aa39b-37fd-478b-b981-4b2baba8d17c" providerId="ADAL" clId="{3C9256B1-60FA-4AA9-ACED-058F973FA6E4}" dt="2024-01-12T14:57:01.265" v="19101"/>
        <pc:sldMkLst>
          <pc:docMk/>
          <pc:sldMk cId="1739067873" sldId="323"/>
        </pc:sldMkLst>
        <pc:spChg chg="add mod">
          <ac:chgData name="Louis Clark" userId="e07aa39b-37fd-478b-b981-4b2baba8d17c" providerId="ADAL" clId="{3C9256B1-60FA-4AA9-ACED-058F973FA6E4}" dt="2024-01-12T14:57:01.265" v="19101"/>
          <ac:spMkLst>
            <pc:docMk/>
            <pc:sldMk cId="1739067873" sldId="323"/>
            <ac:spMk id="2" creationId="{4B8A0C31-E0AF-22F7-70C2-CC9E5204E1E4}"/>
          </ac:spMkLst>
        </pc:spChg>
        <pc:spChg chg="mod">
          <ac:chgData name="Louis Clark" userId="e07aa39b-37fd-478b-b981-4b2baba8d17c" providerId="ADAL" clId="{3C9256B1-60FA-4AA9-ACED-058F973FA6E4}" dt="2024-01-12T14:07:39.590" v="16290" actId="6549"/>
          <ac:spMkLst>
            <pc:docMk/>
            <pc:sldMk cId="1739067873" sldId="323"/>
            <ac:spMk id="4" creationId="{E648122F-FC87-17BB-3C47-CFDDDCCB2B61}"/>
          </ac:spMkLst>
        </pc:spChg>
        <pc:spChg chg="mod">
          <ac:chgData name="Louis Clark" userId="e07aa39b-37fd-478b-b981-4b2baba8d17c" providerId="ADAL" clId="{3C9256B1-60FA-4AA9-ACED-058F973FA6E4}" dt="2024-01-12T14:14:04.674" v="16428" actId="20577"/>
          <ac:spMkLst>
            <pc:docMk/>
            <pc:sldMk cId="1739067873" sldId="323"/>
            <ac:spMk id="5" creationId="{A5EC7B91-F99C-FA50-EF40-6737B392C8FB}"/>
          </ac:spMkLst>
        </pc:spChg>
      </pc:sldChg>
      <pc:sldChg chg="addSp modSp add mod">
        <pc:chgData name="Louis Clark" userId="e07aa39b-37fd-478b-b981-4b2baba8d17c" providerId="ADAL" clId="{3C9256B1-60FA-4AA9-ACED-058F973FA6E4}" dt="2024-01-12T14:56:33.666" v="19037"/>
        <pc:sldMkLst>
          <pc:docMk/>
          <pc:sldMk cId="2099158714" sldId="324"/>
        </pc:sldMkLst>
        <pc:spChg chg="add mod">
          <ac:chgData name="Louis Clark" userId="e07aa39b-37fd-478b-b981-4b2baba8d17c" providerId="ADAL" clId="{3C9256B1-60FA-4AA9-ACED-058F973FA6E4}" dt="2024-01-12T14:56:33.666" v="19037"/>
          <ac:spMkLst>
            <pc:docMk/>
            <pc:sldMk cId="2099158714" sldId="324"/>
            <ac:spMk id="2" creationId="{0C5074B3-FE8D-4F4B-06BD-9602DB8AD884}"/>
          </ac:spMkLst>
        </pc:spChg>
        <pc:spChg chg="mod">
          <ac:chgData name="Louis Clark" userId="e07aa39b-37fd-478b-b981-4b2baba8d17c" providerId="ADAL" clId="{3C9256B1-60FA-4AA9-ACED-058F973FA6E4}" dt="2024-01-12T14:08:36.259" v="16322" actId="20577"/>
          <ac:spMkLst>
            <pc:docMk/>
            <pc:sldMk cId="2099158714" sldId="324"/>
            <ac:spMk id="4" creationId="{E648122F-FC87-17BB-3C47-CFDDDCCB2B61}"/>
          </ac:spMkLst>
        </pc:spChg>
        <pc:spChg chg="mod">
          <ac:chgData name="Louis Clark" userId="e07aa39b-37fd-478b-b981-4b2baba8d17c" providerId="ADAL" clId="{3C9256B1-60FA-4AA9-ACED-058F973FA6E4}" dt="2024-01-12T14:13:57.660" v="16425" actId="20577"/>
          <ac:spMkLst>
            <pc:docMk/>
            <pc:sldMk cId="2099158714" sldId="324"/>
            <ac:spMk id="5" creationId="{A5EC7B91-F99C-FA50-EF40-6737B392C8FB}"/>
          </ac:spMkLst>
        </pc:spChg>
      </pc:sldChg>
      <pc:sldChg chg="addSp modSp add mod">
        <pc:chgData name="Louis Clark" userId="e07aa39b-37fd-478b-b981-4b2baba8d17c" providerId="ADAL" clId="{3C9256B1-60FA-4AA9-ACED-058F973FA6E4}" dt="2024-01-12T14:55:59.597" v="18978"/>
        <pc:sldMkLst>
          <pc:docMk/>
          <pc:sldMk cId="2487447115" sldId="325"/>
        </pc:sldMkLst>
        <pc:spChg chg="add mod">
          <ac:chgData name="Louis Clark" userId="e07aa39b-37fd-478b-b981-4b2baba8d17c" providerId="ADAL" clId="{3C9256B1-60FA-4AA9-ACED-058F973FA6E4}" dt="2024-01-12T14:55:59.597" v="18978"/>
          <ac:spMkLst>
            <pc:docMk/>
            <pc:sldMk cId="2487447115" sldId="325"/>
            <ac:spMk id="2" creationId="{6C39594D-DB09-3BC8-6461-BB797E5B1E0D}"/>
          </ac:spMkLst>
        </pc:spChg>
        <pc:spChg chg="mod">
          <ac:chgData name="Louis Clark" userId="e07aa39b-37fd-478b-b981-4b2baba8d17c" providerId="ADAL" clId="{3C9256B1-60FA-4AA9-ACED-058F973FA6E4}" dt="2024-01-12T14:08:54.391" v="16328" actId="20577"/>
          <ac:spMkLst>
            <pc:docMk/>
            <pc:sldMk cId="2487447115" sldId="325"/>
            <ac:spMk id="4" creationId="{E648122F-FC87-17BB-3C47-CFDDDCCB2B61}"/>
          </ac:spMkLst>
        </pc:spChg>
        <pc:spChg chg="mod">
          <ac:chgData name="Louis Clark" userId="e07aa39b-37fd-478b-b981-4b2baba8d17c" providerId="ADAL" clId="{3C9256B1-60FA-4AA9-ACED-058F973FA6E4}" dt="2024-01-12T14:13:50.696" v="16421" actId="20577"/>
          <ac:spMkLst>
            <pc:docMk/>
            <pc:sldMk cId="2487447115" sldId="325"/>
            <ac:spMk id="5" creationId="{A5EC7B91-F99C-FA50-EF40-6737B392C8FB}"/>
          </ac:spMkLst>
        </pc:spChg>
      </pc:sldChg>
      <pc:sldChg chg="addSp modSp add mod">
        <pc:chgData name="Louis Clark" userId="e07aa39b-37fd-478b-b981-4b2baba8d17c" providerId="ADAL" clId="{3C9256B1-60FA-4AA9-ACED-058F973FA6E4}" dt="2024-01-12T14:55:43.699" v="18947"/>
        <pc:sldMkLst>
          <pc:docMk/>
          <pc:sldMk cId="2162186646" sldId="326"/>
        </pc:sldMkLst>
        <pc:spChg chg="add mod">
          <ac:chgData name="Louis Clark" userId="e07aa39b-37fd-478b-b981-4b2baba8d17c" providerId="ADAL" clId="{3C9256B1-60FA-4AA9-ACED-058F973FA6E4}" dt="2024-01-12T14:55:43.699" v="18947"/>
          <ac:spMkLst>
            <pc:docMk/>
            <pc:sldMk cId="2162186646" sldId="326"/>
            <ac:spMk id="2" creationId="{7C5906F3-0C5B-F6EF-7235-2164E3F51C96}"/>
          </ac:spMkLst>
        </pc:spChg>
        <pc:spChg chg="mod">
          <ac:chgData name="Louis Clark" userId="e07aa39b-37fd-478b-b981-4b2baba8d17c" providerId="ADAL" clId="{3C9256B1-60FA-4AA9-ACED-058F973FA6E4}" dt="2024-01-12T14:09:16.564" v="16341" actId="20577"/>
          <ac:spMkLst>
            <pc:docMk/>
            <pc:sldMk cId="2162186646" sldId="326"/>
            <ac:spMk id="4" creationId="{E648122F-FC87-17BB-3C47-CFDDDCCB2B61}"/>
          </ac:spMkLst>
        </pc:spChg>
        <pc:spChg chg="mod">
          <ac:chgData name="Louis Clark" userId="e07aa39b-37fd-478b-b981-4b2baba8d17c" providerId="ADAL" clId="{3C9256B1-60FA-4AA9-ACED-058F973FA6E4}" dt="2024-01-12T14:13:42.768" v="16417"/>
          <ac:spMkLst>
            <pc:docMk/>
            <pc:sldMk cId="2162186646" sldId="326"/>
            <ac:spMk id="5" creationId="{A5EC7B91-F99C-FA50-EF40-6737B392C8FB}"/>
          </ac:spMkLst>
        </pc:spChg>
      </pc:sldChg>
      <pc:sldChg chg="addSp modSp add mod">
        <pc:chgData name="Louis Clark" userId="e07aa39b-37fd-478b-b981-4b2baba8d17c" providerId="ADAL" clId="{3C9256B1-60FA-4AA9-ACED-058F973FA6E4}" dt="2024-01-12T14:55:25.449" v="18914"/>
        <pc:sldMkLst>
          <pc:docMk/>
          <pc:sldMk cId="2020276455" sldId="327"/>
        </pc:sldMkLst>
        <pc:spChg chg="add mod">
          <ac:chgData name="Louis Clark" userId="e07aa39b-37fd-478b-b981-4b2baba8d17c" providerId="ADAL" clId="{3C9256B1-60FA-4AA9-ACED-058F973FA6E4}" dt="2024-01-12T14:55:25.449" v="18914"/>
          <ac:spMkLst>
            <pc:docMk/>
            <pc:sldMk cId="2020276455" sldId="327"/>
            <ac:spMk id="2" creationId="{E89D12B9-0BFA-1D62-A260-0B4B07A533B0}"/>
          </ac:spMkLst>
        </pc:spChg>
        <pc:spChg chg="mod">
          <ac:chgData name="Louis Clark" userId="e07aa39b-37fd-478b-b981-4b2baba8d17c" providerId="ADAL" clId="{3C9256B1-60FA-4AA9-ACED-058F973FA6E4}" dt="2024-01-12T14:09:33.968" v="16348" actId="20577"/>
          <ac:spMkLst>
            <pc:docMk/>
            <pc:sldMk cId="2020276455" sldId="327"/>
            <ac:spMk id="4" creationId="{E648122F-FC87-17BB-3C47-CFDDDCCB2B61}"/>
          </ac:spMkLst>
        </pc:spChg>
        <pc:spChg chg="mod">
          <ac:chgData name="Louis Clark" userId="e07aa39b-37fd-478b-b981-4b2baba8d17c" providerId="ADAL" clId="{3C9256B1-60FA-4AA9-ACED-058F973FA6E4}" dt="2024-01-12T14:13:36.447" v="16416" actId="20577"/>
          <ac:spMkLst>
            <pc:docMk/>
            <pc:sldMk cId="2020276455" sldId="327"/>
            <ac:spMk id="5" creationId="{A5EC7B91-F99C-FA50-EF40-6737B392C8FB}"/>
          </ac:spMkLst>
        </pc:spChg>
      </pc:sldChg>
      <pc:sldChg chg="addSp modSp add mod">
        <pc:chgData name="Louis Clark" userId="e07aa39b-37fd-478b-b981-4b2baba8d17c" providerId="ADAL" clId="{3C9256B1-60FA-4AA9-ACED-058F973FA6E4}" dt="2024-01-12T14:55:03.886" v="18888"/>
        <pc:sldMkLst>
          <pc:docMk/>
          <pc:sldMk cId="3669944445" sldId="328"/>
        </pc:sldMkLst>
        <pc:spChg chg="add mod">
          <ac:chgData name="Louis Clark" userId="e07aa39b-37fd-478b-b981-4b2baba8d17c" providerId="ADAL" clId="{3C9256B1-60FA-4AA9-ACED-058F973FA6E4}" dt="2024-01-12T14:55:03.886" v="18888"/>
          <ac:spMkLst>
            <pc:docMk/>
            <pc:sldMk cId="3669944445" sldId="328"/>
            <ac:spMk id="2" creationId="{2ADD4E98-8374-C796-F901-214CC0995FA6}"/>
          </ac:spMkLst>
        </pc:spChg>
        <pc:spChg chg="mod">
          <ac:chgData name="Louis Clark" userId="e07aa39b-37fd-478b-b981-4b2baba8d17c" providerId="ADAL" clId="{3C9256B1-60FA-4AA9-ACED-058F973FA6E4}" dt="2024-01-12T14:09:54.531" v="16355" actId="20577"/>
          <ac:spMkLst>
            <pc:docMk/>
            <pc:sldMk cId="3669944445" sldId="328"/>
            <ac:spMk id="4" creationId="{E648122F-FC87-17BB-3C47-CFDDDCCB2B61}"/>
          </ac:spMkLst>
        </pc:spChg>
        <pc:spChg chg="mod">
          <ac:chgData name="Louis Clark" userId="e07aa39b-37fd-478b-b981-4b2baba8d17c" providerId="ADAL" clId="{3C9256B1-60FA-4AA9-ACED-058F973FA6E4}" dt="2024-01-12T14:13:29.323" v="16412" actId="20577"/>
          <ac:spMkLst>
            <pc:docMk/>
            <pc:sldMk cId="3669944445" sldId="328"/>
            <ac:spMk id="5" creationId="{A5EC7B91-F99C-FA50-EF40-6737B392C8FB}"/>
          </ac:spMkLst>
        </pc:spChg>
      </pc:sldChg>
      <pc:sldChg chg="addSp modSp add mod">
        <pc:chgData name="Louis Clark" userId="e07aa39b-37fd-478b-b981-4b2baba8d17c" providerId="ADAL" clId="{3C9256B1-60FA-4AA9-ACED-058F973FA6E4}" dt="2024-01-12T14:54:23.547" v="18852"/>
        <pc:sldMkLst>
          <pc:docMk/>
          <pc:sldMk cId="997120633" sldId="329"/>
        </pc:sldMkLst>
        <pc:spChg chg="add mod">
          <ac:chgData name="Louis Clark" userId="e07aa39b-37fd-478b-b981-4b2baba8d17c" providerId="ADAL" clId="{3C9256B1-60FA-4AA9-ACED-058F973FA6E4}" dt="2024-01-12T14:54:23.547" v="18852"/>
          <ac:spMkLst>
            <pc:docMk/>
            <pc:sldMk cId="997120633" sldId="329"/>
            <ac:spMk id="2" creationId="{D2C623F8-B390-2C40-1E18-4B8BFDDF1552}"/>
          </ac:spMkLst>
        </pc:spChg>
        <pc:spChg chg="mod">
          <ac:chgData name="Louis Clark" userId="e07aa39b-37fd-478b-b981-4b2baba8d17c" providerId="ADAL" clId="{3C9256B1-60FA-4AA9-ACED-058F973FA6E4}" dt="2024-01-12T14:10:10.979" v="16361" actId="20577"/>
          <ac:spMkLst>
            <pc:docMk/>
            <pc:sldMk cId="997120633" sldId="329"/>
            <ac:spMk id="4" creationId="{E648122F-FC87-17BB-3C47-CFDDDCCB2B61}"/>
          </ac:spMkLst>
        </pc:spChg>
        <pc:spChg chg="mod">
          <ac:chgData name="Louis Clark" userId="e07aa39b-37fd-478b-b981-4b2baba8d17c" providerId="ADAL" clId="{3C9256B1-60FA-4AA9-ACED-058F973FA6E4}" dt="2024-01-12T14:13:19.772" v="16408" actId="20577"/>
          <ac:spMkLst>
            <pc:docMk/>
            <pc:sldMk cId="997120633" sldId="329"/>
            <ac:spMk id="5" creationId="{A5EC7B91-F99C-FA50-EF40-6737B392C8FB}"/>
          </ac:spMkLst>
        </pc:spChg>
      </pc:sldChg>
      <pc:sldChg chg="addSp modSp add mod">
        <pc:chgData name="Louis Clark" userId="e07aa39b-37fd-478b-b981-4b2baba8d17c" providerId="ADAL" clId="{3C9256B1-60FA-4AA9-ACED-058F973FA6E4}" dt="2024-01-12T14:52:53.647" v="18762"/>
        <pc:sldMkLst>
          <pc:docMk/>
          <pc:sldMk cId="4116473063" sldId="330"/>
        </pc:sldMkLst>
        <pc:spChg chg="add mod">
          <ac:chgData name="Louis Clark" userId="e07aa39b-37fd-478b-b981-4b2baba8d17c" providerId="ADAL" clId="{3C9256B1-60FA-4AA9-ACED-058F973FA6E4}" dt="2024-01-12T14:52:53.647" v="18762"/>
          <ac:spMkLst>
            <pc:docMk/>
            <pc:sldMk cId="4116473063" sldId="330"/>
            <ac:spMk id="2" creationId="{354873A8-B74E-4981-A2D1-26FE06481ACD}"/>
          </ac:spMkLst>
        </pc:spChg>
        <pc:spChg chg="mod">
          <ac:chgData name="Louis Clark" userId="e07aa39b-37fd-478b-b981-4b2baba8d17c" providerId="ADAL" clId="{3C9256B1-60FA-4AA9-ACED-058F973FA6E4}" dt="2024-01-12T10:02:02.491" v="13487" actId="20577"/>
          <ac:spMkLst>
            <pc:docMk/>
            <pc:sldMk cId="4116473063" sldId="330"/>
            <ac:spMk id="4" creationId="{E648122F-FC87-17BB-3C47-CFDDDCCB2B61}"/>
          </ac:spMkLst>
        </pc:spChg>
        <pc:spChg chg="mod">
          <ac:chgData name="Louis Clark" userId="e07aa39b-37fd-478b-b981-4b2baba8d17c" providerId="ADAL" clId="{3C9256B1-60FA-4AA9-ACED-058F973FA6E4}" dt="2024-01-12T14:13:11.886" v="16404" actId="20577"/>
          <ac:spMkLst>
            <pc:docMk/>
            <pc:sldMk cId="4116473063" sldId="330"/>
            <ac:spMk id="5" creationId="{A5EC7B91-F99C-FA50-EF40-6737B392C8FB}"/>
          </ac:spMkLst>
        </pc:spChg>
      </pc:sldChg>
      <pc:sldChg chg="addSp modSp add mod">
        <pc:chgData name="Louis Clark" userId="e07aa39b-37fd-478b-b981-4b2baba8d17c" providerId="ADAL" clId="{3C9256B1-60FA-4AA9-ACED-058F973FA6E4}" dt="2024-01-12T14:53:36.249" v="18827"/>
        <pc:sldMkLst>
          <pc:docMk/>
          <pc:sldMk cId="2006453554" sldId="331"/>
        </pc:sldMkLst>
        <pc:spChg chg="add mod">
          <ac:chgData name="Louis Clark" userId="e07aa39b-37fd-478b-b981-4b2baba8d17c" providerId="ADAL" clId="{3C9256B1-60FA-4AA9-ACED-058F973FA6E4}" dt="2024-01-12T14:53:36.249" v="18827"/>
          <ac:spMkLst>
            <pc:docMk/>
            <pc:sldMk cId="2006453554" sldId="331"/>
            <ac:spMk id="2" creationId="{6DD06FED-8236-2DF6-9411-9C87B905EB30}"/>
          </ac:spMkLst>
        </pc:spChg>
        <pc:spChg chg="mod">
          <ac:chgData name="Louis Clark" userId="e07aa39b-37fd-478b-b981-4b2baba8d17c" providerId="ADAL" clId="{3C9256B1-60FA-4AA9-ACED-058F973FA6E4}" dt="2024-01-12T14:10:50.467" v="16373" actId="20577"/>
          <ac:spMkLst>
            <pc:docMk/>
            <pc:sldMk cId="2006453554" sldId="331"/>
            <ac:spMk id="4" creationId="{E648122F-FC87-17BB-3C47-CFDDDCCB2B61}"/>
          </ac:spMkLst>
        </pc:spChg>
        <pc:spChg chg="mod">
          <ac:chgData name="Louis Clark" userId="e07aa39b-37fd-478b-b981-4b2baba8d17c" providerId="ADAL" clId="{3C9256B1-60FA-4AA9-ACED-058F973FA6E4}" dt="2024-01-12T14:13:00.645" v="16400" actId="20577"/>
          <ac:spMkLst>
            <pc:docMk/>
            <pc:sldMk cId="2006453554" sldId="331"/>
            <ac:spMk id="5" creationId="{A5EC7B91-F99C-FA50-EF40-6737B392C8FB}"/>
          </ac:spMkLst>
        </pc:spChg>
      </pc:sldChg>
      <pc:sldChg chg="modSp add del mod ord">
        <pc:chgData name="Louis Clark" userId="e07aa39b-37fd-478b-b981-4b2baba8d17c" providerId="ADAL" clId="{3C9256B1-60FA-4AA9-ACED-058F973FA6E4}" dt="2024-01-12T09:52:57.419" v="13028" actId="47"/>
        <pc:sldMkLst>
          <pc:docMk/>
          <pc:sldMk cId="1997015642" sldId="332"/>
        </pc:sldMkLst>
        <pc:spChg chg="mod">
          <ac:chgData name="Louis Clark" userId="e07aa39b-37fd-478b-b981-4b2baba8d17c" providerId="ADAL" clId="{3C9256B1-60FA-4AA9-ACED-058F973FA6E4}" dt="2024-01-11T16:55:58.184" v="12476" actId="20577"/>
          <ac:spMkLst>
            <pc:docMk/>
            <pc:sldMk cId="1997015642" sldId="332"/>
            <ac:spMk id="5" creationId="{A5EC7B91-F99C-FA50-EF40-6737B392C8FB}"/>
          </ac:spMkLst>
        </pc:spChg>
      </pc:sldChg>
      <pc:sldChg chg="add del">
        <pc:chgData name="Louis Clark" userId="e07aa39b-37fd-478b-b981-4b2baba8d17c" providerId="ADAL" clId="{3C9256B1-60FA-4AA9-ACED-058F973FA6E4}" dt="2024-01-11T16:47:01.030" v="11356" actId="47"/>
        <pc:sldMkLst>
          <pc:docMk/>
          <pc:sldMk cId="3175443979" sldId="332"/>
        </pc:sldMkLst>
      </pc:sldChg>
      <pc:sldChg chg="add del">
        <pc:chgData name="Louis Clark" userId="e07aa39b-37fd-478b-b981-4b2baba8d17c" providerId="ADAL" clId="{3C9256B1-60FA-4AA9-ACED-058F973FA6E4}" dt="2024-01-12T09:52:47.827" v="13026" actId="47"/>
        <pc:sldMkLst>
          <pc:docMk/>
          <pc:sldMk cId="1389786204" sldId="333"/>
        </pc:sldMkLst>
      </pc:sldChg>
      <pc:sldChg chg="add del">
        <pc:chgData name="Louis Clark" userId="e07aa39b-37fd-478b-b981-4b2baba8d17c" providerId="ADAL" clId="{3C9256B1-60FA-4AA9-ACED-058F973FA6E4}" dt="2024-01-12T09:52:37.087" v="13024" actId="47"/>
        <pc:sldMkLst>
          <pc:docMk/>
          <pc:sldMk cId="3466490998" sldId="334"/>
        </pc:sldMkLst>
      </pc:sldChg>
      <pc:sldChg chg="add del">
        <pc:chgData name="Louis Clark" userId="e07aa39b-37fd-478b-b981-4b2baba8d17c" providerId="ADAL" clId="{3C9256B1-60FA-4AA9-ACED-058F973FA6E4}" dt="2024-01-12T09:52:30.373" v="13021" actId="47"/>
        <pc:sldMkLst>
          <pc:docMk/>
          <pc:sldMk cId="344666619" sldId="335"/>
        </pc:sldMkLst>
      </pc:sldChg>
      <pc:sldChg chg="add del">
        <pc:chgData name="Louis Clark" userId="e07aa39b-37fd-478b-b981-4b2baba8d17c" providerId="ADAL" clId="{3C9256B1-60FA-4AA9-ACED-058F973FA6E4}" dt="2024-01-12T09:52:23.756" v="13019" actId="47"/>
        <pc:sldMkLst>
          <pc:docMk/>
          <pc:sldMk cId="4074910825" sldId="336"/>
        </pc:sldMkLst>
      </pc:sldChg>
      <pc:sldChg chg="add del">
        <pc:chgData name="Louis Clark" userId="e07aa39b-37fd-478b-b981-4b2baba8d17c" providerId="ADAL" clId="{3C9256B1-60FA-4AA9-ACED-058F973FA6E4}" dt="2024-01-12T09:52:18.427" v="13017" actId="47"/>
        <pc:sldMkLst>
          <pc:docMk/>
          <pc:sldMk cId="3872961565" sldId="337"/>
        </pc:sldMkLst>
      </pc:sldChg>
      <pc:sldChg chg="add del">
        <pc:chgData name="Louis Clark" userId="e07aa39b-37fd-478b-b981-4b2baba8d17c" providerId="ADAL" clId="{3C9256B1-60FA-4AA9-ACED-058F973FA6E4}" dt="2024-01-12T09:52:07.838" v="13013" actId="47"/>
        <pc:sldMkLst>
          <pc:docMk/>
          <pc:sldMk cId="2595196734" sldId="338"/>
        </pc:sldMkLst>
      </pc:sldChg>
      <pc:sldChg chg="add del">
        <pc:chgData name="Louis Clark" userId="e07aa39b-37fd-478b-b981-4b2baba8d17c" providerId="ADAL" clId="{3C9256B1-60FA-4AA9-ACED-058F973FA6E4}" dt="2024-01-12T09:52:01.934" v="13011" actId="47"/>
        <pc:sldMkLst>
          <pc:docMk/>
          <pc:sldMk cId="1236888439" sldId="339"/>
        </pc:sldMkLst>
      </pc:sldChg>
      <pc:sldChg chg="add del">
        <pc:chgData name="Louis Clark" userId="e07aa39b-37fd-478b-b981-4b2baba8d17c" providerId="ADAL" clId="{3C9256B1-60FA-4AA9-ACED-058F973FA6E4}" dt="2024-01-12T09:51:53.352" v="13009" actId="47"/>
        <pc:sldMkLst>
          <pc:docMk/>
          <pc:sldMk cId="1614294135" sldId="340"/>
        </pc:sldMkLst>
      </pc:sldChg>
      <pc:sldChg chg="add del">
        <pc:chgData name="Louis Clark" userId="e07aa39b-37fd-478b-b981-4b2baba8d17c" providerId="ADAL" clId="{3C9256B1-60FA-4AA9-ACED-058F973FA6E4}" dt="2024-01-12T09:51:41.963" v="13006" actId="47"/>
        <pc:sldMkLst>
          <pc:docMk/>
          <pc:sldMk cId="4259703523" sldId="341"/>
        </pc:sldMkLst>
      </pc:sldChg>
      <pc:sldChg chg="add del">
        <pc:chgData name="Louis Clark" userId="e07aa39b-37fd-478b-b981-4b2baba8d17c" providerId="ADAL" clId="{3C9256B1-60FA-4AA9-ACED-058F973FA6E4}" dt="2024-01-12T09:51:16.291" v="13001" actId="47"/>
        <pc:sldMkLst>
          <pc:docMk/>
          <pc:sldMk cId="1632742572" sldId="342"/>
        </pc:sldMkLst>
      </pc:sldChg>
      <pc:sldChg chg="addSp modSp add mod">
        <pc:chgData name="Louis Clark" userId="e07aa39b-37fd-478b-b981-4b2baba8d17c" providerId="ADAL" clId="{3C9256B1-60FA-4AA9-ACED-058F973FA6E4}" dt="2024-01-12T15:44:40.153" v="20562" actId="20577"/>
        <pc:sldMkLst>
          <pc:docMk/>
          <pc:sldMk cId="2408098733" sldId="343"/>
        </pc:sldMkLst>
        <pc:spChg chg="add mod">
          <ac:chgData name="Louis Clark" userId="e07aa39b-37fd-478b-b981-4b2baba8d17c" providerId="ADAL" clId="{3C9256B1-60FA-4AA9-ACED-058F973FA6E4}" dt="2024-01-12T14:53:37.136" v="18828"/>
          <ac:spMkLst>
            <pc:docMk/>
            <pc:sldMk cId="2408098733" sldId="343"/>
            <ac:spMk id="3" creationId="{CB057DE0-DF67-7996-60F6-03A1DC797BD5}"/>
          </ac:spMkLst>
        </pc:spChg>
        <pc:spChg chg="mod">
          <ac:chgData name="Louis Clark" userId="e07aa39b-37fd-478b-b981-4b2baba8d17c" providerId="ADAL" clId="{3C9256B1-60FA-4AA9-ACED-058F973FA6E4}" dt="2024-01-12T14:10:47.748" v="16372" actId="20577"/>
          <ac:spMkLst>
            <pc:docMk/>
            <pc:sldMk cId="2408098733" sldId="343"/>
            <ac:spMk id="4" creationId="{E648122F-FC87-17BB-3C47-CFDDDCCB2B61}"/>
          </ac:spMkLst>
        </pc:spChg>
        <pc:spChg chg="mod">
          <ac:chgData name="Louis Clark" userId="e07aa39b-37fd-478b-b981-4b2baba8d17c" providerId="ADAL" clId="{3C9256B1-60FA-4AA9-ACED-058F973FA6E4}" dt="2024-01-12T09:46:25.224" v="12676" actId="14100"/>
          <ac:spMkLst>
            <pc:docMk/>
            <pc:sldMk cId="2408098733" sldId="343"/>
            <ac:spMk id="5" creationId="{A5EC7B91-F99C-FA50-EF40-6737B392C8FB}"/>
          </ac:spMkLst>
        </pc:spChg>
        <pc:graphicFrameChg chg="add mod modGraphic">
          <ac:chgData name="Louis Clark" userId="e07aa39b-37fd-478b-b981-4b2baba8d17c" providerId="ADAL" clId="{3C9256B1-60FA-4AA9-ACED-058F973FA6E4}" dt="2024-01-12T15:44:40.153" v="20562" actId="20577"/>
          <ac:graphicFrameMkLst>
            <pc:docMk/>
            <pc:sldMk cId="2408098733" sldId="343"/>
            <ac:graphicFrameMk id="2" creationId="{6108E25B-3BEA-CC70-9DDC-1570B4CBF480}"/>
          </ac:graphicFrameMkLst>
        </pc:graphicFrameChg>
      </pc:sldChg>
      <pc:sldChg chg="modSp add del mod">
        <pc:chgData name="Louis Clark" userId="e07aa39b-37fd-478b-b981-4b2baba8d17c" providerId="ADAL" clId="{3C9256B1-60FA-4AA9-ACED-058F973FA6E4}" dt="2024-01-12T10:07:09.374" v="13834" actId="47"/>
        <pc:sldMkLst>
          <pc:docMk/>
          <pc:sldMk cId="2670595087" sldId="344"/>
        </pc:sldMkLst>
        <pc:spChg chg="mod">
          <ac:chgData name="Louis Clark" userId="e07aa39b-37fd-478b-b981-4b2baba8d17c" providerId="ADAL" clId="{3C9256B1-60FA-4AA9-ACED-058F973FA6E4}" dt="2024-01-12T10:02:09.090" v="13505" actId="20577"/>
          <ac:spMkLst>
            <pc:docMk/>
            <pc:sldMk cId="2670595087" sldId="344"/>
            <ac:spMk id="4" creationId="{E648122F-FC87-17BB-3C47-CFDDDCCB2B61}"/>
          </ac:spMkLst>
        </pc:spChg>
        <pc:graphicFrameChg chg="mod">
          <ac:chgData name="Louis Clark" userId="e07aa39b-37fd-478b-b981-4b2baba8d17c" providerId="ADAL" clId="{3C9256B1-60FA-4AA9-ACED-058F973FA6E4}" dt="2024-01-12T09:51:36.947" v="13005" actId="20577"/>
          <ac:graphicFrameMkLst>
            <pc:docMk/>
            <pc:sldMk cId="2670595087" sldId="344"/>
            <ac:graphicFrameMk id="2" creationId="{6108E25B-3BEA-CC70-9DDC-1570B4CBF480}"/>
          </ac:graphicFrameMkLst>
        </pc:graphicFrameChg>
      </pc:sldChg>
      <pc:sldChg chg="add del">
        <pc:chgData name="Louis Clark" userId="e07aa39b-37fd-478b-b981-4b2baba8d17c" providerId="ADAL" clId="{3C9256B1-60FA-4AA9-ACED-058F973FA6E4}" dt="2024-01-12T09:51:30.676" v="13003" actId="47"/>
        <pc:sldMkLst>
          <pc:docMk/>
          <pc:sldMk cId="2976405225" sldId="344"/>
        </pc:sldMkLst>
      </pc:sldChg>
      <pc:sldChg chg="modSp add del mod">
        <pc:chgData name="Louis Clark" userId="e07aa39b-37fd-478b-b981-4b2baba8d17c" providerId="ADAL" clId="{3C9256B1-60FA-4AA9-ACED-058F973FA6E4}" dt="2024-01-12T10:07:04.789" v="13832" actId="47"/>
        <pc:sldMkLst>
          <pc:docMk/>
          <pc:sldMk cId="2489306958" sldId="345"/>
        </pc:sldMkLst>
        <pc:spChg chg="mod">
          <ac:chgData name="Louis Clark" userId="e07aa39b-37fd-478b-b981-4b2baba8d17c" providerId="ADAL" clId="{3C9256B1-60FA-4AA9-ACED-058F973FA6E4}" dt="2024-01-12T10:02:37.506" v="13563" actId="20577"/>
          <ac:spMkLst>
            <pc:docMk/>
            <pc:sldMk cId="2489306958" sldId="345"/>
            <ac:spMk id="4" creationId="{E648122F-FC87-17BB-3C47-CFDDDCCB2B61}"/>
          </ac:spMkLst>
        </pc:spChg>
        <pc:graphicFrameChg chg="mod">
          <ac:chgData name="Louis Clark" userId="e07aa39b-37fd-478b-b981-4b2baba8d17c" providerId="ADAL" clId="{3C9256B1-60FA-4AA9-ACED-058F973FA6E4}" dt="2024-01-12T09:51:47.351" v="13008" actId="20577"/>
          <ac:graphicFrameMkLst>
            <pc:docMk/>
            <pc:sldMk cId="2489306958" sldId="345"/>
            <ac:graphicFrameMk id="2" creationId="{6108E25B-3BEA-CC70-9DDC-1570B4CBF480}"/>
          </ac:graphicFrameMkLst>
        </pc:graphicFrameChg>
      </pc:sldChg>
      <pc:sldChg chg="modSp add del mod">
        <pc:chgData name="Louis Clark" userId="e07aa39b-37fd-478b-b981-4b2baba8d17c" providerId="ADAL" clId="{3C9256B1-60FA-4AA9-ACED-058F973FA6E4}" dt="2024-01-12T10:06:47.476" v="13830" actId="47"/>
        <pc:sldMkLst>
          <pc:docMk/>
          <pc:sldMk cId="1235771434" sldId="346"/>
        </pc:sldMkLst>
        <pc:spChg chg="mod">
          <ac:chgData name="Louis Clark" userId="e07aa39b-37fd-478b-b981-4b2baba8d17c" providerId="ADAL" clId="{3C9256B1-60FA-4AA9-ACED-058F973FA6E4}" dt="2024-01-12T10:03:06.889" v="13619" actId="20577"/>
          <ac:spMkLst>
            <pc:docMk/>
            <pc:sldMk cId="1235771434" sldId="346"/>
            <ac:spMk id="4" creationId="{E648122F-FC87-17BB-3C47-CFDDDCCB2B61}"/>
          </ac:spMkLst>
        </pc:spChg>
      </pc:sldChg>
      <pc:sldChg chg="modSp add del mod">
        <pc:chgData name="Louis Clark" userId="e07aa39b-37fd-478b-b981-4b2baba8d17c" providerId="ADAL" clId="{3C9256B1-60FA-4AA9-ACED-058F973FA6E4}" dt="2024-01-12T10:06:43.273" v="13828" actId="47"/>
        <pc:sldMkLst>
          <pc:docMk/>
          <pc:sldMk cId="2123448398" sldId="347"/>
        </pc:sldMkLst>
        <pc:spChg chg="mod">
          <ac:chgData name="Louis Clark" userId="e07aa39b-37fd-478b-b981-4b2baba8d17c" providerId="ADAL" clId="{3C9256B1-60FA-4AA9-ACED-058F973FA6E4}" dt="2024-01-12T10:00:49.762" v="13373" actId="20577"/>
          <ac:spMkLst>
            <pc:docMk/>
            <pc:sldMk cId="2123448398" sldId="347"/>
            <ac:spMk id="4" creationId="{E648122F-FC87-17BB-3C47-CFDDDCCB2B61}"/>
          </ac:spMkLst>
        </pc:spChg>
      </pc:sldChg>
      <pc:sldChg chg="modSp add del mod ord">
        <pc:chgData name="Louis Clark" userId="e07aa39b-37fd-478b-b981-4b2baba8d17c" providerId="ADAL" clId="{3C9256B1-60FA-4AA9-ACED-058F973FA6E4}" dt="2024-01-12T10:06:38.770" v="13826" actId="47"/>
        <pc:sldMkLst>
          <pc:docMk/>
          <pc:sldMk cId="671564002" sldId="348"/>
        </pc:sldMkLst>
        <pc:spChg chg="mod">
          <ac:chgData name="Louis Clark" userId="e07aa39b-37fd-478b-b981-4b2baba8d17c" providerId="ADAL" clId="{3C9256B1-60FA-4AA9-ACED-058F973FA6E4}" dt="2024-01-12T09:59:45.781" v="13292" actId="20577"/>
          <ac:spMkLst>
            <pc:docMk/>
            <pc:sldMk cId="671564002" sldId="348"/>
            <ac:spMk id="4" creationId="{E648122F-FC87-17BB-3C47-CFDDDCCB2B61}"/>
          </ac:spMkLst>
        </pc:spChg>
      </pc:sldChg>
      <pc:sldChg chg="modSp add del mod">
        <pc:chgData name="Louis Clark" userId="e07aa39b-37fd-478b-b981-4b2baba8d17c" providerId="ADAL" clId="{3C9256B1-60FA-4AA9-ACED-058F973FA6E4}" dt="2024-01-12T10:06:33.682" v="13824" actId="47"/>
        <pc:sldMkLst>
          <pc:docMk/>
          <pc:sldMk cId="2808224835" sldId="349"/>
        </pc:sldMkLst>
        <pc:spChg chg="mod">
          <ac:chgData name="Louis Clark" userId="e07aa39b-37fd-478b-b981-4b2baba8d17c" providerId="ADAL" clId="{3C9256B1-60FA-4AA9-ACED-058F973FA6E4}" dt="2024-01-12T09:56:59.184" v="13180" actId="20577"/>
          <ac:spMkLst>
            <pc:docMk/>
            <pc:sldMk cId="2808224835" sldId="349"/>
            <ac:spMk id="4" creationId="{E648122F-FC87-17BB-3C47-CFDDDCCB2B61}"/>
          </ac:spMkLst>
        </pc:spChg>
      </pc:sldChg>
      <pc:sldChg chg="modSp add del mod">
        <pc:chgData name="Louis Clark" userId="e07aa39b-37fd-478b-b981-4b2baba8d17c" providerId="ADAL" clId="{3C9256B1-60FA-4AA9-ACED-058F973FA6E4}" dt="2024-01-12T10:06:29.287" v="13822" actId="47"/>
        <pc:sldMkLst>
          <pc:docMk/>
          <pc:sldMk cId="1731897472" sldId="350"/>
        </pc:sldMkLst>
        <pc:spChg chg="mod">
          <ac:chgData name="Louis Clark" userId="e07aa39b-37fd-478b-b981-4b2baba8d17c" providerId="ADAL" clId="{3C9256B1-60FA-4AA9-ACED-058F973FA6E4}" dt="2024-01-12T10:04:08.213" v="13654" actId="20577"/>
          <ac:spMkLst>
            <pc:docMk/>
            <pc:sldMk cId="1731897472" sldId="350"/>
            <ac:spMk id="4" creationId="{E648122F-FC87-17BB-3C47-CFDDDCCB2B61}"/>
          </ac:spMkLst>
        </pc:spChg>
      </pc:sldChg>
      <pc:sldChg chg="modSp add del mod">
        <pc:chgData name="Louis Clark" userId="e07aa39b-37fd-478b-b981-4b2baba8d17c" providerId="ADAL" clId="{3C9256B1-60FA-4AA9-ACED-058F973FA6E4}" dt="2024-01-12T10:06:23.926" v="13820" actId="47"/>
        <pc:sldMkLst>
          <pc:docMk/>
          <pc:sldMk cId="3576614828" sldId="351"/>
        </pc:sldMkLst>
        <pc:spChg chg="mod">
          <ac:chgData name="Louis Clark" userId="e07aa39b-37fd-478b-b981-4b2baba8d17c" providerId="ADAL" clId="{3C9256B1-60FA-4AA9-ACED-058F973FA6E4}" dt="2024-01-12T10:04:30.082" v="13683" actId="20577"/>
          <ac:spMkLst>
            <pc:docMk/>
            <pc:sldMk cId="3576614828" sldId="351"/>
            <ac:spMk id="4" creationId="{E648122F-FC87-17BB-3C47-CFDDDCCB2B61}"/>
          </ac:spMkLst>
        </pc:spChg>
      </pc:sldChg>
      <pc:sldChg chg="modSp add del mod">
        <pc:chgData name="Louis Clark" userId="e07aa39b-37fd-478b-b981-4b2baba8d17c" providerId="ADAL" clId="{3C9256B1-60FA-4AA9-ACED-058F973FA6E4}" dt="2024-01-12T10:06:19.134" v="13818" actId="47"/>
        <pc:sldMkLst>
          <pc:docMk/>
          <pc:sldMk cId="3465955200" sldId="352"/>
        </pc:sldMkLst>
        <pc:spChg chg="mod">
          <ac:chgData name="Louis Clark" userId="e07aa39b-37fd-478b-b981-4b2baba8d17c" providerId="ADAL" clId="{3C9256B1-60FA-4AA9-ACED-058F973FA6E4}" dt="2024-01-12T10:04:52.442" v="13721" actId="20577"/>
          <ac:spMkLst>
            <pc:docMk/>
            <pc:sldMk cId="3465955200" sldId="352"/>
            <ac:spMk id="4" creationId="{E648122F-FC87-17BB-3C47-CFDDDCCB2B61}"/>
          </ac:spMkLst>
        </pc:spChg>
      </pc:sldChg>
      <pc:sldChg chg="modSp add del mod">
        <pc:chgData name="Louis Clark" userId="e07aa39b-37fd-478b-b981-4b2baba8d17c" providerId="ADAL" clId="{3C9256B1-60FA-4AA9-ACED-058F973FA6E4}" dt="2024-01-12T10:06:13.637" v="13816" actId="47"/>
        <pc:sldMkLst>
          <pc:docMk/>
          <pc:sldMk cId="4107719" sldId="353"/>
        </pc:sldMkLst>
        <pc:spChg chg="mod">
          <ac:chgData name="Louis Clark" userId="e07aa39b-37fd-478b-b981-4b2baba8d17c" providerId="ADAL" clId="{3C9256B1-60FA-4AA9-ACED-058F973FA6E4}" dt="2024-01-12T10:05:14.477" v="13757" actId="20577"/>
          <ac:spMkLst>
            <pc:docMk/>
            <pc:sldMk cId="4107719" sldId="353"/>
            <ac:spMk id="4" creationId="{E648122F-FC87-17BB-3C47-CFDDDCCB2B61}"/>
          </ac:spMkLst>
        </pc:spChg>
      </pc:sldChg>
      <pc:sldChg chg="addSp modSp add mod">
        <pc:chgData name="Louis Clark" userId="e07aa39b-37fd-478b-b981-4b2baba8d17c" providerId="ADAL" clId="{3C9256B1-60FA-4AA9-ACED-058F973FA6E4}" dt="2024-01-12T14:58:24.492" v="19256"/>
        <pc:sldMkLst>
          <pc:docMk/>
          <pc:sldMk cId="2805203971" sldId="354"/>
        </pc:sldMkLst>
        <pc:spChg chg="add mod">
          <ac:chgData name="Louis Clark" userId="e07aa39b-37fd-478b-b981-4b2baba8d17c" providerId="ADAL" clId="{3C9256B1-60FA-4AA9-ACED-058F973FA6E4}" dt="2024-01-12T14:58:24.492" v="19256"/>
          <ac:spMkLst>
            <pc:docMk/>
            <pc:sldMk cId="2805203971" sldId="354"/>
            <ac:spMk id="3" creationId="{B1D5E1B0-544C-12B4-B7FA-E9D9D940E54C}"/>
          </ac:spMkLst>
        </pc:spChg>
        <pc:spChg chg="mod">
          <ac:chgData name="Louis Clark" userId="e07aa39b-37fd-478b-b981-4b2baba8d17c" providerId="ADAL" clId="{3C9256B1-60FA-4AA9-ACED-058F973FA6E4}" dt="2024-01-12T14:06:31.061" v="16266" actId="20577"/>
          <ac:spMkLst>
            <pc:docMk/>
            <pc:sldMk cId="2805203971" sldId="354"/>
            <ac:spMk id="4" creationId="{E648122F-FC87-17BB-3C47-CFDDDCCB2B61}"/>
          </ac:spMkLst>
        </pc:spChg>
        <pc:graphicFrameChg chg="mod">
          <ac:chgData name="Louis Clark" userId="e07aa39b-37fd-478b-b981-4b2baba8d17c" providerId="ADAL" clId="{3C9256B1-60FA-4AA9-ACED-058F973FA6E4}" dt="2024-01-12T10:05:54.294" v="13815" actId="20577"/>
          <ac:graphicFrameMkLst>
            <pc:docMk/>
            <pc:sldMk cId="2805203971" sldId="354"/>
            <ac:graphicFrameMk id="2" creationId="{6108E25B-3BEA-CC70-9DDC-1570B4CBF480}"/>
          </ac:graphicFrameMkLst>
        </pc:graphicFrameChg>
      </pc:sldChg>
      <pc:sldChg chg="addSp modSp add mod">
        <pc:chgData name="Louis Clark" userId="e07aa39b-37fd-478b-b981-4b2baba8d17c" providerId="ADAL" clId="{3C9256B1-60FA-4AA9-ACED-058F973FA6E4}" dt="2024-01-12T14:58:03.424" v="19212"/>
        <pc:sldMkLst>
          <pc:docMk/>
          <pc:sldMk cId="2771894983" sldId="355"/>
        </pc:sldMkLst>
        <pc:spChg chg="add mod">
          <ac:chgData name="Louis Clark" userId="e07aa39b-37fd-478b-b981-4b2baba8d17c" providerId="ADAL" clId="{3C9256B1-60FA-4AA9-ACED-058F973FA6E4}" dt="2024-01-12T14:58:03.424" v="19212"/>
          <ac:spMkLst>
            <pc:docMk/>
            <pc:sldMk cId="2771894983" sldId="355"/>
            <ac:spMk id="3" creationId="{32BD42E2-1E91-FB67-0E49-0EB772F7C7D0}"/>
          </ac:spMkLst>
        </pc:spChg>
        <pc:spChg chg="mod">
          <ac:chgData name="Louis Clark" userId="e07aa39b-37fd-478b-b981-4b2baba8d17c" providerId="ADAL" clId="{3C9256B1-60FA-4AA9-ACED-058F973FA6E4}" dt="2024-01-12T14:06:48.395" v="16272" actId="20577"/>
          <ac:spMkLst>
            <pc:docMk/>
            <pc:sldMk cId="2771894983" sldId="355"/>
            <ac:spMk id="4" creationId="{E648122F-FC87-17BB-3C47-CFDDDCCB2B61}"/>
          </ac:spMkLst>
        </pc:spChg>
      </pc:sldChg>
      <pc:sldChg chg="addSp modSp add mod">
        <pc:chgData name="Louis Clark" userId="e07aa39b-37fd-478b-b981-4b2baba8d17c" providerId="ADAL" clId="{3C9256B1-60FA-4AA9-ACED-058F973FA6E4}" dt="2024-01-12T14:57:35.969" v="19144"/>
        <pc:sldMkLst>
          <pc:docMk/>
          <pc:sldMk cId="2680065637" sldId="356"/>
        </pc:sldMkLst>
        <pc:spChg chg="add mod">
          <ac:chgData name="Louis Clark" userId="e07aa39b-37fd-478b-b981-4b2baba8d17c" providerId="ADAL" clId="{3C9256B1-60FA-4AA9-ACED-058F973FA6E4}" dt="2024-01-12T14:57:35.969" v="19144"/>
          <ac:spMkLst>
            <pc:docMk/>
            <pc:sldMk cId="2680065637" sldId="356"/>
            <ac:spMk id="3" creationId="{BC0CE9C0-E2D1-A0D4-E53F-9927C046FA86}"/>
          </ac:spMkLst>
        </pc:spChg>
        <pc:spChg chg="mod">
          <ac:chgData name="Louis Clark" userId="e07aa39b-37fd-478b-b981-4b2baba8d17c" providerId="ADAL" clId="{3C9256B1-60FA-4AA9-ACED-058F973FA6E4}" dt="2024-01-12T14:07:17.520" v="16279" actId="20577"/>
          <ac:spMkLst>
            <pc:docMk/>
            <pc:sldMk cId="2680065637" sldId="356"/>
            <ac:spMk id="4" creationId="{E648122F-FC87-17BB-3C47-CFDDDCCB2B61}"/>
          </ac:spMkLst>
        </pc:spChg>
      </pc:sldChg>
      <pc:sldChg chg="addSp modSp add mod">
        <pc:chgData name="Louis Clark" userId="e07aa39b-37fd-478b-b981-4b2baba8d17c" providerId="ADAL" clId="{3C9256B1-60FA-4AA9-ACED-058F973FA6E4}" dt="2024-01-12T14:57:01.839" v="19102"/>
        <pc:sldMkLst>
          <pc:docMk/>
          <pc:sldMk cId="1108755405" sldId="357"/>
        </pc:sldMkLst>
        <pc:spChg chg="add mod">
          <ac:chgData name="Louis Clark" userId="e07aa39b-37fd-478b-b981-4b2baba8d17c" providerId="ADAL" clId="{3C9256B1-60FA-4AA9-ACED-058F973FA6E4}" dt="2024-01-12T14:57:01.839" v="19102"/>
          <ac:spMkLst>
            <pc:docMk/>
            <pc:sldMk cId="1108755405" sldId="357"/>
            <ac:spMk id="3" creationId="{3E2BD767-9074-6E61-1217-3CEEF3C2A514}"/>
          </ac:spMkLst>
        </pc:spChg>
        <pc:spChg chg="mod">
          <ac:chgData name="Louis Clark" userId="e07aa39b-37fd-478b-b981-4b2baba8d17c" providerId="ADAL" clId="{3C9256B1-60FA-4AA9-ACED-058F973FA6E4}" dt="2024-01-12T14:07:36.315" v="16287" actId="20577"/>
          <ac:spMkLst>
            <pc:docMk/>
            <pc:sldMk cId="1108755405" sldId="357"/>
            <ac:spMk id="4" creationId="{E648122F-FC87-17BB-3C47-CFDDDCCB2B61}"/>
          </ac:spMkLst>
        </pc:spChg>
      </pc:sldChg>
      <pc:sldChg chg="addSp modSp add mod">
        <pc:chgData name="Louis Clark" userId="e07aa39b-37fd-478b-b981-4b2baba8d17c" providerId="ADAL" clId="{3C9256B1-60FA-4AA9-ACED-058F973FA6E4}" dt="2024-01-12T14:56:34.945" v="19038"/>
        <pc:sldMkLst>
          <pc:docMk/>
          <pc:sldMk cId="32472985" sldId="358"/>
        </pc:sldMkLst>
        <pc:spChg chg="add mod">
          <ac:chgData name="Louis Clark" userId="e07aa39b-37fd-478b-b981-4b2baba8d17c" providerId="ADAL" clId="{3C9256B1-60FA-4AA9-ACED-058F973FA6E4}" dt="2024-01-12T14:56:34.945" v="19038"/>
          <ac:spMkLst>
            <pc:docMk/>
            <pc:sldMk cId="32472985" sldId="358"/>
            <ac:spMk id="3" creationId="{5C0C65BF-2BFC-831E-05E7-8CC5A6CFD3D0}"/>
          </ac:spMkLst>
        </pc:spChg>
        <pc:spChg chg="mod">
          <ac:chgData name="Louis Clark" userId="e07aa39b-37fd-478b-b981-4b2baba8d17c" providerId="ADAL" clId="{3C9256B1-60FA-4AA9-ACED-058F973FA6E4}" dt="2024-01-12T14:08:33.917" v="16320" actId="20577"/>
          <ac:spMkLst>
            <pc:docMk/>
            <pc:sldMk cId="32472985" sldId="358"/>
            <ac:spMk id="4" creationId="{E648122F-FC87-17BB-3C47-CFDDDCCB2B61}"/>
          </ac:spMkLst>
        </pc:spChg>
      </pc:sldChg>
      <pc:sldChg chg="addSp modSp add mod">
        <pc:chgData name="Louis Clark" userId="e07aa39b-37fd-478b-b981-4b2baba8d17c" providerId="ADAL" clId="{3C9256B1-60FA-4AA9-ACED-058F973FA6E4}" dt="2024-01-12T14:56:00.192" v="18979"/>
        <pc:sldMkLst>
          <pc:docMk/>
          <pc:sldMk cId="1336850692" sldId="359"/>
        </pc:sldMkLst>
        <pc:spChg chg="add mod">
          <ac:chgData name="Louis Clark" userId="e07aa39b-37fd-478b-b981-4b2baba8d17c" providerId="ADAL" clId="{3C9256B1-60FA-4AA9-ACED-058F973FA6E4}" dt="2024-01-12T14:56:00.192" v="18979"/>
          <ac:spMkLst>
            <pc:docMk/>
            <pc:sldMk cId="1336850692" sldId="359"/>
            <ac:spMk id="3" creationId="{62F24DE0-5619-1532-E837-87C1D888CCFB}"/>
          </ac:spMkLst>
        </pc:spChg>
        <pc:spChg chg="mod">
          <ac:chgData name="Louis Clark" userId="e07aa39b-37fd-478b-b981-4b2baba8d17c" providerId="ADAL" clId="{3C9256B1-60FA-4AA9-ACED-058F973FA6E4}" dt="2024-01-12T14:08:52.073" v="16327" actId="20577"/>
          <ac:spMkLst>
            <pc:docMk/>
            <pc:sldMk cId="1336850692" sldId="359"/>
            <ac:spMk id="4" creationId="{E648122F-FC87-17BB-3C47-CFDDDCCB2B61}"/>
          </ac:spMkLst>
        </pc:spChg>
      </pc:sldChg>
      <pc:sldChg chg="addSp modSp add mod">
        <pc:chgData name="Louis Clark" userId="e07aa39b-37fd-478b-b981-4b2baba8d17c" providerId="ADAL" clId="{3C9256B1-60FA-4AA9-ACED-058F973FA6E4}" dt="2024-01-12T14:55:44.287" v="18948"/>
        <pc:sldMkLst>
          <pc:docMk/>
          <pc:sldMk cId="3085107951" sldId="360"/>
        </pc:sldMkLst>
        <pc:spChg chg="add mod">
          <ac:chgData name="Louis Clark" userId="e07aa39b-37fd-478b-b981-4b2baba8d17c" providerId="ADAL" clId="{3C9256B1-60FA-4AA9-ACED-058F973FA6E4}" dt="2024-01-12T14:55:44.287" v="18948"/>
          <ac:spMkLst>
            <pc:docMk/>
            <pc:sldMk cId="3085107951" sldId="360"/>
            <ac:spMk id="3" creationId="{C5669B8A-E600-EF2F-A291-7A5B34954392}"/>
          </ac:spMkLst>
        </pc:spChg>
        <pc:spChg chg="mod">
          <ac:chgData name="Louis Clark" userId="e07aa39b-37fd-478b-b981-4b2baba8d17c" providerId="ADAL" clId="{3C9256B1-60FA-4AA9-ACED-058F973FA6E4}" dt="2024-01-12T14:09:13.621" v="16338" actId="20577"/>
          <ac:spMkLst>
            <pc:docMk/>
            <pc:sldMk cId="3085107951" sldId="360"/>
            <ac:spMk id="4" creationId="{E648122F-FC87-17BB-3C47-CFDDDCCB2B61}"/>
          </ac:spMkLst>
        </pc:spChg>
      </pc:sldChg>
      <pc:sldChg chg="addSp modSp add mod">
        <pc:chgData name="Louis Clark" userId="e07aa39b-37fd-478b-b981-4b2baba8d17c" providerId="ADAL" clId="{3C9256B1-60FA-4AA9-ACED-058F973FA6E4}" dt="2024-01-12T14:55:26.654" v="18915"/>
        <pc:sldMkLst>
          <pc:docMk/>
          <pc:sldMk cId="3749843139" sldId="361"/>
        </pc:sldMkLst>
        <pc:spChg chg="add mod">
          <ac:chgData name="Louis Clark" userId="e07aa39b-37fd-478b-b981-4b2baba8d17c" providerId="ADAL" clId="{3C9256B1-60FA-4AA9-ACED-058F973FA6E4}" dt="2024-01-12T14:55:26.654" v="18915"/>
          <ac:spMkLst>
            <pc:docMk/>
            <pc:sldMk cId="3749843139" sldId="361"/>
            <ac:spMk id="3" creationId="{2E17E9EF-23A9-B866-23FF-6A7037AD2B53}"/>
          </ac:spMkLst>
        </pc:spChg>
        <pc:spChg chg="mod">
          <ac:chgData name="Louis Clark" userId="e07aa39b-37fd-478b-b981-4b2baba8d17c" providerId="ADAL" clId="{3C9256B1-60FA-4AA9-ACED-058F973FA6E4}" dt="2024-01-12T14:09:31.270" v="16346" actId="20577"/>
          <ac:spMkLst>
            <pc:docMk/>
            <pc:sldMk cId="3749843139" sldId="361"/>
            <ac:spMk id="4" creationId="{E648122F-FC87-17BB-3C47-CFDDDCCB2B61}"/>
          </ac:spMkLst>
        </pc:spChg>
      </pc:sldChg>
      <pc:sldChg chg="addSp modSp add mod">
        <pc:chgData name="Louis Clark" userId="e07aa39b-37fd-478b-b981-4b2baba8d17c" providerId="ADAL" clId="{3C9256B1-60FA-4AA9-ACED-058F973FA6E4}" dt="2024-01-12T14:55:04.438" v="18889"/>
        <pc:sldMkLst>
          <pc:docMk/>
          <pc:sldMk cId="1778311646" sldId="362"/>
        </pc:sldMkLst>
        <pc:spChg chg="add mod">
          <ac:chgData name="Louis Clark" userId="e07aa39b-37fd-478b-b981-4b2baba8d17c" providerId="ADAL" clId="{3C9256B1-60FA-4AA9-ACED-058F973FA6E4}" dt="2024-01-12T14:55:04.438" v="18889"/>
          <ac:spMkLst>
            <pc:docMk/>
            <pc:sldMk cId="1778311646" sldId="362"/>
            <ac:spMk id="3" creationId="{35BC51E3-4887-76B2-5304-9663ABCBE095}"/>
          </ac:spMkLst>
        </pc:spChg>
        <pc:spChg chg="mod">
          <ac:chgData name="Louis Clark" userId="e07aa39b-37fd-478b-b981-4b2baba8d17c" providerId="ADAL" clId="{3C9256B1-60FA-4AA9-ACED-058F973FA6E4}" dt="2024-01-12T14:09:52.300" v="16354" actId="20577"/>
          <ac:spMkLst>
            <pc:docMk/>
            <pc:sldMk cId="1778311646" sldId="362"/>
            <ac:spMk id="4" creationId="{E648122F-FC87-17BB-3C47-CFDDDCCB2B61}"/>
          </ac:spMkLst>
        </pc:spChg>
      </pc:sldChg>
      <pc:sldChg chg="addSp modSp add mod">
        <pc:chgData name="Louis Clark" userId="e07aa39b-37fd-478b-b981-4b2baba8d17c" providerId="ADAL" clId="{3C9256B1-60FA-4AA9-ACED-058F973FA6E4}" dt="2024-01-12T14:54:24.478" v="18853"/>
        <pc:sldMkLst>
          <pc:docMk/>
          <pc:sldMk cId="2655880671" sldId="363"/>
        </pc:sldMkLst>
        <pc:spChg chg="add mod">
          <ac:chgData name="Louis Clark" userId="e07aa39b-37fd-478b-b981-4b2baba8d17c" providerId="ADAL" clId="{3C9256B1-60FA-4AA9-ACED-058F973FA6E4}" dt="2024-01-12T14:54:24.478" v="18853"/>
          <ac:spMkLst>
            <pc:docMk/>
            <pc:sldMk cId="2655880671" sldId="363"/>
            <ac:spMk id="3" creationId="{FDF5E4CA-137E-0D33-D63D-E7BD35BC5441}"/>
          </ac:spMkLst>
        </pc:spChg>
        <pc:spChg chg="mod">
          <ac:chgData name="Louis Clark" userId="e07aa39b-37fd-478b-b981-4b2baba8d17c" providerId="ADAL" clId="{3C9256B1-60FA-4AA9-ACED-058F973FA6E4}" dt="2024-01-12T14:10:08.444" v="16360" actId="20577"/>
          <ac:spMkLst>
            <pc:docMk/>
            <pc:sldMk cId="2655880671" sldId="363"/>
            <ac:spMk id="4" creationId="{E648122F-FC87-17BB-3C47-CFDDDCCB2B61}"/>
          </ac:spMkLst>
        </pc:spChg>
      </pc:sldChg>
      <pc:sldChg chg="addSp modSp add mod">
        <pc:chgData name="Louis Clark" userId="e07aa39b-37fd-478b-b981-4b2baba8d17c" providerId="ADAL" clId="{3C9256B1-60FA-4AA9-ACED-058F973FA6E4}" dt="2024-01-12T14:52:54.561" v="18763"/>
        <pc:sldMkLst>
          <pc:docMk/>
          <pc:sldMk cId="1769239337" sldId="364"/>
        </pc:sldMkLst>
        <pc:spChg chg="add mod">
          <ac:chgData name="Louis Clark" userId="e07aa39b-37fd-478b-b981-4b2baba8d17c" providerId="ADAL" clId="{3C9256B1-60FA-4AA9-ACED-058F973FA6E4}" dt="2024-01-12T14:52:54.561" v="18763"/>
          <ac:spMkLst>
            <pc:docMk/>
            <pc:sldMk cId="1769239337" sldId="364"/>
            <ac:spMk id="3" creationId="{75D23EE8-A1BA-495F-802F-FA61F016B24B}"/>
          </ac:spMkLst>
        </pc:spChg>
        <pc:spChg chg="mod">
          <ac:chgData name="Louis Clark" userId="e07aa39b-37fd-478b-b981-4b2baba8d17c" providerId="ADAL" clId="{3C9256B1-60FA-4AA9-ACED-058F973FA6E4}" dt="2024-01-12T14:10:27.205" v="16366" actId="20577"/>
          <ac:spMkLst>
            <pc:docMk/>
            <pc:sldMk cId="1769239337" sldId="364"/>
            <ac:spMk id="4" creationId="{E648122F-FC87-17BB-3C47-CFDDDCCB2B61}"/>
          </ac:spMkLst>
        </pc:spChg>
      </pc:sldChg>
      <pc:sldChg chg="delSp modSp add del mod">
        <pc:chgData name="Louis Clark" userId="e07aa39b-37fd-478b-b981-4b2baba8d17c" providerId="ADAL" clId="{3C9256B1-60FA-4AA9-ACED-058F973FA6E4}" dt="2024-01-12T13:49:33.850" v="15277" actId="47"/>
        <pc:sldMkLst>
          <pc:docMk/>
          <pc:sldMk cId="898290162" sldId="365"/>
        </pc:sldMkLst>
        <pc:spChg chg="mod">
          <ac:chgData name="Louis Clark" userId="e07aa39b-37fd-478b-b981-4b2baba8d17c" providerId="ADAL" clId="{3C9256B1-60FA-4AA9-ACED-058F973FA6E4}" dt="2024-01-12T13:36:29.837" v="14508" actId="20577"/>
          <ac:spMkLst>
            <pc:docMk/>
            <pc:sldMk cId="898290162" sldId="365"/>
            <ac:spMk id="4" creationId="{E648122F-FC87-17BB-3C47-CFDDDCCB2B61}"/>
          </ac:spMkLst>
        </pc:spChg>
        <pc:spChg chg="mod">
          <ac:chgData name="Louis Clark" userId="e07aa39b-37fd-478b-b981-4b2baba8d17c" providerId="ADAL" clId="{3C9256B1-60FA-4AA9-ACED-058F973FA6E4}" dt="2024-01-12T13:39:59.047" v="14974" actId="122"/>
          <ac:spMkLst>
            <pc:docMk/>
            <pc:sldMk cId="898290162" sldId="365"/>
            <ac:spMk id="5" creationId="{A5EC7B91-F99C-FA50-EF40-6737B392C8FB}"/>
          </ac:spMkLst>
        </pc:spChg>
        <pc:graphicFrameChg chg="del">
          <ac:chgData name="Louis Clark" userId="e07aa39b-37fd-478b-b981-4b2baba8d17c" providerId="ADAL" clId="{3C9256B1-60FA-4AA9-ACED-058F973FA6E4}" dt="2024-01-12T13:36:46.885" v="14521" actId="478"/>
          <ac:graphicFrameMkLst>
            <pc:docMk/>
            <pc:sldMk cId="898290162" sldId="365"/>
            <ac:graphicFrameMk id="2" creationId="{6108E25B-3BEA-CC70-9DDC-1570B4CBF480}"/>
          </ac:graphicFrameMkLst>
        </pc:graphicFrameChg>
      </pc:sldChg>
      <pc:sldChg chg="add del">
        <pc:chgData name="Louis Clark" userId="e07aa39b-37fd-478b-b981-4b2baba8d17c" providerId="ADAL" clId="{3C9256B1-60FA-4AA9-ACED-058F973FA6E4}" dt="2024-01-12T13:49:28.723" v="15275" actId="47"/>
        <pc:sldMkLst>
          <pc:docMk/>
          <pc:sldMk cId="2842505739" sldId="366"/>
        </pc:sldMkLst>
      </pc:sldChg>
      <pc:sldChg chg="add del">
        <pc:chgData name="Louis Clark" userId="e07aa39b-37fd-478b-b981-4b2baba8d17c" providerId="ADAL" clId="{3C9256B1-60FA-4AA9-ACED-058F973FA6E4}" dt="2024-01-12T13:49:23.046" v="15273" actId="47"/>
        <pc:sldMkLst>
          <pc:docMk/>
          <pc:sldMk cId="1185304720" sldId="367"/>
        </pc:sldMkLst>
      </pc:sldChg>
      <pc:sldChg chg="add del">
        <pc:chgData name="Louis Clark" userId="e07aa39b-37fd-478b-b981-4b2baba8d17c" providerId="ADAL" clId="{3C9256B1-60FA-4AA9-ACED-058F973FA6E4}" dt="2024-01-12T13:49:17.745" v="15271" actId="47"/>
        <pc:sldMkLst>
          <pc:docMk/>
          <pc:sldMk cId="2730544269" sldId="368"/>
        </pc:sldMkLst>
      </pc:sldChg>
      <pc:sldChg chg="add del">
        <pc:chgData name="Louis Clark" userId="e07aa39b-37fd-478b-b981-4b2baba8d17c" providerId="ADAL" clId="{3C9256B1-60FA-4AA9-ACED-058F973FA6E4}" dt="2024-01-12T13:49:11.844" v="15269" actId="47"/>
        <pc:sldMkLst>
          <pc:docMk/>
          <pc:sldMk cId="2728280783" sldId="369"/>
        </pc:sldMkLst>
      </pc:sldChg>
      <pc:sldChg chg="add del">
        <pc:chgData name="Louis Clark" userId="e07aa39b-37fd-478b-b981-4b2baba8d17c" providerId="ADAL" clId="{3C9256B1-60FA-4AA9-ACED-058F973FA6E4}" dt="2024-01-12T13:49:05.987" v="15267" actId="47"/>
        <pc:sldMkLst>
          <pc:docMk/>
          <pc:sldMk cId="130465524" sldId="370"/>
        </pc:sldMkLst>
      </pc:sldChg>
      <pc:sldChg chg="add del">
        <pc:chgData name="Louis Clark" userId="e07aa39b-37fd-478b-b981-4b2baba8d17c" providerId="ADAL" clId="{3C9256B1-60FA-4AA9-ACED-058F973FA6E4}" dt="2024-01-12T13:49:00.215" v="15265" actId="47"/>
        <pc:sldMkLst>
          <pc:docMk/>
          <pc:sldMk cId="3231627063" sldId="371"/>
        </pc:sldMkLst>
      </pc:sldChg>
      <pc:sldChg chg="add del">
        <pc:chgData name="Louis Clark" userId="e07aa39b-37fd-478b-b981-4b2baba8d17c" providerId="ADAL" clId="{3C9256B1-60FA-4AA9-ACED-058F973FA6E4}" dt="2024-01-12T13:48:54.789" v="15263" actId="47"/>
        <pc:sldMkLst>
          <pc:docMk/>
          <pc:sldMk cId="1575368687" sldId="372"/>
        </pc:sldMkLst>
      </pc:sldChg>
      <pc:sldChg chg="add del">
        <pc:chgData name="Louis Clark" userId="e07aa39b-37fd-478b-b981-4b2baba8d17c" providerId="ADAL" clId="{3C9256B1-60FA-4AA9-ACED-058F973FA6E4}" dt="2024-01-12T13:48:46.789" v="15261" actId="47"/>
        <pc:sldMkLst>
          <pc:docMk/>
          <pc:sldMk cId="1591938068" sldId="373"/>
        </pc:sldMkLst>
      </pc:sldChg>
      <pc:sldChg chg="add del">
        <pc:chgData name="Louis Clark" userId="e07aa39b-37fd-478b-b981-4b2baba8d17c" providerId="ADAL" clId="{3C9256B1-60FA-4AA9-ACED-058F973FA6E4}" dt="2024-01-12T13:48:42.600" v="15259" actId="47"/>
        <pc:sldMkLst>
          <pc:docMk/>
          <pc:sldMk cId="998471022" sldId="374"/>
        </pc:sldMkLst>
      </pc:sldChg>
      <pc:sldChg chg="addSp modSp add del mod">
        <pc:chgData name="Louis Clark" userId="e07aa39b-37fd-478b-b981-4b2baba8d17c" providerId="ADAL" clId="{3C9256B1-60FA-4AA9-ACED-058F973FA6E4}" dt="2024-01-12T15:46:32.202" v="20573" actId="6549"/>
        <pc:sldMkLst>
          <pc:docMk/>
          <pc:sldMk cId="575993555" sldId="375"/>
        </pc:sldMkLst>
        <pc:spChg chg="add mod">
          <ac:chgData name="Louis Clark" userId="e07aa39b-37fd-478b-b981-4b2baba8d17c" providerId="ADAL" clId="{3C9256B1-60FA-4AA9-ACED-058F973FA6E4}" dt="2024-01-12T14:52:55.836" v="18764"/>
          <ac:spMkLst>
            <pc:docMk/>
            <pc:sldMk cId="575993555" sldId="375"/>
            <ac:spMk id="2" creationId="{C99856FA-CDAF-F667-E58F-DB1921F45FA3}"/>
          </ac:spMkLst>
        </pc:spChg>
        <pc:spChg chg="mod">
          <ac:chgData name="Louis Clark" userId="e07aa39b-37fd-478b-b981-4b2baba8d17c" providerId="ADAL" clId="{3C9256B1-60FA-4AA9-ACED-058F973FA6E4}" dt="2024-01-12T14:10:24.268" v="16365" actId="20577"/>
          <ac:spMkLst>
            <pc:docMk/>
            <pc:sldMk cId="575993555" sldId="375"/>
            <ac:spMk id="4" creationId="{E648122F-FC87-17BB-3C47-CFDDDCCB2B61}"/>
          </ac:spMkLst>
        </pc:spChg>
        <pc:spChg chg="mod">
          <ac:chgData name="Louis Clark" userId="e07aa39b-37fd-478b-b981-4b2baba8d17c" providerId="ADAL" clId="{3C9256B1-60FA-4AA9-ACED-058F973FA6E4}" dt="2024-01-12T15:46:32.202" v="20573" actId="6549"/>
          <ac:spMkLst>
            <pc:docMk/>
            <pc:sldMk cId="575993555" sldId="375"/>
            <ac:spMk id="5" creationId="{A5EC7B91-F99C-FA50-EF40-6737B392C8FB}"/>
          </ac:spMkLst>
        </pc:spChg>
      </pc:sldChg>
      <pc:sldChg chg="addSp modSp add del mod">
        <pc:chgData name="Louis Clark" userId="e07aa39b-37fd-478b-b981-4b2baba8d17c" providerId="ADAL" clId="{3C9256B1-60FA-4AA9-ACED-058F973FA6E4}" dt="2024-01-12T15:45:10.141" v="20569" actId="20577"/>
        <pc:sldMkLst>
          <pc:docMk/>
          <pc:sldMk cId="3812429974" sldId="376"/>
        </pc:sldMkLst>
        <pc:spChg chg="add mod">
          <ac:chgData name="Louis Clark" userId="e07aa39b-37fd-478b-b981-4b2baba8d17c" providerId="ADAL" clId="{3C9256B1-60FA-4AA9-ACED-058F973FA6E4}" dt="2024-01-12T14:53:38.298" v="18829"/>
          <ac:spMkLst>
            <pc:docMk/>
            <pc:sldMk cId="3812429974" sldId="376"/>
            <ac:spMk id="2" creationId="{7A3F470B-407C-780A-6174-912513638B88}"/>
          </ac:spMkLst>
        </pc:spChg>
        <pc:spChg chg="mod">
          <ac:chgData name="Louis Clark" userId="e07aa39b-37fd-478b-b981-4b2baba8d17c" providerId="ADAL" clId="{3C9256B1-60FA-4AA9-ACED-058F973FA6E4}" dt="2024-01-12T14:10:44.106" v="16370" actId="20577"/>
          <ac:spMkLst>
            <pc:docMk/>
            <pc:sldMk cId="3812429974" sldId="376"/>
            <ac:spMk id="4" creationId="{E648122F-FC87-17BB-3C47-CFDDDCCB2B61}"/>
          </ac:spMkLst>
        </pc:spChg>
        <pc:spChg chg="mod">
          <ac:chgData name="Louis Clark" userId="e07aa39b-37fd-478b-b981-4b2baba8d17c" providerId="ADAL" clId="{3C9256B1-60FA-4AA9-ACED-058F973FA6E4}" dt="2024-01-12T15:45:10.141" v="20569" actId="20577"/>
          <ac:spMkLst>
            <pc:docMk/>
            <pc:sldMk cId="3812429974" sldId="376"/>
            <ac:spMk id="5" creationId="{A5EC7B91-F99C-FA50-EF40-6737B392C8FB}"/>
          </ac:spMkLst>
        </pc:spChg>
      </pc:sldChg>
      <pc:sldChg chg="addSp modSp add mod">
        <pc:chgData name="Louis Clark" userId="e07aa39b-37fd-478b-b981-4b2baba8d17c" providerId="ADAL" clId="{3C9256B1-60FA-4AA9-ACED-058F973FA6E4}" dt="2024-01-12T15:50:30.578" v="20675" actId="20577"/>
        <pc:sldMkLst>
          <pc:docMk/>
          <pc:sldMk cId="2921946940" sldId="377"/>
        </pc:sldMkLst>
        <pc:spChg chg="add mod">
          <ac:chgData name="Louis Clark" userId="e07aa39b-37fd-478b-b981-4b2baba8d17c" providerId="ADAL" clId="{3C9256B1-60FA-4AA9-ACED-058F973FA6E4}" dt="2024-01-12T14:54:25.182" v="18854"/>
          <ac:spMkLst>
            <pc:docMk/>
            <pc:sldMk cId="2921946940" sldId="377"/>
            <ac:spMk id="2" creationId="{40EF1518-2F22-DF9B-E374-AF1E6C03895B}"/>
          </ac:spMkLst>
        </pc:spChg>
        <pc:spChg chg="mod">
          <ac:chgData name="Louis Clark" userId="e07aa39b-37fd-478b-b981-4b2baba8d17c" providerId="ADAL" clId="{3C9256B1-60FA-4AA9-ACED-058F973FA6E4}" dt="2024-01-12T14:10:06.098" v="16359" actId="20577"/>
          <ac:spMkLst>
            <pc:docMk/>
            <pc:sldMk cId="2921946940" sldId="377"/>
            <ac:spMk id="4" creationId="{E648122F-FC87-17BB-3C47-CFDDDCCB2B61}"/>
          </ac:spMkLst>
        </pc:spChg>
        <pc:spChg chg="mod">
          <ac:chgData name="Louis Clark" userId="e07aa39b-37fd-478b-b981-4b2baba8d17c" providerId="ADAL" clId="{3C9256B1-60FA-4AA9-ACED-058F973FA6E4}" dt="2024-01-12T15:50:30.578" v="20675" actId="20577"/>
          <ac:spMkLst>
            <pc:docMk/>
            <pc:sldMk cId="2921946940" sldId="377"/>
            <ac:spMk id="5" creationId="{A5EC7B91-F99C-FA50-EF40-6737B392C8FB}"/>
          </ac:spMkLst>
        </pc:spChg>
      </pc:sldChg>
      <pc:sldChg chg="addSp modSp add mod">
        <pc:chgData name="Louis Clark" userId="e07aa39b-37fd-478b-b981-4b2baba8d17c" providerId="ADAL" clId="{3C9256B1-60FA-4AA9-ACED-058F973FA6E4}" dt="2024-01-12T15:48:34.764" v="20647" actId="6549"/>
        <pc:sldMkLst>
          <pc:docMk/>
          <pc:sldMk cId="1812232519" sldId="378"/>
        </pc:sldMkLst>
        <pc:spChg chg="add mod">
          <ac:chgData name="Louis Clark" userId="e07aa39b-37fd-478b-b981-4b2baba8d17c" providerId="ADAL" clId="{3C9256B1-60FA-4AA9-ACED-058F973FA6E4}" dt="2024-01-12T14:55:04.993" v="18890"/>
          <ac:spMkLst>
            <pc:docMk/>
            <pc:sldMk cId="1812232519" sldId="378"/>
            <ac:spMk id="2" creationId="{3A9A6B62-B195-0D05-F362-5A0513938AE8}"/>
          </ac:spMkLst>
        </pc:spChg>
        <pc:spChg chg="mod">
          <ac:chgData name="Louis Clark" userId="e07aa39b-37fd-478b-b981-4b2baba8d17c" providerId="ADAL" clId="{3C9256B1-60FA-4AA9-ACED-058F973FA6E4}" dt="2024-01-12T14:09:49.602" v="16352" actId="20577"/>
          <ac:spMkLst>
            <pc:docMk/>
            <pc:sldMk cId="1812232519" sldId="378"/>
            <ac:spMk id="4" creationId="{E648122F-FC87-17BB-3C47-CFDDDCCB2B61}"/>
          </ac:spMkLst>
        </pc:spChg>
        <pc:spChg chg="mod">
          <ac:chgData name="Louis Clark" userId="e07aa39b-37fd-478b-b981-4b2baba8d17c" providerId="ADAL" clId="{3C9256B1-60FA-4AA9-ACED-058F973FA6E4}" dt="2024-01-12T15:48:34.764" v="20647" actId="6549"/>
          <ac:spMkLst>
            <pc:docMk/>
            <pc:sldMk cId="1812232519" sldId="378"/>
            <ac:spMk id="5" creationId="{A5EC7B91-F99C-FA50-EF40-6737B392C8FB}"/>
          </ac:spMkLst>
        </pc:spChg>
      </pc:sldChg>
      <pc:sldChg chg="addSp modSp add mod">
        <pc:chgData name="Louis Clark" userId="e07aa39b-37fd-478b-b981-4b2baba8d17c" providerId="ADAL" clId="{3C9256B1-60FA-4AA9-ACED-058F973FA6E4}" dt="2024-01-12T15:50:10.051" v="20665" actId="6549"/>
        <pc:sldMkLst>
          <pc:docMk/>
          <pc:sldMk cId="276474793" sldId="379"/>
        </pc:sldMkLst>
        <pc:spChg chg="add mod">
          <ac:chgData name="Louis Clark" userId="e07aa39b-37fd-478b-b981-4b2baba8d17c" providerId="ADAL" clId="{3C9256B1-60FA-4AA9-ACED-058F973FA6E4}" dt="2024-01-12T14:55:28.719" v="18916"/>
          <ac:spMkLst>
            <pc:docMk/>
            <pc:sldMk cId="276474793" sldId="379"/>
            <ac:spMk id="2" creationId="{058EFBEB-B429-3196-1D46-1DD2A7DE3F79}"/>
          </ac:spMkLst>
        </pc:spChg>
        <pc:spChg chg="mod">
          <ac:chgData name="Louis Clark" userId="e07aa39b-37fd-478b-b981-4b2baba8d17c" providerId="ADAL" clId="{3C9256B1-60FA-4AA9-ACED-058F973FA6E4}" dt="2024-01-12T14:09:28.513" v="16345" actId="20577"/>
          <ac:spMkLst>
            <pc:docMk/>
            <pc:sldMk cId="276474793" sldId="379"/>
            <ac:spMk id="4" creationId="{E648122F-FC87-17BB-3C47-CFDDDCCB2B61}"/>
          </ac:spMkLst>
        </pc:spChg>
        <pc:spChg chg="mod">
          <ac:chgData name="Louis Clark" userId="e07aa39b-37fd-478b-b981-4b2baba8d17c" providerId="ADAL" clId="{3C9256B1-60FA-4AA9-ACED-058F973FA6E4}" dt="2024-01-12T15:50:10.051" v="20665" actId="6549"/>
          <ac:spMkLst>
            <pc:docMk/>
            <pc:sldMk cId="276474793" sldId="379"/>
            <ac:spMk id="5" creationId="{A5EC7B91-F99C-FA50-EF40-6737B392C8FB}"/>
          </ac:spMkLst>
        </pc:spChg>
      </pc:sldChg>
      <pc:sldChg chg="addSp modSp add mod">
        <pc:chgData name="Louis Clark" userId="e07aa39b-37fd-478b-b981-4b2baba8d17c" providerId="ADAL" clId="{3C9256B1-60FA-4AA9-ACED-058F973FA6E4}" dt="2024-01-12T15:50:45.675" v="20676" actId="6549"/>
        <pc:sldMkLst>
          <pc:docMk/>
          <pc:sldMk cId="1122495722" sldId="380"/>
        </pc:sldMkLst>
        <pc:spChg chg="add mod">
          <ac:chgData name="Louis Clark" userId="e07aa39b-37fd-478b-b981-4b2baba8d17c" providerId="ADAL" clId="{3C9256B1-60FA-4AA9-ACED-058F973FA6E4}" dt="2024-01-12T14:55:44.810" v="18949"/>
          <ac:spMkLst>
            <pc:docMk/>
            <pc:sldMk cId="1122495722" sldId="380"/>
            <ac:spMk id="2" creationId="{6ABA0088-FCFB-AF99-AF1C-153A8AF2E581}"/>
          </ac:spMkLst>
        </pc:spChg>
        <pc:spChg chg="mod">
          <ac:chgData name="Louis Clark" userId="e07aa39b-37fd-478b-b981-4b2baba8d17c" providerId="ADAL" clId="{3C9256B1-60FA-4AA9-ACED-058F973FA6E4}" dt="2024-01-12T14:09:10.398" v="16336" actId="20577"/>
          <ac:spMkLst>
            <pc:docMk/>
            <pc:sldMk cId="1122495722" sldId="380"/>
            <ac:spMk id="4" creationId="{E648122F-FC87-17BB-3C47-CFDDDCCB2B61}"/>
          </ac:spMkLst>
        </pc:spChg>
        <pc:spChg chg="mod">
          <ac:chgData name="Louis Clark" userId="e07aa39b-37fd-478b-b981-4b2baba8d17c" providerId="ADAL" clId="{3C9256B1-60FA-4AA9-ACED-058F973FA6E4}" dt="2024-01-12T15:50:45.675" v="20676" actId="6549"/>
          <ac:spMkLst>
            <pc:docMk/>
            <pc:sldMk cId="1122495722" sldId="380"/>
            <ac:spMk id="5" creationId="{A5EC7B91-F99C-FA50-EF40-6737B392C8FB}"/>
          </ac:spMkLst>
        </pc:spChg>
      </pc:sldChg>
      <pc:sldChg chg="addSp modSp add mod">
        <pc:chgData name="Louis Clark" userId="e07aa39b-37fd-478b-b981-4b2baba8d17c" providerId="ADAL" clId="{3C9256B1-60FA-4AA9-ACED-058F973FA6E4}" dt="2024-01-12T15:50:51.227" v="20677" actId="6549"/>
        <pc:sldMkLst>
          <pc:docMk/>
          <pc:sldMk cId="2041482332" sldId="381"/>
        </pc:sldMkLst>
        <pc:spChg chg="add mod">
          <ac:chgData name="Louis Clark" userId="e07aa39b-37fd-478b-b981-4b2baba8d17c" providerId="ADAL" clId="{3C9256B1-60FA-4AA9-ACED-058F973FA6E4}" dt="2024-01-12T14:56:00.631" v="18980"/>
          <ac:spMkLst>
            <pc:docMk/>
            <pc:sldMk cId="2041482332" sldId="381"/>
            <ac:spMk id="2" creationId="{31D8DC07-3B9A-B2A9-283C-3B4C1B3B8C8A}"/>
          </ac:spMkLst>
        </pc:spChg>
        <pc:spChg chg="mod">
          <ac:chgData name="Louis Clark" userId="e07aa39b-37fd-478b-b981-4b2baba8d17c" providerId="ADAL" clId="{3C9256B1-60FA-4AA9-ACED-058F973FA6E4}" dt="2024-01-12T14:08:49.376" v="16326" actId="20577"/>
          <ac:spMkLst>
            <pc:docMk/>
            <pc:sldMk cId="2041482332" sldId="381"/>
            <ac:spMk id="4" creationId="{E648122F-FC87-17BB-3C47-CFDDDCCB2B61}"/>
          </ac:spMkLst>
        </pc:spChg>
        <pc:spChg chg="mod">
          <ac:chgData name="Louis Clark" userId="e07aa39b-37fd-478b-b981-4b2baba8d17c" providerId="ADAL" clId="{3C9256B1-60FA-4AA9-ACED-058F973FA6E4}" dt="2024-01-12T15:50:51.227" v="20677" actId="6549"/>
          <ac:spMkLst>
            <pc:docMk/>
            <pc:sldMk cId="2041482332" sldId="381"/>
            <ac:spMk id="5" creationId="{A5EC7B91-F99C-FA50-EF40-6737B392C8FB}"/>
          </ac:spMkLst>
        </pc:spChg>
      </pc:sldChg>
      <pc:sldChg chg="addSp modSp add mod">
        <pc:chgData name="Louis Clark" userId="e07aa39b-37fd-478b-b981-4b2baba8d17c" providerId="ADAL" clId="{3C9256B1-60FA-4AA9-ACED-058F973FA6E4}" dt="2024-01-12T15:50:56.694" v="20678" actId="6549"/>
        <pc:sldMkLst>
          <pc:docMk/>
          <pc:sldMk cId="1382297633" sldId="382"/>
        </pc:sldMkLst>
        <pc:spChg chg="add mod">
          <ac:chgData name="Louis Clark" userId="e07aa39b-37fd-478b-b981-4b2baba8d17c" providerId="ADAL" clId="{3C9256B1-60FA-4AA9-ACED-058F973FA6E4}" dt="2024-01-12T14:56:35.547" v="19039"/>
          <ac:spMkLst>
            <pc:docMk/>
            <pc:sldMk cId="1382297633" sldId="382"/>
            <ac:spMk id="2" creationId="{B39AFBE3-C47D-BE12-DCEE-F5EA8F5181C7}"/>
          </ac:spMkLst>
        </pc:spChg>
        <pc:spChg chg="mod">
          <ac:chgData name="Louis Clark" userId="e07aa39b-37fd-478b-b981-4b2baba8d17c" providerId="ADAL" clId="{3C9256B1-60FA-4AA9-ACED-058F973FA6E4}" dt="2024-01-12T14:08:31.617" v="16319" actId="6549"/>
          <ac:spMkLst>
            <pc:docMk/>
            <pc:sldMk cId="1382297633" sldId="382"/>
            <ac:spMk id="4" creationId="{E648122F-FC87-17BB-3C47-CFDDDCCB2B61}"/>
          </ac:spMkLst>
        </pc:spChg>
        <pc:spChg chg="mod">
          <ac:chgData name="Louis Clark" userId="e07aa39b-37fd-478b-b981-4b2baba8d17c" providerId="ADAL" clId="{3C9256B1-60FA-4AA9-ACED-058F973FA6E4}" dt="2024-01-12T15:50:56.694" v="20678" actId="6549"/>
          <ac:spMkLst>
            <pc:docMk/>
            <pc:sldMk cId="1382297633" sldId="382"/>
            <ac:spMk id="5" creationId="{A5EC7B91-F99C-FA50-EF40-6737B392C8FB}"/>
          </ac:spMkLst>
        </pc:spChg>
      </pc:sldChg>
      <pc:sldChg chg="addSp modSp add mod">
        <pc:chgData name="Louis Clark" userId="e07aa39b-37fd-478b-b981-4b2baba8d17c" providerId="ADAL" clId="{3C9256B1-60FA-4AA9-ACED-058F973FA6E4}" dt="2024-01-12T15:51:01.866" v="20679" actId="6549"/>
        <pc:sldMkLst>
          <pc:docMk/>
          <pc:sldMk cId="623171741" sldId="383"/>
        </pc:sldMkLst>
        <pc:spChg chg="add mod">
          <ac:chgData name="Louis Clark" userId="e07aa39b-37fd-478b-b981-4b2baba8d17c" providerId="ADAL" clId="{3C9256B1-60FA-4AA9-ACED-058F973FA6E4}" dt="2024-01-12T14:57:03.029" v="19103"/>
          <ac:spMkLst>
            <pc:docMk/>
            <pc:sldMk cId="623171741" sldId="383"/>
            <ac:spMk id="2" creationId="{D0721B0E-75D0-BB77-173F-B3FAAC571910}"/>
          </ac:spMkLst>
        </pc:spChg>
        <pc:spChg chg="mod">
          <ac:chgData name="Louis Clark" userId="e07aa39b-37fd-478b-b981-4b2baba8d17c" providerId="ADAL" clId="{3C9256B1-60FA-4AA9-ACED-058F973FA6E4}" dt="2024-01-12T14:07:33.690" v="16286" actId="20577"/>
          <ac:spMkLst>
            <pc:docMk/>
            <pc:sldMk cId="623171741" sldId="383"/>
            <ac:spMk id="4" creationId="{E648122F-FC87-17BB-3C47-CFDDDCCB2B61}"/>
          </ac:spMkLst>
        </pc:spChg>
        <pc:spChg chg="mod">
          <ac:chgData name="Louis Clark" userId="e07aa39b-37fd-478b-b981-4b2baba8d17c" providerId="ADAL" clId="{3C9256B1-60FA-4AA9-ACED-058F973FA6E4}" dt="2024-01-12T15:51:01.866" v="20679" actId="6549"/>
          <ac:spMkLst>
            <pc:docMk/>
            <pc:sldMk cId="623171741" sldId="383"/>
            <ac:spMk id="5" creationId="{A5EC7B91-F99C-FA50-EF40-6737B392C8FB}"/>
          </ac:spMkLst>
        </pc:spChg>
      </pc:sldChg>
      <pc:sldChg chg="addSp modSp add mod">
        <pc:chgData name="Louis Clark" userId="e07aa39b-37fd-478b-b981-4b2baba8d17c" providerId="ADAL" clId="{3C9256B1-60FA-4AA9-ACED-058F973FA6E4}" dt="2024-01-12T15:51:07.742" v="20680" actId="6549"/>
        <pc:sldMkLst>
          <pc:docMk/>
          <pc:sldMk cId="2363819470" sldId="384"/>
        </pc:sldMkLst>
        <pc:spChg chg="add mod">
          <ac:chgData name="Louis Clark" userId="e07aa39b-37fd-478b-b981-4b2baba8d17c" providerId="ADAL" clId="{3C9256B1-60FA-4AA9-ACED-058F973FA6E4}" dt="2024-01-12T14:57:36.607" v="19145"/>
          <ac:spMkLst>
            <pc:docMk/>
            <pc:sldMk cId="2363819470" sldId="384"/>
            <ac:spMk id="2" creationId="{F303EEF0-8C33-8144-9161-61C678F76DBC}"/>
          </ac:spMkLst>
        </pc:spChg>
        <pc:spChg chg="mod">
          <ac:chgData name="Louis Clark" userId="e07aa39b-37fd-478b-b981-4b2baba8d17c" providerId="ADAL" clId="{3C9256B1-60FA-4AA9-ACED-058F973FA6E4}" dt="2024-01-12T14:07:15.594" v="16278" actId="20577"/>
          <ac:spMkLst>
            <pc:docMk/>
            <pc:sldMk cId="2363819470" sldId="384"/>
            <ac:spMk id="4" creationId="{E648122F-FC87-17BB-3C47-CFDDDCCB2B61}"/>
          </ac:spMkLst>
        </pc:spChg>
        <pc:spChg chg="mod">
          <ac:chgData name="Louis Clark" userId="e07aa39b-37fd-478b-b981-4b2baba8d17c" providerId="ADAL" clId="{3C9256B1-60FA-4AA9-ACED-058F973FA6E4}" dt="2024-01-12T15:51:07.742" v="20680" actId="6549"/>
          <ac:spMkLst>
            <pc:docMk/>
            <pc:sldMk cId="2363819470" sldId="384"/>
            <ac:spMk id="5" creationId="{A5EC7B91-F99C-FA50-EF40-6737B392C8FB}"/>
          </ac:spMkLst>
        </pc:spChg>
      </pc:sldChg>
      <pc:sldChg chg="addSp modSp add mod">
        <pc:chgData name="Louis Clark" userId="e07aa39b-37fd-478b-b981-4b2baba8d17c" providerId="ADAL" clId="{3C9256B1-60FA-4AA9-ACED-058F973FA6E4}" dt="2024-01-12T15:51:12.862" v="20681" actId="6549"/>
        <pc:sldMkLst>
          <pc:docMk/>
          <pc:sldMk cId="2447829660" sldId="385"/>
        </pc:sldMkLst>
        <pc:spChg chg="add mod">
          <ac:chgData name="Louis Clark" userId="e07aa39b-37fd-478b-b981-4b2baba8d17c" providerId="ADAL" clId="{3C9256B1-60FA-4AA9-ACED-058F973FA6E4}" dt="2024-01-12T14:58:04.181" v="19213"/>
          <ac:spMkLst>
            <pc:docMk/>
            <pc:sldMk cId="2447829660" sldId="385"/>
            <ac:spMk id="2" creationId="{8FBC6AB1-B168-60F5-EA04-94D34305078B}"/>
          </ac:spMkLst>
        </pc:spChg>
        <pc:spChg chg="mod">
          <ac:chgData name="Louis Clark" userId="e07aa39b-37fd-478b-b981-4b2baba8d17c" providerId="ADAL" clId="{3C9256B1-60FA-4AA9-ACED-058F973FA6E4}" dt="2024-01-12T14:06:45.713" v="16271" actId="20577"/>
          <ac:spMkLst>
            <pc:docMk/>
            <pc:sldMk cId="2447829660" sldId="385"/>
            <ac:spMk id="4" creationId="{E648122F-FC87-17BB-3C47-CFDDDCCB2B61}"/>
          </ac:spMkLst>
        </pc:spChg>
        <pc:spChg chg="mod">
          <ac:chgData name="Louis Clark" userId="e07aa39b-37fd-478b-b981-4b2baba8d17c" providerId="ADAL" clId="{3C9256B1-60FA-4AA9-ACED-058F973FA6E4}" dt="2024-01-12T15:51:12.862" v="20681" actId="6549"/>
          <ac:spMkLst>
            <pc:docMk/>
            <pc:sldMk cId="2447829660" sldId="385"/>
            <ac:spMk id="5" creationId="{A5EC7B91-F99C-FA50-EF40-6737B392C8FB}"/>
          </ac:spMkLst>
        </pc:spChg>
      </pc:sldChg>
      <pc:sldChg chg="addSp modSp add mod">
        <pc:chgData name="Louis Clark" userId="e07aa39b-37fd-478b-b981-4b2baba8d17c" providerId="ADAL" clId="{3C9256B1-60FA-4AA9-ACED-058F973FA6E4}" dt="2024-01-12T15:51:17.111" v="20682" actId="6549"/>
        <pc:sldMkLst>
          <pc:docMk/>
          <pc:sldMk cId="572154240" sldId="386"/>
        </pc:sldMkLst>
        <pc:spChg chg="add mod">
          <ac:chgData name="Louis Clark" userId="e07aa39b-37fd-478b-b981-4b2baba8d17c" providerId="ADAL" clId="{3C9256B1-60FA-4AA9-ACED-058F973FA6E4}" dt="2024-01-12T14:58:24.918" v="19257"/>
          <ac:spMkLst>
            <pc:docMk/>
            <pc:sldMk cId="572154240" sldId="386"/>
            <ac:spMk id="2" creationId="{FFFB549F-C76E-B51B-CD25-6835D83D0B88}"/>
          </ac:spMkLst>
        </pc:spChg>
        <pc:spChg chg="mod">
          <ac:chgData name="Louis Clark" userId="e07aa39b-37fd-478b-b981-4b2baba8d17c" providerId="ADAL" clId="{3C9256B1-60FA-4AA9-ACED-058F973FA6E4}" dt="2024-01-12T14:06:33.503" v="16267" actId="20577"/>
          <ac:spMkLst>
            <pc:docMk/>
            <pc:sldMk cId="572154240" sldId="386"/>
            <ac:spMk id="4" creationId="{E648122F-FC87-17BB-3C47-CFDDDCCB2B61}"/>
          </ac:spMkLst>
        </pc:spChg>
        <pc:spChg chg="mod">
          <ac:chgData name="Louis Clark" userId="e07aa39b-37fd-478b-b981-4b2baba8d17c" providerId="ADAL" clId="{3C9256B1-60FA-4AA9-ACED-058F973FA6E4}" dt="2024-01-12T15:51:17.111" v="20682" actId="6549"/>
          <ac:spMkLst>
            <pc:docMk/>
            <pc:sldMk cId="572154240" sldId="386"/>
            <ac:spMk id="5" creationId="{A5EC7B91-F99C-FA50-EF40-6737B392C8FB}"/>
          </ac:spMkLst>
        </pc:spChg>
      </pc:sldChg>
      <pc:sldChg chg="addSp delSp modSp add mod modClrScheme chgLayout">
        <pc:chgData name="Louis Clark" userId="e07aa39b-37fd-478b-b981-4b2baba8d17c" providerId="ADAL" clId="{3C9256B1-60FA-4AA9-ACED-058F973FA6E4}" dt="2024-01-12T13:51:29.580" v="15380" actId="700"/>
        <pc:sldMkLst>
          <pc:docMk/>
          <pc:sldMk cId="147264669" sldId="387"/>
        </pc:sldMkLst>
        <pc:spChg chg="mod ord">
          <ac:chgData name="Louis Clark" userId="e07aa39b-37fd-478b-b981-4b2baba8d17c" providerId="ADAL" clId="{3C9256B1-60FA-4AA9-ACED-058F973FA6E4}" dt="2024-01-12T13:51:29.580" v="15380" actId="700"/>
          <ac:spMkLst>
            <pc:docMk/>
            <pc:sldMk cId="147264669" sldId="387"/>
            <ac:spMk id="2" creationId="{A68B814B-DE06-4E41-98BA-07FAC50E3EA5}"/>
          </ac:spMkLst>
        </pc:spChg>
        <pc:spChg chg="del">
          <ac:chgData name="Louis Clark" userId="e07aa39b-37fd-478b-b981-4b2baba8d17c" providerId="ADAL" clId="{3C9256B1-60FA-4AA9-ACED-058F973FA6E4}" dt="2024-01-12T13:51:29.580" v="15380" actId="700"/>
          <ac:spMkLst>
            <pc:docMk/>
            <pc:sldMk cId="147264669" sldId="387"/>
            <ac:spMk id="3" creationId="{09CEB2F5-D9EF-B7AB-FC4E-71F5B3BFCB9F}"/>
          </ac:spMkLst>
        </pc:spChg>
        <pc:spChg chg="del mod ord">
          <ac:chgData name="Louis Clark" userId="e07aa39b-37fd-478b-b981-4b2baba8d17c" providerId="ADAL" clId="{3C9256B1-60FA-4AA9-ACED-058F973FA6E4}" dt="2024-01-12T13:51:29.580" v="15380" actId="700"/>
          <ac:spMkLst>
            <pc:docMk/>
            <pc:sldMk cId="147264669" sldId="387"/>
            <ac:spMk id="4" creationId="{B1009413-3D7B-04D4-10A8-5DD6CF899C48}"/>
          </ac:spMkLst>
        </pc:spChg>
        <pc:spChg chg="del">
          <ac:chgData name="Louis Clark" userId="e07aa39b-37fd-478b-b981-4b2baba8d17c" providerId="ADAL" clId="{3C9256B1-60FA-4AA9-ACED-058F973FA6E4}" dt="2024-01-12T13:51:29.580" v="15380" actId="700"/>
          <ac:spMkLst>
            <pc:docMk/>
            <pc:sldMk cId="147264669" sldId="387"/>
            <ac:spMk id="5" creationId="{8BD610E5-07AD-5376-6D03-60E3A0BDA194}"/>
          </ac:spMkLst>
        </pc:spChg>
        <pc:spChg chg="del">
          <ac:chgData name="Louis Clark" userId="e07aa39b-37fd-478b-b981-4b2baba8d17c" providerId="ADAL" clId="{3C9256B1-60FA-4AA9-ACED-058F973FA6E4}" dt="2024-01-12T13:51:29.580" v="15380" actId="700"/>
          <ac:spMkLst>
            <pc:docMk/>
            <pc:sldMk cId="147264669" sldId="387"/>
            <ac:spMk id="6" creationId="{7D5EF3F3-7BE7-CDDA-CFAF-E9A1BA1F2379}"/>
          </ac:spMkLst>
        </pc:spChg>
        <pc:spChg chg="add mod ord">
          <ac:chgData name="Louis Clark" userId="e07aa39b-37fd-478b-b981-4b2baba8d17c" providerId="ADAL" clId="{3C9256B1-60FA-4AA9-ACED-058F973FA6E4}" dt="2024-01-12T13:51:29.580" v="15380" actId="700"/>
          <ac:spMkLst>
            <pc:docMk/>
            <pc:sldMk cId="147264669" sldId="387"/>
            <ac:spMk id="7" creationId="{B36BDF83-E029-B9B0-3355-26774F02B00B}"/>
          </ac:spMkLst>
        </pc:spChg>
      </pc:sldChg>
      <pc:sldChg chg="addSp delSp modSp add mod modClrScheme chgLayout">
        <pc:chgData name="Louis Clark" userId="e07aa39b-37fd-478b-b981-4b2baba8d17c" providerId="ADAL" clId="{3C9256B1-60FA-4AA9-ACED-058F973FA6E4}" dt="2024-01-12T13:51:26.302" v="15379" actId="700"/>
        <pc:sldMkLst>
          <pc:docMk/>
          <pc:sldMk cId="2000854470" sldId="388"/>
        </pc:sldMkLst>
        <pc:spChg chg="mod ord">
          <ac:chgData name="Louis Clark" userId="e07aa39b-37fd-478b-b981-4b2baba8d17c" providerId="ADAL" clId="{3C9256B1-60FA-4AA9-ACED-058F973FA6E4}" dt="2024-01-12T13:51:26.302" v="15379" actId="700"/>
          <ac:spMkLst>
            <pc:docMk/>
            <pc:sldMk cId="2000854470" sldId="388"/>
            <ac:spMk id="2" creationId="{A68B814B-DE06-4E41-98BA-07FAC50E3EA5}"/>
          </ac:spMkLst>
        </pc:spChg>
        <pc:spChg chg="del">
          <ac:chgData name="Louis Clark" userId="e07aa39b-37fd-478b-b981-4b2baba8d17c" providerId="ADAL" clId="{3C9256B1-60FA-4AA9-ACED-058F973FA6E4}" dt="2024-01-12T13:51:26.302" v="15379" actId="700"/>
          <ac:spMkLst>
            <pc:docMk/>
            <pc:sldMk cId="2000854470" sldId="388"/>
            <ac:spMk id="3" creationId="{09CEB2F5-D9EF-B7AB-FC4E-71F5B3BFCB9F}"/>
          </ac:spMkLst>
        </pc:spChg>
        <pc:spChg chg="del mod ord">
          <ac:chgData name="Louis Clark" userId="e07aa39b-37fd-478b-b981-4b2baba8d17c" providerId="ADAL" clId="{3C9256B1-60FA-4AA9-ACED-058F973FA6E4}" dt="2024-01-12T13:51:26.302" v="15379" actId="700"/>
          <ac:spMkLst>
            <pc:docMk/>
            <pc:sldMk cId="2000854470" sldId="388"/>
            <ac:spMk id="4" creationId="{B1009413-3D7B-04D4-10A8-5DD6CF899C48}"/>
          </ac:spMkLst>
        </pc:spChg>
        <pc:spChg chg="del">
          <ac:chgData name="Louis Clark" userId="e07aa39b-37fd-478b-b981-4b2baba8d17c" providerId="ADAL" clId="{3C9256B1-60FA-4AA9-ACED-058F973FA6E4}" dt="2024-01-12T13:51:26.302" v="15379" actId="700"/>
          <ac:spMkLst>
            <pc:docMk/>
            <pc:sldMk cId="2000854470" sldId="388"/>
            <ac:spMk id="5" creationId="{8BD610E5-07AD-5376-6D03-60E3A0BDA194}"/>
          </ac:spMkLst>
        </pc:spChg>
        <pc:spChg chg="del">
          <ac:chgData name="Louis Clark" userId="e07aa39b-37fd-478b-b981-4b2baba8d17c" providerId="ADAL" clId="{3C9256B1-60FA-4AA9-ACED-058F973FA6E4}" dt="2024-01-12T13:51:26.302" v="15379" actId="700"/>
          <ac:spMkLst>
            <pc:docMk/>
            <pc:sldMk cId="2000854470" sldId="388"/>
            <ac:spMk id="6" creationId="{7D5EF3F3-7BE7-CDDA-CFAF-E9A1BA1F2379}"/>
          </ac:spMkLst>
        </pc:spChg>
        <pc:spChg chg="add mod ord">
          <ac:chgData name="Louis Clark" userId="e07aa39b-37fd-478b-b981-4b2baba8d17c" providerId="ADAL" clId="{3C9256B1-60FA-4AA9-ACED-058F973FA6E4}" dt="2024-01-12T13:51:26.302" v="15379" actId="700"/>
          <ac:spMkLst>
            <pc:docMk/>
            <pc:sldMk cId="2000854470" sldId="388"/>
            <ac:spMk id="7" creationId="{8CFBB96E-E717-FC58-62C4-6045155C889E}"/>
          </ac:spMkLst>
        </pc:spChg>
      </pc:sldChg>
      <pc:sldChg chg="addSp delSp modSp add mod modClrScheme chgLayout">
        <pc:chgData name="Louis Clark" userId="e07aa39b-37fd-478b-b981-4b2baba8d17c" providerId="ADAL" clId="{3C9256B1-60FA-4AA9-ACED-058F973FA6E4}" dt="2024-01-12T14:36:27.192" v="17993" actId="20577"/>
        <pc:sldMkLst>
          <pc:docMk/>
          <pc:sldMk cId="4139260027" sldId="389"/>
        </pc:sldMkLst>
        <pc:spChg chg="mod ord">
          <ac:chgData name="Louis Clark" userId="e07aa39b-37fd-478b-b981-4b2baba8d17c" providerId="ADAL" clId="{3C9256B1-60FA-4AA9-ACED-058F973FA6E4}" dt="2024-01-12T14:36:27.192" v="17993" actId="20577"/>
          <ac:spMkLst>
            <pc:docMk/>
            <pc:sldMk cId="4139260027" sldId="389"/>
            <ac:spMk id="2" creationId="{A68B814B-DE06-4E41-98BA-07FAC50E3EA5}"/>
          </ac:spMkLst>
        </pc:spChg>
        <pc:spChg chg="del">
          <ac:chgData name="Louis Clark" userId="e07aa39b-37fd-478b-b981-4b2baba8d17c" providerId="ADAL" clId="{3C9256B1-60FA-4AA9-ACED-058F973FA6E4}" dt="2024-01-12T13:51:23.077" v="15378" actId="700"/>
          <ac:spMkLst>
            <pc:docMk/>
            <pc:sldMk cId="4139260027" sldId="389"/>
            <ac:spMk id="3" creationId="{09CEB2F5-D9EF-B7AB-FC4E-71F5B3BFCB9F}"/>
          </ac:spMkLst>
        </pc:spChg>
        <pc:spChg chg="del mod ord">
          <ac:chgData name="Louis Clark" userId="e07aa39b-37fd-478b-b981-4b2baba8d17c" providerId="ADAL" clId="{3C9256B1-60FA-4AA9-ACED-058F973FA6E4}" dt="2024-01-12T13:51:23.077" v="15378" actId="700"/>
          <ac:spMkLst>
            <pc:docMk/>
            <pc:sldMk cId="4139260027" sldId="389"/>
            <ac:spMk id="4" creationId="{B1009413-3D7B-04D4-10A8-5DD6CF899C48}"/>
          </ac:spMkLst>
        </pc:spChg>
        <pc:spChg chg="del">
          <ac:chgData name="Louis Clark" userId="e07aa39b-37fd-478b-b981-4b2baba8d17c" providerId="ADAL" clId="{3C9256B1-60FA-4AA9-ACED-058F973FA6E4}" dt="2024-01-12T13:51:23.077" v="15378" actId="700"/>
          <ac:spMkLst>
            <pc:docMk/>
            <pc:sldMk cId="4139260027" sldId="389"/>
            <ac:spMk id="5" creationId="{8BD610E5-07AD-5376-6D03-60E3A0BDA194}"/>
          </ac:spMkLst>
        </pc:spChg>
        <pc:spChg chg="del">
          <ac:chgData name="Louis Clark" userId="e07aa39b-37fd-478b-b981-4b2baba8d17c" providerId="ADAL" clId="{3C9256B1-60FA-4AA9-ACED-058F973FA6E4}" dt="2024-01-12T13:51:23.077" v="15378" actId="700"/>
          <ac:spMkLst>
            <pc:docMk/>
            <pc:sldMk cId="4139260027" sldId="389"/>
            <ac:spMk id="6" creationId="{7D5EF3F3-7BE7-CDDA-CFAF-E9A1BA1F2379}"/>
          </ac:spMkLst>
        </pc:spChg>
        <pc:spChg chg="add mod ord">
          <ac:chgData name="Louis Clark" userId="e07aa39b-37fd-478b-b981-4b2baba8d17c" providerId="ADAL" clId="{3C9256B1-60FA-4AA9-ACED-058F973FA6E4}" dt="2024-01-12T14:36:22.417" v="17969" actId="20577"/>
          <ac:spMkLst>
            <pc:docMk/>
            <pc:sldMk cId="4139260027" sldId="389"/>
            <ac:spMk id="7" creationId="{F4A2B47A-53B8-3276-D062-143F2837D206}"/>
          </ac:spMkLst>
        </pc:spChg>
      </pc:sldChg>
      <pc:sldChg chg="addSp modSp add mod">
        <pc:chgData name="Louis Clark" userId="e07aa39b-37fd-478b-b981-4b2baba8d17c" providerId="ADAL" clId="{3C9256B1-60FA-4AA9-ACED-058F973FA6E4}" dt="2024-01-12T15:55:16.530" v="21141"/>
        <pc:sldMkLst>
          <pc:docMk/>
          <pc:sldMk cId="3506517826" sldId="390"/>
        </pc:sldMkLst>
        <pc:spChg chg="add mod">
          <ac:chgData name="Louis Clark" userId="e07aa39b-37fd-478b-b981-4b2baba8d17c" providerId="ADAL" clId="{3C9256B1-60FA-4AA9-ACED-058F973FA6E4}" dt="2024-01-12T14:58:26.187" v="19258"/>
          <ac:spMkLst>
            <pc:docMk/>
            <pc:sldMk cId="3506517826" sldId="390"/>
            <ac:spMk id="2" creationId="{835C62E0-DE6B-2D9C-C030-42C993951FEB}"/>
          </ac:spMkLst>
        </pc:spChg>
        <pc:spChg chg="mod">
          <ac:chgData name="Louis Clark" userId="e07aa39b-37fd-478b-b981-4b2baba8d17c" providerId="ADAL" clId="{3C9256B1-60FA-4AA9-ACED-058F973FA6E4}" dt="2024-01-12T14:06:36.364" v="16268" actId="20577"/>
          <ac:spMkLst>
            <pc:docMk/>
            <pc:sldMk cId="3506517826" sldId="390"/>
            <ac:spMk id="4" creationId="{E648122F-FC87-17BB-3C47-CFDDDCCB2B61}"/>
          </ac:spMkLst>
        </pc:spChg>
        <pc:spChg chg="mod">
          <ac:chgData name="Louis Clark" userId="e07aa39b-37fd-478b-b981-4b2baba8d17c" providerId="ADAL" clId="{3C9256B1-60FA-4AA9-ACED-058F973FA6E4}" dt="2024-01-12T15:55:16.530" v="21141"/>
          <ac:spMkLst>
            <pc:docMk/>
            <pc:sldMk cId="3506517826" sldId="390"/>
            <ac:spMk id="5" creationId="{A5EC7B91-F99C-FA50-EF40-6737B392C8FB}"/>
          </ac:spMkLst>
        </pc:spChg>
      </pc:sldChg>
      <pc:sldChg chg="addSp delSp modSp add mod">
        <pc:chgData name="Louis Clark" userId="e07aa39b-37fd-478b-b981-4b2baba8d17c" providerId="ADAL" clId="{3C9256B1-60FA-4AA9-ACED-058F973FA6E4}" dt="2024-01-12T15:54:16.665" v="21130" actId="33524"/>
        <pc:sldMkLst>
          <pc:docMk/>
          <pc:sldMk cId="190576011" sldId="391"/>
        </pc:sldMkLst>
        <pc:spChg chg="add del">
          <ac:chgData name="Louis Clark" userId="e07aa39b-37fd-478b-b981-4b2baba8d17c" providerId="ADAL" clId="{3C9256B1-60FA-4AA9-ACED-058F973FA6E4}" dt="2024-01-12T14:34:30.027" v="17873" actId="22"/>
          <ac:spMkLst>
            <pc:docMk/>
            <pc:sldMk cId="190576011" sldId="391"/>
            <ac:spMk id="3" creationId="{B12F146D-F0BE-7DED-0049-4C3923D31A51}"/>
          </ac:spMkLst>
        </pc:spChg>
        <pc:spChg chg="mod">
          <ac:chgData name="Louis Clark" userId="e07aa39b-37fd-478b-b981-4b2baba8d17c" providerId="ADAL" clId="{3C9256B1-60FA-4AA9-ACED-058F973FA6E4}" dt="2024-01-12T15:54:16.665" v="21130" actId="33524"/>
          <ac:spMkLst>
            <pc:docMk/>
            <pc:sldMk cId="190576011" sldId="391"/>
            <ac:spMk id="5" creationId="{A5EC7B91-F99C-FA50-EF40-6737B392C8FB}"/>
          </ac:spMkLst>
        </pc:spChg>
        <pc:spChg chg="add mod">
          <ac:chgData name="Louis Clark" userId="e07aa39b-37fd-478b-b981-4b2baba8d17c" providerId="ADAL" clId="{3C9256B1-60FA-4AA9-ACED-058F973FA6E4}" dt="2024-01-12T14:53:39.090" v="18830"/>
          <ac:spMkLst>
            <pc:docMk/>
            <pc:sldMk cId="190576011" sldId="391"/>
            <ac:spMk id="6" creationId="{33869CE0-A822-BA8F-0EA8-3B5869AAF9BD}"/>
          </ac:spMkLst>
        </pc:spChg>
      </pc:sldChg>
      <pc:sldChg chg="addSp modSp add mod">
        <pc:chgData name="Louis Clark" userId="e07aa39b-37fd-478b-b981-4b2baba8d17c" providerId="ADAL" clId="{3C9256B1-60FA-4AA9-ACED-058F973FA6E4}" dt="2024-01-12T15:54:33.881" v="21131"/>
        <pc:sldMkLst>
          <pc:docMk/>
          <pc:sldMk cId="1820726418" sldId="392"/>
        </pc:sldMkLst>
        <pc:spChg chg="add mod">
          <ac:chgData name="Louis Clark" userId="e07aa39b-37fd-478b-b981-4b2baba8d17c" providerId="ADAL" clId="{3C9256B1-60FA-4AA9-ACED-058F973FA6E4}" dt="2024-01-12T14:52:57.953" v="18765"/>
          <ac:spMkLst>
            <pc:docMk/>
            <pc:sldMk cId="1820726418" sldId="392"/>
            <ac:spMk id="2" creationId="{C17112FF-370C-0936-E908-9F3EA5175B8C}"/>
          </ac:spMkLst>
        </pc:spChg>
        <pc:spChg chg="mod">
          <ac:chgData name="Louis Clark" userId="e07aa39b-37fd-478b-b981-4b2baba8d17c" providerId="ADAL" clId="{3C9256B1-60FA-4AA9-ACED-058F973FA6E4}" dt="2024-01-12T15:54:33.881" v="21131"/>
          <ac:spMkLst>
            <pc:docMk/>
            <pc:sldMk cId="1820726418" sldId="392"/>
            <ac:spMk id="5" creationId="{A5EC7B91-F99C-FA50-EF40-6737B392C8FB}"/>
          </ac:spMkLst>
        </pc:spChg>
      </pc:sldChg>
      <pc:sldChg chg="addSp modSp add mod">
        <pc:chgData name="Louis Clark" userId="e07aa39b-37fd-478b-b981-4b2baba8d17c" providerId="ADAL" clId="{3C9256B1-60FA-4AA9-ACED-058F973FA6E4}" dt="2024-01-12T15:54:39.344" v="21132"/>
        <pc:sldMkLst>
          <pc:docMk/>
          <pc:sldMk cId="2660858947" sldId="393"/>
        </pc:sldMkLst>
        <pc:spChg chg="add mod">
          <ac:chgData name="Louis Clark" userId="e07aa39b-37fd-478b-b981-4b2baba8d17c" providerId="ADAL" clId="{3C9256B1-60FA-4AA9-ACED-058F973FA6E4}" dt="2024-01-12T14:54:25.789" v="18855"/>
          <ac:spMkLst>
            <pc:docMk/>
            <pc:sldMk cId="2660858947" sldId="393"/>
            <ac:spMk id="2" creationId="{F532E1CD-7F5F-FD6F-D26A-574FFF678049}"/>
          </ac:spMkLst>
        </pc:spChg>
        <pc:spChg chg="mod">
          <ac:chgData name="Louis Clark" userId="e07aa39b-37fd-478b-b981-4b2baba8d17c" providerId="ADAL" clId="{3C9256B1-60FA-4AA9-ACED-058F973FA6E4}" dt="2024-01-12T15:54:39.344" v="21132"/>
          <ac:spMkLst>
            <pc:docMk/>
            <pc:sldMk cId="2660858947" sldId="393"/>
            <ac:spMk id="5" creationId="{A5EC7B91-F99C-FA50-EF40-6737B392C8FB}"/>
          </ac:spMkLst>
        </pc:spChg>
      </pc:sldChg>
      <pc:sldChg chg="addSp modSp add mod">
        <pc:chgData name="Louis Clark" userId="e07aa39b-37fd-478b-b981-4b2baba8d17c" providerId="ADAL" clId="{3C9256B1-60FA-4AA9-ACED-058F973FA6E4}" dt="2024-01-12T15:54:44.454" v="21133"/>
        <pc:sldMkLst>
          <pc:docMk/>
          <pc:sldMk cId="2021136767" sldId="394"/>
        </pc:sldMkLst>
        <pc:spChg chg="add mod">
          <ac:chgData name="Louis Clark" userId="e07aa39b-37fd-478b-b981-4b2baba8d17c" providerId="ADAL" clId="{3C9256B1-60FA-4AA9-ACED-058F973FA6E4}" dt="2024-01-12T14:55:05.977" v="18891"/>
          <ac:spMkLst>
            <pc:docMk/>
            <pc:sldMk cId="2021136767" sldId="394"/>
            <ac:spMk id="2" creationId="{1D448017-CE3E-8760-CD8A-06D9FEFB723A}"/>
          </ac:spMkLst>
        </pc:spChg>
        <pc:spChg chg="mod">
          <ac:chgData name="Louis Clark" userId="e07aa39b-37fd-478b-b981-4b2baba8d17c" providerId="ADAL" clId="{3C9256B1-60FA-4AA9-ACED-058F973FA6E4}" dt="2024-01-12T15:54:44.454" v="21133"/>
          <ac:spMkLst>
            <pc:docMk/>
            <pc:sldMk cId="2021136767" sldId="394"/>
            <ac:spMk id="5" creationId="{A5EC7B91-F99C-FA50-EF40-6737B392C8FB}"/>
          </ac:spMkLst>
        </pc:spChg>
      </pc:sldChg>
      <pc:sldChg chg="addSp modSp add mod">
        <pc:chgData name="Louis Clark" userId="e07aa39b-37fd-478b-b981-4b2baba8d17c" providerId="ADAL" clId="{3C9256B1-60FA-4AA9-ACED-058F973FA6E4}" dt="2024-01-12T15:54:48.656" v="21134"/>
        <pc:sldMkLst>
          <pc:docMk/>
          <pc:sldMk cId="228827931" sldId="395"/>
        </pc:sldMkLst>
        <pc:spChg chg="add mod">
          <ac:chgData name="Louis Clark" userId="e07aa39b-37fd-478b-b981-4b2baba8d17c" providerId="ADAL" clId="{3C9256B1-60FA-4AA9-ACED-058F973FA6E4}" dt="2024-01-12T14:55:29.461" v="18917"/>
          <ac:spMkLst>
            <pc:docMk/>
            <pc:sldMk cId="228827931" sldId="395"/>
            <ac:spMk id="2" creationId="{3EE1C969-8A8A-3B4E-8108-2D6B5050585E}"/>
          </ac:spMkLst>
        </pc:spChg>
        <pc:spChg chg="mod">
          <ac:chgData name="Louis Clark" userId="e07aa39b-37fd-478b-b981-4b2baba8d17c" providerId="ADAL" clId="{3C9256B1-60FA-4AA9-ACED-058F973FA6E4}" dt="2024-01-12T15:54:48.656" v="21134"/>
          <ac:spMkLst>
            <pc:docMk/>
            <pc:sldMk cId="228827931" sldId="395"/>
            <ac:spMk id="5" creationId="{A5EC7B91-F99C-FA50-EF40-6737B392C8FB}"/>
          </ac:spMkLst>
        </pc:spChg>
      </pc:sldChg>
      <pc:sldChg chg="addSp delSp modSp add mod">
        <pc:chgData name="Louis Clark" userId="e07aa39b-37fd-478b-b981-4b2baba8d17c" providerId="ADAL" clId="{3C9256B1-60FA-4AA9-ACED-058F973FA6E4}" dt="2024-01-12T15:54:52.243" v="21135"/>
        <pc:sldMkLst>
          <pc:docMk/>
          <pc:sldMk cId="2888961134" sldId="396"/>
        </pc:sldMkLst>
        <pc:spChg chg="add mod">
          <ac:chgData name="Louis Clark" userId="e07aa39b-37fd-478b-b981-4b2baba8d17c" providerId="ADAL" clId="{3C9256B1-60FA-4AA9-ACED-058F973FA6E4}" dt="2024-01-12T14:55:45.612" v="18950"/>
          <ac:spMkLst>
            <pc:docMk/>
            <pc:sldMk cId="2888961134" sldId="396"/>
            <ac:spMk id="2" creationId="{2CB8E672-F456-CCE9-5448-9500B920F683}"/>
          </ac:spMkLst>
        </pc:spChg>
        <pc:spChg chg="mod">
          <ac:chgData name="Louis Clark" userId="e07aa39b-37fd-478b-b981-4b2baba8d17c" providerId="ADAL" clId="{3C9256B1-60FA-4AA9-ACED-058F973FA6E4}" dt="2024-01-12T15:54:52.243" v="21135"/>
          <ac:spMkLst>
            <pc:docMk/>
            <pc:sldMk cId="2888961134" sldId="396"/>
            <ac:spMk id="5" creationId="{A5EC7B91-F99C-FA50-EF40-6737B392C8FB}"/>
          </ac:spMkLst>
        </pc:spChg>
        <pc:spChg chg="add del">
          <ac:chgData name="Louis Clark" userId="e07aa39b-37fd-478b-b981-4b2baba8d17c" providerId="ADAL" clId="{3C9256B1-60FA-4AA9-ACED-058F973FA6E4}" dt="2024-01-12T15:20:31.725" v="19402" actId="22"/>
          <ac:spMkLst>
            <pc:docMk/>
            <pc:sldMk cId="2888961134" sldId="396"/>
            <ac:spMk id="6" creationId="{215F6F3D-DCA2-A4C8-B478-BFA8198187B0}"/>
          </ac:spMkLst>
        </pc:spChg>
      </pc:sldChg>
      <pc:sldChg chg="addSp modSp add mod">
        <pc:chgData name="Louis Clark" userId="e07aa39b-37fd-478b-b981-4b2baba8d17c" providerId="ADAL" clId="{3C9256B1-60FA-4AA9-ACED-058F973FA6E4}" dt="2024-01-12T15:54:55.749" v="21136"/>
        <pc:sldMkLst>
          <pc:docMk/>
          <pc:sldMk cId="3775385385" sldId="397"/>
        </pc:sldMkLst>
        <pc:spChg chg="add mod">
          <ac:chgData name="Louis Clark" userId="e07aa39b-37fd-478b-b981-4b2baba8d17c" providerId="ADAL" clId="{3C9256B1-60FA-4AA9-ACED-058F973FA6E4}" dt="2024-01-12T14:56:01.134" v="18981"/>
          <ac:spMkLst>
            <pc:docMk/>
            <pc:sldMk cId="3775385385" sldId="397"/>
            <ac:spMk id="2" creationId="{88972E71-78C8-01DF-12B6-66416DEB9FAD}"/>
          </ac:spMkLst>
        </pc:spChg>
        <pc:spChg chg="mod">
          <ac:chgData name="Louis Clark" userId="e07aa39b-37fd-478b-b981-4b2baba8d17c" providerId="ADAL" clId="{3C9256B1-60FA-4AA9-ACED-058F973FA6E4}" dt="2024-01-12T15:54:55.749" v="21136"/>
          <ac:spMkLst>
            <pc:docMk/>
            <pc:sldMk cId="3775385385" sldId="397"/>
            <ac:spMk id="5" creationId="{A5EC7B91-F99C-FA50-EF40-6737B392C8FB}"/>
          </ac:spMkLst>
        </pc:spChg>
      </pc:sldChg>
      <pc:sldChg chg="addSp modSp add mod">
        <pc:chgData name="Louis Clark" userId="e07aa39b-37fd-478b-b981-4b2baba8d17c" providerId="ADAL" clId="{3C9256B1-60FA-4AA9-ACED-058F973FA6E4}" dt="2024-01-12T15:55:00.354" v="21137"/>
        <pc:sldMkLst>
          <pc:docMk/>
          <pc:sldMk cId="3209145456" sldId="398"/>
        </pc:sldMkLst>
        <pc:spChg chg="add mod">
          <ac:chgData name="Louis Clark" userId="e07aa39b-37fd-478b-b981-4b2baba8d17c" providerId="ADAL" clId="{3C9256B1-60FA-4AA9-ACED-058F973FA6E4}" dt="2024-01-12T14:56:36.753" v="19040"/>
          <ac:spMkLst>
            <pc:docMk/>
            <pc:sldMk cId="3209145456" sldId="398"/>
            <ac:spMk id="2" creationId="{0BB17D68-204D-8B69-1293-2FF6EC10999A}"/>
          </ac:spMkLst>
        </pc:spChg>
        <pc:spChg chg="mod">
          <ac:chgData name="Louis Clark" userId="e07aa39b-37fd-478b-b981-4b2baba8d17c" providerId="ADAL" clId="{3C9256B1-60FA-4AA9-ACED-058F973FA6E4}" dt="2024-01-12T15:55:00.354" v="21137"/>
          <ac:spMkLst>
            <pc:docMk/>
            <pc:sldMk cId="3209145456" sldId="398"/>
            <ac:spMk id="5" creationId="{A5EC7B91-F99C-FA50-EF40-6737B392C8FB}"/>
          </ac:spMkLst>
        </pc:spChg>
      </pc:sldChg>
      <pc:sldChg chg="addSp modSp add mod">
        <pc:chgData name="Louis Clark" userId="e07aa39b-37fd-478b-b981-4b2baba8d17c" providerId="ADAL" clId="{3C9256B1-60FA-4AA9-ACED-058F973FA6E4}" dt="2024-01-12T15:55:03.755" v="21138"/>
        <pc:sldMkLst>
          <pc:docMk/>
          <pc:sldMk cId="2435778693" sldId="399"/>
        </pc:sldMkLst>
        <pc:spChg chg="add mod">
          <ac:chgData name="Louis Clark" userId="e07aa39b-37fd-478b-b981-4b2baba8d17c" providerId="ADAL" clId="{3C9256B1-60FA-4AA9-ACED-058F973FA6E4}" dt="2024-01-12T14:57:04.758" v="19104"/>
          <ac:spMkLst>
            <pc:docMk/>
            <pc:sldMk cId="2435778693" sldId="399"/>
            <ac:spMk id="2" creationId="{9506A4BA-2F09-F553-ACF4-54F8C9F82154}"/>
          </ac:spMkLst>
        </pc:spChg>
        <pc:spChg chg="mod">
          <ac:chgData name="Louis Clark" userId="e07aa39b-37fd-478b-b981-4b2baba8d17c" providerId="ADAL" clId="{3C9256B1-60FA-4AA9-ACED-058F973FA6E4}" dt="2024-01-12T15:55:03.755" v="21138"/>
          <ac:spMkLst>
            <pc:docMk/>
            <pc:sldMk cId="2435778693" sldId="399"/>
            <ac:spMk id="5" creationId="{A5EC7B91-F99C-FA50-EF40-6737B392C8FB}"/>
          </ac:spMkLst>
        </pc:spChg>
      </pc:sldChg>
      <pc:sldChg chg="addSp modSp add mod">
        <pc:chgData name="Louis Clark" userId="e07aa39b-37fd-478b-b981-4b2baba8d17c" providerId="ADAL" clId="{3C9256B1-60FA-4AA9-ACED-058F973FA6E4}" dt="2024-01-12T15:55:08.616" v="21139"/>
        <pc:sldMkLst>
          <pc:docMk/>
          <pc:sldMk cId="726389448" sldId="400"/>
        </pc:sldMkLst>
        <pc:spChg chg="add mod">
          <ac:chgData name="Louis Clark" userId="e07aa39b-37fd-478b-b981-4b2baba8d17c" providerId="ADAL" clId="{3C9256B1-60FA-4AA9-ACED-058F973FA6E4}" dt="2024-01-12T14:57:37.985" v="19146"/>
          <ac:spMkLst>
            <pc:docMk/>
            <pc:sldMk cId="726389448" sldId="400"/>
            <ac:spMk id="2" creationId="{E3D71051-94F5-0D3B-9416-C2944B656E7F}"/>
          </ac:spMkLst>
        </pc:spChg>
        <pc:spChg chg="mod">
          <ac:chgData name="Louis Clark" userId="e07aa39b-37fd-478b-b981-4b2baba8d17c" providerId="ADAL" clId="{3C9256B1-60FA-4AA9-ACED-058F973FA6E4}" dt="2024-01-12T15:55:08.616" v="21139"/>
          <ac:spMkLst>
            <pc:docMk/>
            <pc:sldMk cId="726389448" sldId="400"/>
            <ac:spMk id="5" creationId="{A5EC7B91-F99C-FA50-EF40-6737B392C8FB}"/>
          </ac:spMkLst>
        </pc:spChg>
      </pc:sldChg>
      <pc:sldChg chg="addSp modSp add mod">
        <pc:chgData name="Louis Clark" userId="e07aa39b-37fd-478b-b981-4b2baba8d17c" providerId="ADAL" clId="{3C9256B1-60FA-4AA9-ACED-058F973FA6E4}" dt="2024-01-12T15:55:12.282" v="21140"/>
        <pc:sldMkLst>
          <pc:docMk/>
          <pc:sldMk cId="3833178959" sldId="401"/>
        </pc:sldMkLst>
        <pc:spChg chg="add mod">
          <ac:chgData name="Louis Clark" userId="e07aa39b-37fd-478b-b981-4b2baba8d17c" providerId="ADAL" clId="{3C9256B1-60FA-4AA9-ACED-058F973FA6E4}" dt="2024-01-12T14:58:04.791" v="19214"/>
          <ac:spMkLst>
            <pc:docMk/>
            <pc:sldMk cId="3833178959" sldId="401"/>
            <ac:spMk id="2" creationId="{502B62B7-1B30-0C8A-7DB5-404FC675CEF2}"/>
          </ac:spMkLst>
        </pc:spChg>
        <pc:spChg chg="mod">
          <ac:chgData name="Louis Clark" userId="e07aa39b-37fd-478b-b981-4b2baba8d17c" providerId="ADAL" clId="{3C9256B1-60FA-4AA9-ACED-058F973FA6E4}" dt="2024-01-12T15:55:12.282" v="21140"/>
          <ac:spMkLst>
            <pc:docMk/>
            <pc:sldMk cId="3833178959" sldId="401"/>
            <ac:spMk id="5" creationId="{A5EC7B91-F99C-FA50-EF40-6737B392C8FB}"/>
          </ac:spMkLst>
        </pc:spChg>
      </pc:sldChg>
      <pc:sldChg chg="addSp modSp add mod">
        <pc:chgData name="Louis Clark" userId="e07aa39b-37fd-478b-b981-4b2baba8d17c" providerId="ADAL" clId="{3C9256B1-60FA-4AA9-ACED-058F973FA6E4}" dt="2024-01-12T14:58:27.968" v="19259"/>
        <pc:sldMkLst>
          <pc:docMk/>
          <pc:sldMk cId="1719574964" sldId="402"/>
        </pc:sldMkLst>
        <pc:spChg chg="add mod">
          <ac:chgData name="Louis Clark" userId="e07aa39b-37fd-478b-b981-4b2baba8d17c" providerId="ADAL" clId="{3C9256B1-60FA-4AA9-ACED-058F973FA6E4}" dt="2024-01-12T14:58:27.968" v="19259"/>
          <ac:spMkLst>
            <pc:docMk/>
            <pc:sldMk cId="1719574964" sldId="402"/>
            <ac:spMk id="2" creationId="{729722E9-B8A6-D295-1687-BD146E3C1231}"/>
          </ac:spMkLst>
        </pc:spChg>
        <pc:spChg chg="mod">
          <ac:chgData name="Louis Clark" userId="e07aa39b-37fd-478b-b981-4b2baba8d17c" providerId="ADAL" clId="{3C9256B1-60FA-4AA9-ACED-058F973FA6E4}" dt="2024-01-12T14:18:33.324" v="16494" actId="20577"/>
          <ac:spMkLst>
            <pc:docMk/>
            <pc:sldMk cId="1719574964" sldId="402"/>
            <ac:spMk id="4" creationId="{E648122F-FC87-17BB-3C47-CFDDDCCB2B61}"/>
          </ac:spMkLst>
        </pc:spChg>
        <pc:spChg chg="mod">
          <ac:chgData name="Louis Clark" userId="e07aa39b-37fd-478b-b981-4b2baba8d17c" providerId="ADAL" clId="{3C9256B1-60FA-4AA9-ACED-058F973FA6E4}" dt="2024-01-12T14:22:00.307" v="17178" actId="20577"/>
          <ac:spMkLst>
            <pc:docMk/>
            <pc:sldMk cId="1719574964" sldId="402"/>
            <ac:spMk id="5" creationId="{A5EC7B91-F99C-FA50-EF40-6737B392C8FB}"/>
          </ac:spMkLst>
        </pc:spChg>
      </pc:sldChg>
      <pc:sldChg chg="modSp add mod">
        <pc:chgData name="Louis Clark" userId="e07aa39b-37fd-478b-b981-4b2baba8d17c" providerId="ADAL" clId="{3C9256B1-60FA-4AA9-ACED-058F973FA6E4}" dt="2024-01-12T14:47:39.719" v="18585" actId="20577"/>
        <pc:sldMkLst>
          <pc:docMk/>
          <pc:sldMk cId="3228037744" sldId="403"/>
        </pc:sldMkLst>
        <pc:spChg chg="mod">
          <ac:chgData name="Louis Clark" userId="e07aa39b-37fd-478b-b981-4b2baba8d17c" providerId="ADAL" clId="{3C9256B1-60FA-4AA9-ACED-058F973FA6E4}" dt="2024-01-12T14:22:34.264" v="17225" actId="20577"/>
          <ac:spMkLst>
            <pc:docMk/>
            <pc:sldMk cId="3228037744" sldId="403"/>
            <ac:spMk id="2" creationId="{A68B814B-DE06-4E41-98BA-07FAC50E3EA5}"/>
          </ac:spMkLst>
        </pc:spChg>
        <pc:spChg chg="mod">
          <ac:chgData name="Louis Clark" userId="e07aa39b-37fd-478b-b981-4b2baba8d17c" providerId="ADAL" clId="{3C9256B1-60FA-4AA9-ACED-058F973FA6E4}" dt="2024-01-12T14:47:39.719" v="18585" actId="20577"/>
          <ac:spMkLst>
            <pc:docMk/>
            <pc:sldMk cId="3228037744" sldId="403"/>
            <ac:spMk id="7" creationId="{F4A2B47A-53B8-3276-D062-143F2837D206}"/>
          </ac:spMkLst>
        </pc:spChg>
      </pc:sldChg>
      <pc:sldChg chg="addSp modSp add mod">
        <pc:chgData name="Louis Clark" userId="e07aa39b-37fd-478b-b981-4b2baba8d17c" providerId="ADAL" clId="{3C9256B1-60FA-4AA9-ACED-058F973FA6E4}" dt="2024-01-12T14:58:05.886" v="19215"/>
        <pc:sldMkLst>
          <pc:docMk/>
          <pc:sldMk cId="709819549" sldId="404"/>
        </pc:sldMkLst>
        <pc:spChg chg="add mod">
          <ac:chgData name="Louis Clark" userId="e07aa39b-37fd-478b-b981-4b2baba8d17c" providerId="ADAL" clId="{3C9256B1-60FA-4AA9-ACED-058F973FA6E4}" dt="2024-01-12T14:58:05.886" v="19215"/>
          <ac:spMkLst>
            <pc:docMk/>
            <pc:sldMk cId="709819549" sldId="404"/>
            <ac:spMk id="2" creationId="{BBEAF9F8-40B6-63A6-B2DA-04D22BEC18C3}"/>
          </ac:spMkLst>
        </pc:spChg>
        <pc:spChg chg="mod">
          <ac:chgData name="Louis Clark" userId="e07aa39b-37fd-478b-b981-4b2baba8d17c" providerId="ADAL" clId="{3C9256B1-60FA-4AA9-ACED-058F973FA6E4}" dt="2024-01-12T14:27:17.136" v="17506" actId="20577"/>
          <ac:spMkLst>
            <pc:docMk/>
            <pc:sldMk cId="709819549" sldId="404"/>
            <ac:spMk id="5" creationId="{A5EC7B91-F99C-FA50-EF40-6737B392C8FB}"/>
          </ac:spMkLst>
        </pc:spChg>
      </pc:sldChg>
      <pc:sldChg chg="addSp modSp add mod">
        <pc:chgData name="Louis Clark" userId="e07aa39b-37fd-478b-b981-4b2baba8d17c" providerId="ADAL" clId="{3C9256B1-60FA-4AA9-ACED-058F973FA6E4}" dt="2024-01-12T14:57:39.731" v="19147"/>
        <pc:sldMkLst>
          <pc:docMk/>
          <pc:sldMk cId="3542921390" sldId="405"/>
        </pc:sldMkLst>
        <pc:spChg chg="add mod">
          <ac:chgData name="Louis Clark" userId="e07aa39b-37fd-478b-b981-4b2baba8d17c" providerId="ADAL" clId="{3C9256B1-60FA-4AA9-ACED-058F973FA6E4}" dt="2024-01-12T14:57:39.731" v="19147"/>
          <ac:spMkLst>
            <pc:docMk/>
            <pc:sldMk cId="3542921390" sldId="405"/>
            <ac:spMk id="2" creationId="{B5244C01-74E8-1B87-EC86-82B7626D115C}"/>
          </ac:spMkLst>
        </pc:spChg>
        <pc:spChg chg="mod">
          <ac:chgData name="Louis Clark" userId="e07aa39b-37fd-478b-b981-4b2baba8d17c" providerId="ADAL" clId="{3C9256B1-60FA-4AA9-ACED-058F973FA6E4}" dt="2024-01-12T14:47:10.729" v="18547" actId="20577"/>
          <ac:spMkLst>
            <pc:docMk/>
            <pc:sldMk cId="3542921390" sldId="405"/>
            <ac:spMk id="5" creationId="{A5EC7B91-F99C-FA50-EF40-6737B392C8FB}"/>
          </ac:spMkLst>
        </pc:spChg>
      </pc:sldChg>
      <pc:sldChg chg="addSp modSp add mod">
        <pc:chgData name="Louis Clark" userId="e07aa39b-37fd-478b-b981-4b2baba8d17c" providerId="ADAL" clId="{3C9256B1-60FA-4AA9-ACED-058F973FA6E4}" dt="2024-01-12T14:57:05.742" v="19105"/>
        <pc:sldMkLst>
          <pc:docMk/>
          <pc:sldMk cId="3686462517" sldId="406"/>
        </pc:sldMkLst>
        <pc:spChg chg="add mod">
          <ac:chgData name="Louis Clark" userId="e07aa39b-37fd-478b-b981-4b2baba8d17c" providerId="ADAL" clId="{3C9256B1-60FA-4AA9-ACED-058F973FA6E4}" dt="2024-01-12T14:57:05.742" v="19105"/>
          <ac:spMkLst>
            <pc:docMk/>
            <pc:sldMk cId="3686462517" sldId="406"/>
            <ac:spMk id="2" creationId="{47CA9310-375A-8EA1-03D3-F031D7305821}"/>
          </ac:spMkLst>
        </pc:spChg>
        <pc:spChg chg="mod">
          <ac:chgData name="Louis Clark" userId="e07aa39b-37fd-478b-b981-4b2baba8d17c" providerId="ADAL" clId="{3C9256B1-60FA-4AA9-ACED-058F973FA6E4}" dt="2024-01-12T14:34:13.888" v="17870" actId="207"/>
          <ac:spMkLst>
            <pc:docMk/>
            <pc:sldMk cId="3686462517" sldId="406"/>
            <ac:spMk id="5" creationId="{A5EC7B91-F99C-FA50-EF40-6737B392C8FB}"/>
          </ac:spMkLst>
        </pc:spChg>
      </pc:sldChg>
      <pc:sldChg chg="addSp modSp add mod">
        <pc:chgData name="Louis Clark" userId="e07aa39b-37fd-478b-b981-4b2baba8d17c" providerId="ADAL" clId="{3C9256B1-60FA-4AA9-ACED-058F973FA6E4}" dt="2024-01-12T14:53:40.253" v="18831"/>
        <pc:sldMkLst>
          <pc:docMk/>
          <pc:sldMk cId="3951595783" sldId="407"/>
        </pc:sldMkLst>
        <pc:spChg chg="add mod">
          <ac:chgData name="Louis Clark" userId="e07aa39b-37fd-478b-b981-4b2baba8d17c" providerId="ADAL" clId="{3C9256B1-60FA-4AA9-ACED-058F973FA6E4}" dt="2024-01-12T14:53:40.253" v="18831"/>
          <ac:spMkLst>
            <pc:docMk/>
            <pc:sldMk cId="3951595783" sldId="407"/>
            <ac:spMk id="2" creationId="{A4BAD88E-67CC-7C97-E3FA-58F4ED079A31}"/>
          </ac:spMkLst>
        </pc:spChg>
        <pc:spChg chg="mod">
          <ac:chgData name="Louis Clark" userId="e07aa39b-37fd-478b-b981-4b2baba8d17c" providerId="ADAL" clId="{3C9256B1-60FA-4AA9-ACED-058F973FA6E4}" dt="2024-01-12T14:35:26.477" v="17901" actId="20577"/>
          <ac:spMkLst>
            <pc:docMk/>
            <pc:sldMk cId="3951595783" sldId="407"/>
            <ac:spMk id="5" creationId="{A5EC7B91-F99C-FA50-EF40-6737B392C8FB}"/>
          </ac:spMkLst>
        </pc:spChg>
      </pc:sldChg>
      <pc:sldChg chg="addSp modSp add mod">
        <pc:chgData name="Louis Clark" userId="e07aa39b-37fd-478b-b981-4b2baba8d17c" providerId="ADAL" clId="{3C9256B1-60FA-4AA9-ACED-058F973FA6E4}" dt="2024-01-12T14:56:39.542" v="19041"/>
        <pc:sldMkLst>
          <pc:docMk/>
          <pc:sldMk cId="2032149075" sldId="408"/>
        </pc:sldMkLst>
        <pc:spChg chg="add mod">
          <ac:chgData name="Louis Clark" userId="e07aa39b-37fd-478b-b981-4b2baba8d17c" providerId="ADAL" clId="{3C9256B1-60FA-4AA9-ACED-058F973FA6E4}" dt="2024-01-12T14:56:39.542" v="19041"/>
          <ac:spMkLst>
            <pc:docMk/>
            <pc:sldMk cId="2032149075" sldId="408"/>
            <ac:spMk id="2" creationId="{9BCD1F4A-C9A0-4874-5534-54D1D045BBC3}"/>
          </ac:spMkLst>
        </pc:spChg>
        <pc:spChg chg="mod">
          <ac:chgData name="Louis Clark" userId="e07aa39b-37fd-478b-b981-4b2baba8d17c" providerId="ADAL" clId="{3C9256B1-60FA-4AA9-ACED-058F973FA6E4}" dt="2024-01-12T14:46:25.737" v="18521" actId="20577"/>
          <ac:spMkLst>
            <pc:docMk/>
            <pc:sldMk cId="2032149075" sldId="408"/>
            <ac:spMk id="5" creationId="{A5EC7B91-F99C-FA50-EF40-6737B392C8FB}"/>
          </ac:spMkLst>
        </pc:spChg>
      </pc:sldChg>
      <pc:sldChg chg="add del">
        <pc:chgData name="Louis Clark" userId="e07aa39b-37fd-478b-b981-4b2baba8d17c" providerId="ADAL" clId="{3C9256B1-60FA-4AA9-ACED-058F973FA6E4}" dt="2024-01-12T14:36:04.806" v="17904"/>
        <pc:sldMkLst>
          <pc:docMk/>
          <pc:sldMk cId="1381279841" sldId="409"/>
        </pc:sldMkLst>
      </pc:sldChg>
      <pc:sldChg chg="add del">
        <pc:chgData name="Louis Clark" userId="e07aa39b-37fd-478b-b981-4b2baba8d17c" providerId="ADAL" clId="{3C9256B1-60FA-4AA9-ACED-058F973FA6E4}" dt="2024-01-12T14:48:21.250" v="18606" actId="2890"/>
        <pc:sldMkLst>
          <pc:docMk/>
          <pc:sldMk cId="2308191858" sldId="409"/>
        </pc:sldMkLst>
      </pc:sldChg>
      <pc:sldChg chg="addSp delSp modSp add mod ord">
        <pc:chgData name="Louis Clark" userId="e07aa39b-37fd-478b-b981-4b2baba8d17c" providerId="ADAL" clId="{3C9256B1-60FA-4AA9-ACED-058F973FA6E4}" dt="2024-01-12T17:58:12.906" v="24933"/>
        <pc:sldMkLst>
          <pc:docMk/>
          <pc:sldMk cId="2727041669" sldId="409"/>
        </pc:sldMkLst>
        <pc:spChg chg="add del mod">
          <ac:chgData name="Louis Clark" userId="e07aa39b-37fd-478b-b981-4b2baba8d17c" providerId="ADAL" clId="{3C9256B1-60FA-4AA9-ACED-058F973FA6E4}" dt="2024-01-12T15:21:22.669" v="19416" actId="478"/>
          <ac:spMkLst>
            <pc:docMk/>
            <pc:sldMk cId="2727041669" sldId="409"/>
            <ac:spMk id="2" creationId="{3EA88712-D24A-896C-02D7-10D050E58802}"/>
          </ac:spMkLst>
        </pc:spChg>
        <pc:spChg chg="add mod">
          <ac:chgData name="Louis Clark" userId="e07aa39b-37fd-478b-b981-4b2baba8d17c" providerId="ADAL" clId="{3C9256B1-60FA-4AA9-ACED-058F973FA6E4}" dt="2024-01-12T15:21:23.040" v="19417"/>
          <ac:spMkLst>
            <pc:docMk/>
            <pc:sldMk cId="2727041669" sldId="409"/>
            <ac:spMk id="3" creationId="{C8EED5C8-2172-C3AE-8B5A-3FCC1CC3C7C4}"/>
          </ac:spMkLst>
        </pc:spChg>
        <pc:spChg chg="mod">
          <ac:chgData name="Louis Clark" userId="e07aa39b-37fd-478b-b981-4b2baba8d17c" providerId="ADAL" clId="{3C9256B1-60FA-4AA9-ACED-058F973FA6E4}" dt="2024-01-12T15:20:07.939" v="19400" actId="27636"/>
          <ac:spMkLst>
            <pc:docMk/>
            <pc:sldMk cId="2727041669" sldId="409"/>
            <ac:spMk id="5" creationId="{A5EC7B91-F99C-FA50-EF40-6737B392C8FB}"/>
          </ac:spMkLst>
        </pc:spChg>
        <pc:spChg chg="add del mod">
          <ac:chgData name="Louis Clark" userId="e07aa39b-37fd-478b-b981-4b2baba8d17c" providerId="ADAL" clId="{3C9256B1-60FA-4AA9-ACED-058F973FA6E4}" dt="2024-01-12T15:58:38.175" v="21166"/>
          <ac:spMkLst>
            <pc:docMk/>
            <pc:sldMk cId="2727041669" sldId="409"/>
            <ac:spMk id="6" creationId="{99BA1FDC-3637-0DEF-C415-6C744C2DCF1D}"/>
          </ac:spMkLst>
        </pc:spChg>
        <pc:spChg chg="add del mod">
          <ac:chgData name="Louis Clark" userId="e07aa39b-37fd-478b-b981-4b2baba8d17c" providerId="ADAL" clId="{3C9256B1-60FA-4AA9-ACED-058F973FA6E4}" dt="2024-01-12T17:58:12.906" v="24933"/>
          <ac:spMkLst>
            <pc:docMk/>
            <pc:sldMk cId="2727041669" sldId="409"/>
            <ac:spMk id="7" creationId="{246F2512-DCFC-6613-848F-B90C78D73A01}"/>
          </ac:spMkLst>
        </pc:spChg>
      </pc:sldChg>
      <pc:sldChg chg="addSp delSp modSp add mod ord">
        <pc:chgData name="Louis Clark" userId="e07aa39b-37fd-478b-b981-4b2baba8d17c" providerId="ADAL" clId="{3C9256B1-60FA-4AA9-ACED-058F973FA6E4}" dt="2024-01-12T15:22:59.121" v="19545" actId="207"/>
        <pc:sldMkLst>
          <pc:docMk/>
          <pc:sldMk cId="3671529856" sldId="410"/>
        </pc:sldMkLst>
        <pc:spChg chg="add del">
          <ac:chgData name="Louis Clark" userId="e07aa39b-37fd-478b-b981-4b2baba8d17c" providerId="ADAL" clId="{3C9256B1-60FA-4AA9-ACED-058F973FA6E4}" dt="2024-01-12T15:21:01.641" v="19412" actId="478"/>
          <ac:spMkLst>
            <pc:docMk/>
            <pc:sldMk cId="3671529856" sldId="410"/>
            <ac:spMk id="2" creationId="{3EA88712-D24A-896C-02D7-10D050E58802}"/>
          </ac:spMkLst>
        </pc:spChg>
        <pc:spChg chg="add del mod">
          <ac:chgData name="Louis Clark" userId="e07aa39b-37fd-478b-b981-4b2baba8d17c" providerId="ADAL" clId="{3C9256B1-60FA-4AA9-ACED-058F973FA6E4}" dt="2024-01-12T15:21:01.803" v="19413"/>
          <ac:spMkLst>
            <pc:docMk/>
            <pc:sldMk cId="3671529856" sldId="410"/>
            <ac:spMk id="3" creationId="{B25EADED-9672-0FF6-E8D8-7954E603C56E}"/>
          </ac:spMkLst>
        </pc:spChg>
        <pc:spChg chg="mod">
          <ac:chgData name="Louis Clark" userId="e07aa39b-37fd-478b-b981-4b2baba8d17c" providerId="ADAL" clId="{3C9256B1-60FA-4AA9-ACED-058F973FA6E4}" dt="2024-01-12T15:22:59.121" v="19545" actId="207"/>
          <ac:spMkLst>
            <pc:docMk/>
            <pc:sldMk cId="3671529856" sldId="410"/>
            <ac:spMk id="5" creationId="{A5EC7B91-F99C-FA50-EF40-6737B392C8FB}"/>
          </ac:spMkLst>
        </pc:spChg>
      </pc:sldChg>
      <pc:sldChg chg="modSp add mod">
        <pc:chgData name="Louis Clark" userId="e07aa39b-37fd-478b-b981-4b2baba8d17c" providerId="ADAL" clId="{3C9256B1-60FA-4AA9-ACED-058F973FA6E4}" dt="2024-01-12T15:23:30.506" v="19589" actId="20577"/>
        <pc:sldMkLst>
          <pc:docMk/>
          <pc:sldMk cId="362247914" sldId="411"/>
        </pc:sldMkLst>
        <pc:spChg chg="mod">
          <ac:chgData name="Louis Clark" userId="e07aa39b-37fd-478b-b981-4b2baba8d17c" providerId="ADAL" clId="{3C9256B1-60FA-4AA9-ACED-058F973FA6E4}" dt="2024-01-12T15:23:30.506" v="19589" actId="20577"/>
          <ac:spMkLst>
            <pc:docMk/>
            <pc:sldMk cId="362247914" sldId="411"/>
            <ac:spMk id="3" creationId="{B25EADED-9672-0FF6-E8D8-7954E603C56E}"/>
          </ac:spMkLst>
        </pc:spChg>
        <pc:spChg chg="mod">
          <ac:chgData name="Louis Clark" userId="e07aa39b-37fd-478b-b981-4b2baba8d17c" providerId="ADAL" clId="{3C9256B1-60FA-4AA9-ACED-058F973FA6E4}" dt="2024-01-12T15:23:21.345" v="19566" actId="20577"/>
          <ac:spMkLst>
            <pc:docMk/>
            <pc:sldMk cId="362247914" sldId="411"/>
            <ac:spMk id="5" creationId="{A5EC7B91-F99C-FA50-EF40-6737B392C8FB}"/>
          </ac:spMkLst>
        </pc:spChg>
      </pc:sldChg>
      <pc:sldChg chg="modSp add mod">
        <pc:chgData name="Louis Clark" userId="e07aa39b-37fd-478b-b981-4b2baba8d17c" providerId="ADAL" clId="{3C9256B1-60FA-4AA9-ACED-058F973FA6E4}" dt="2024-01-12T15:23:57.107" v="19636" actId="20577"/>
        <pc:sldMkLst>
          <pc:docMk/>
          <pc:sldMk cId="1260405192" sldId="412"/>
        </pc:sldMkLst>
        <pc:spChg chg="mod">
          <ac:chgData name="Louis Clark" userId="e07aa39b-37fd-478b-b981-4b2baba8d17c" providerId="ADAL" clId="{3C9256B1-60FA-4AA9-ACED-058F973FA6E4}" dt="2024-01-12T15:23:57.107" v="19636" actId="20577"/>
          <ac:spMkLst>
            <pc:docMk/>
            <pc:sldMk cId="1260405192" sldId="412"/>
            <ac:spMk id="3" creationId="{B25EADED-9672-0FF6-E8D8-7954E603C56E}"/>
          </ac:spMkLst>
        </pc:spChg>
        <pc:spChg chg="mod">
          <ac:chgData name="Louis Clark" userId="e07aa39b-37fd-478b-b981-4b2baba8d17c" providerId="ADAL" clId="{3C9256B1-60FA-4AA9-ACED-058F973FA6E4}" dt="2024-01-12T15:23:49.390" v="19614" actId="20577"/>
          <ac:spMkLst>
            <pc:docMk/>
            <pc:sldMk cId="1260405192" sldId="412"/>
            <ac:spMk id="5" creationId="{A5EC7B91-F99C-FA50-EF40-6737B392C8FB}"/>
          </ac:spMkLst>
        </pc:spChg>
      </pc:sldChg>
      <pc:sldChg chg="addSp delSp modSp add mod">
        <pc:chgData name="Louis Clark" userId="e07aa39b-37fd-478b-b981-4b2baba8d17c" providerId="ADAL" clId="{3C9256B1-60FA-4AA9-ACED-058F973FA6E4}" dt="2024-01-12T15:24:47.939" v="19665"/>
        <pc:sldMkLst>
          <pc:docMk/>
          <pc:sldMk cId="333355144" sldId="413"/>
        </pc:sldMkLst>
        <pc:spChg chg="del mod">
          <ac:chgData name="Louis Clark" userId="e07aa39b-37fd-478b-b981-4b2baba8d17c" providerId="ADAL" clId="{3C9256B1-60FA-4AA9-ACED-058F973FA6E4}" dt="2024-01-12T15:24:41.204" v="19662" actId="478"/>
          <ac:spMkLst>
            <pc:docMk/>
            <pc:sldMk cId="333355144" sldId="413"/>
            <ac:spMk id="2" creationId="{47CA9310-375A-8EA1-03D3-F031D7305821}"/>
          </ac:spMkLst>
        </pc:spChg>
        <pc:spChg chg="add del mod">
          <ac:chgData name="Louis Clark" userId="e07aa39b-37fd-478b-b981-4b2baba8d17c" providerId="ADAL" clId="{3C9256B1-60FA-4AA9-ACED-058F973FA6E4}" dt="2024-01-12T15:24:47.939" v="19665"/>
          <ac:spMkLst>
            <pc:docMk/>
            <pc:sldMk cId="333355144" sldId="413"/>
            <ac:spMk id="3" creationId="{EEB8F96E-AA76-FA76-5B40-E52DC929CDE5}"/>
          </ac:spMkLst>
        </pc:spChg>
        <pc:spChg chg="mod">
          <ac:chgData name="Louis Clark" userId="e07aa39b-37fd-478b-b981-4b2baba8d17c" providerId="ADAL" clId="{3C9256B1-60FA-4AA9-ACED-058F973FA6E4}" dt="2024-01-12T15:24:34.762" v="19658" actId="20577"/>
          <ac:spMkLst>
            <pc:docMk/>
            <pc:sldMk cId="333355144" sldId="413"/>
            <ac:spMk id="5" creationId="{A5EC7B91-F99C-FA50-EF40-6737B392C8FB}"/>
          </ac:spMkLst>
        </pc:spChg>
      </pc:sldChg>
      <pc:sldChg chg="addSp delSp modSp add mod ord">
        <pc:chgData name="Louis Clark" userId="e07aa39b-37fd-478b-b981-4b2baba8d17c" providerId="ADAL" clId="{3C9256B1-60FA-4AA9-ACED-058F973FA6E4}" dt="2024-01-12T15:34:54.339" v="20187" actId="207"/>
        <pc:sldMkLst>
          <pc:docMk/>
          <pc:sldMk cId="1029260561" sldId="414"/>
        </pc:sldMkLst>
        <pc:spChg chg="add mod">
          <ac:chgData name="Louis Clark" userId="e07aa39b-37fd-478b-b981-4b2baba8d17c" providerId="ADAL" clId="{3C9256B1-60FA-4AA9-ACED-058F973FA6E4}" dt="2024-01-12T15:27:48.122" v="19725"/>
          <ac:spMkLst>
            <pc:docMk/>
            <pc:sldMk cId="1029260561" sldId="414"/>
            <ac:spMk id="2" creationId="{D723C33C-BEF2-2B04-C4B0-FEC8FDCF1740}"/>
          </ac:spMkLst>
        </pc:spChg>
        <pc:spChg chg="del">
          <ac:chgData name="Louis Clark" userId="e07aa39b-37fd-478b-b981-4b2baba8d17c" providerId="ADAL" clId="{3C9256B1-60FA-4AA9-ACED-058F973FA6E4}" dt="2024-01-12T15:27:43.459" v="19724" actId="478"/>
          <ac:spMkLst>
            <pc:docMk/>
            <pc:sldMk cId="1029260561" sldId="414"/>
            <ac:spMk id="3" creationId="{EEB8F96E-AA76-FA76-5B40-E52DC929CDE5}"/>
          </ac:spMkLst>
        </pc:spChg>
        <pc:spChg chg="mod">
          <ac:chgData name="Louis Clark" userId="e07aa39b-37fd-478b-b981-4b2baba8d17c" providerId="ADAL" clId="{3C9256B1-60FA-4AA9-ACED-058F973FA6E4}" dt="2024-01-12T15:34:54.339" v="20187" actId="207"/>
          <ac:spMkLst>
            <pc:docMk/>
            <pc:sldMk cId="1029260561" sldId="414"/>
            <ac:spMk id="5" creationId="{A5EC7B91-F99C-FA50-EF40-6737B392C8FB}"/>
          </ac:spMkLst>
        </pc:spChg>
      </pc:sldChg>
      <pc:sldChg chg="addSp modSp add mod">
        <pc:chgData name="Louis Clark" userId="e07aa39b-37fd-478b-b981-4b2baba8d17c" providerId="ADAL" clId="{3C9256B1-60FA-4AA9-ACED-058F973FA6E4}" dt="2024-01-12T15:43:14.369" v="20552"/>
        <pc:sldMkLst>
          <pc:docMk/>
          <pc:sldMk cId="3766931909" sldId="415"/>
        </pc:sldMkLst>
        <pc:spChg chg="mod">
          <ac:chgData name="Louis Clark" userId="e07aa39b-37fd-478b-b981-4b2baba8d17c" providerId="ADAL" clId="{3C9256B1-60FA-4AA9-ACED-058F973FA6E4}" dt="2024-01-12T15:41:33.740" v="20515" actId="2711"/>
          <ac:spMkLst>
            <pc:docMk/>
            <pc:sldMk cId="3766931909" sldId="415"/>
            <ac:spMk id="4" creationId="{E648122F-FC87-17BB-3C47-CFDDDCCB2B61}"/>
          </ac:spMkLst>
        </pc:spChg>
        <pc:spChg chg="mod">
          <ac:chgData name="Louis Clark" userId="e07aa39b-37fd-478b-b981-4b2baba8d17c" providerId="ADAL" clId="{3C9256B1-60FA-4AA9-ACED-058F973FA6E4}" dt="2024-01-12T15:38:55.065" v="20350" actId="20577"/>
          <ac:spMkLst>
            <pc:docMk/>
            <pc:sldMk cId="3766931909" sldId="415"/>
            <ac:spMk id="5" creationId="{A5EC7B91-F99C-FA50-EF40-6737B392C8FB}"/>
          </ac:spMkLst>
        </pc:spChg>
        <pc:graphicFrameChg chg="add mod modGraphic">
          <ac:chgData name="Louis Clark" userId="e07aa39b-37fd-478b-b981-4b2baba8d17c" providerId="ADAL" clId="{3C9256B1-60FA-4AA9-ACED-058F973FA6E4}" dt="2024-01-12T15:43:14.369" v="20552"/>
          <ac:graphicFrameMkLst>
            <pc:docMk/>
            <pc:sldMk cId="3766931909" sldId="415"/>
            <ac:graphicFrameMk id="3" creationId="{CA5371D3-6459-8724-3F41-F4D17B789CF4}"/>
          </ac:graphicFrameMkLst>
        </pc:graphicFrameChg>
      </pc:sldChg>
      <pc:sldChg chg="addSp delSp modSp add mod">
        <pc:chgData name="Louis Clark" userId="e07aa39b-37fd-478b-b981-4b2baba8d17c" providerId="ADAL" clId="{3C9256B1-60FA-4AA9-ACED-058F973FA6E4}" dt="2024-01-12T17:52:41.185" v="24751" actId="20577"/>
        <pc:sldMkLst>
          <pc:docMk/>
          <pc:sldMk cId="38214508" sldId="416"/>
        </pc:sldMkLst>
        <pc:spChg chg="del">
          <ac:chgData name="Louis Clark" userId="e07aa39b-37fd-478b-b981-4b2baba8d17c" providerId="ADAL" clId="{3C9256B1-60FA-4AA9-ACED-058F973FA6E4}" dt="2024-01-12T15:49:49.042" v="20663" actId="478"/>
          <ac:spMkLst>
            <pc:docMk/>
            <pc:sldMk cId="38214508" sldId="416"/>
            <ac:spMk id="2" creationId="{3B81C958-1DB4-DCE1-D91A-8F16D67E416F}"/>
          </ac:spMkLst>
        </pc:spChg>
        <pc:spChg chg="mod">
          <ac:chgData name="Louis Clark" userId="e07aa39b-37fd-478b-b981-4b2baba8d17c" providerId="ADAL" clId="{3C9256B1-60FA-4AA9-ACED-058F973FA6E4}" dt="2024-01-12T17:17:11.306" v="23239" actId="20577"/>
          <ac:spMkLst>
            <pc:docMk/>
            <pc:sldMk cId="38214508" sldId="416"/>
            <ac:spMk id="4" creationId="{E648122F-FC87-17BB-3C47-CFDDDCCB2B61}"/>
          </ac:spMkLst>
        </pc:spChg>
        <pc:spChg chg="mod">
          <ac:chgData name="Louis Clark" userId="e07aa39b-37fd-478b-b981-4b2baba8d17c" providerId="ADAL" clId="{3C9256B1-60FA-4AA9-ACED-058F973FA6E4}" dt="2024-01-12T17:51:36.105" v="24677"/>
          <ac:spMkLst>
            <pc:docMk/>
            <pc:sldMk cId="38214508" sldId="416"/>
            <ac:spMk id="5" creationId="{A5EC7B91-F99C-FA50-EF40-6737B392C8FB}"/>
          </ac:spMkLst>
        </pc:spChg>
        <pc:spChg chg="add mod">
          <ac:chgData name="Louis Clark" userId="e07aa39b-37fd-478b-b981-4b2baba8d17c" providerId="ADAL" clId="{3C9256B1-60FA-4AA9-ACED-058F973FA6E4}" dt="2024-01-12T15:49:52.436" v="20664"/>
          <ac:spMkLst>
            <pc:docMk/>
            <pc:sldMk cId="38214508" sldId="416"/>
            <ac:spMk id="6" creationId="{17CFCB35-BAEF-A132-3D3C-F365B0332AE4}"/>
          </ac:spMkLst>
        </pc:spChg>
        <pc:graphicFrameChg chg="mod">
          <ac:chgData name="Louis Clark" userId="e07aa39b-37fd-478b-b981-4b2baba8d17c" providerId="ADAL" clId="{3C9256B1-60FA-4AA9-ACED-058F973FA6E4}" dt="2024-01-12T17:52:41.185" v="24751" actId="20577"/>
          <ac:graphicFrameMkLst>
            <pc:docMk/>
            <pc:sldMk cId="38214508" sldId="416"/>
            <ac:graphicFrameMk id="3" creationId="{CA5371D3-6459-8724-3F41-F4D17B789CF4}"/>
          </ac:graphicFrameMkLst>
        </pc:graphicFrameChg>
      </pc:sldChg>
      <pc:sldChg chg="addSp delSp modSp add mod">
        <pc:chgData name="Louis Clark" userId="e07aa39b-37fd-478b-b981-4b2baba8d17c" providerId="ADAL" clId="{3C9256B1-60FA-4AA9-ACED-058F973FA6E4}" dt="2024-01-12T15:49:39.300" v="20662"/>
        <pc:sldMkLst>
          <pc:docMk/>
          <pc:sldMk cId="4235115601" sldId="417"/>
        </pc:sldMkLst>
        <pc:spChg chg="del">
          <ac:chgData name="Louis Clark" userId="e07aa39b-37fd-478b-b981-4b2baba8d17c" providerId="ADAL" clId="{3C9256B1-60FA-4AA9-ACED-058F973FA6E4}" dt="2024-01-12T15:49:35.342" v="20661" actId="478"/>
          <ac:spMkLst>
            <pc:docMk/>
            <pc:sldMk cId="4235115601" sldId="417"/>
            <ac:spMk id="2" creationId="{3B81C958-1DB4-DCE1-D91A-8F16D67E416F}"/>
          </ac:spMkLst>
        </pc:spChg>
        <pc:spChg chg="mod">
          <ac:chgData name="Louis Clark" userId="e07aa39b-37fd-478b-b981-4b2baba8d17c" providerId="ADAL" clId="{3C9256B1-60FA-4AA9-ACED-058F973FA6E4}" dt="2024-01-12T15:47:12.025" v="20577" actId="20577"/>
          <ac:spMkLst>
            <pc:docMk/>
            <pc:sldMk cId="4235115601" sldId="417"/>
            <ac:spMk id="4" creationId="{E648122F-FC87-17BB-3C47-CFDDDCCB2B61}"/>
          </ac:spMkLst>
        </pc:spChg>
        <pc:spChg chg="mod">
          <ac:chgData name="Louis Clark" userId="e07aa39b-37fd-478b-b981-4b2baba8d17c" providerId="ADAL" clId="{3C9256B1-60FA-4AA9-ACED-058F973FA6E4}" dt="2024-01-12T15:48:18.112" v="20646" actId="20577"/>
          <ac:spMkLst>
            <pc:docMk/>
            <pc:sldMk cId="4235115601" sldId="417"/>
            <ac:spMk id="5" creationId="{A5EC7B91-F99C-FA50-EF40-6737B392C8FB}"/>
          </ac:spMkLst>
        </pc:spChg>
        <pc:spChg chg="add mod">
          <ac:chgData name="Louis Clark" userId="e07aa39b-37fd-478b-b981-4b2baba8d17c" providerId="ADAL" clId="{3C9256B1-60FA-4AA9-ACED-058F973FA6E4}" dt="2024-01-12T15:49:39.300" v="20662"/>
          <ac:spMkLst>
            <pc:docMk/>
            <pc:sldMk cId="4235115601" sldId="417"/>
            <ac:spMk id="7" creationId="{07AAC3C2-3911-88F7-8F0C-DD86B20EFF79}"/>
          </ac:spMkLst>
        </pc:spChg>
        <pc:graphicFrameChg chg="del mod">
          <ac:chgData name="Louis Clark" userId="e07aa39b-37fd-478b-b981-4b2baba8d17c" providerId="ADAL" clId="{3C9256B1-60FA-4AA9-ACED-058F973FA6E4}" dt="2024-01-12T15:48:01.776" v="20623" actId="478"/>
          <ac:graphicFrameMkLst>
            <pc:docMk/>
            <pc:sldMk cId="4235115601" sldId="417"/>
            <ac:graphicFrameMk id="3" creationId="{CA5371D3-6459-8724-3F41-F4D17B789CF4}"/>
          </ac:graphicFrameMkLst>
        </pc:graphicFrameChg>
        <pc:graphicFrameChg chg="add mod">
          <ac:chgData name="Louis Clark" userId="e07aa39b-37fd-478b-b981-4b2baba8d17c" providerId="ADAL" clId="{3C9256B1-60FA-4AA9-ACED-058F973FA6E4}" dt="2024-01-12T15:48:02.168" v="20624"/>
          <ac:graphicFrameMkLst>
            <pc:docMk/>
            <pc:sldMk cId="4235115601" sldId="417"/>
            <ac:graphicFrameMk id="6" creationId="{80E9C260-26DF-2672-4C1F-029A20295260}"/>
          </ac:graphicFrameMkLst>
        </pc:graphicFrameChg>
      </pc:sldChg>
      <pc:sldChg chg="addSp delSp modSp add mod">
        <pc:chgData name="Louis Clark" userId="e07aa39b-37fd-478b-b981-4b2baba8d17c" providerId="ADAL" clId="{3C9256B1-60FA-4AA9-ACED-058F973FA6E4}" dt="2024-01-12T15:49:28.674" v="20660"/>
        <pc:sldMkLst>
          <pc:docMk/>
          <pc:sldMk cId="3141662123" sldId="418"/>
        </pc:sldMkLst>
        <pc:spChg chg="del mod">
          <ac:chgData name="Louis Clark" userId="e07aa39b-37fd-478b-b981-4b2baba8d17c" providerId="ADAL" clId="{3C9256B1-60FA-4AA9-ACED-058F973FA6E4}" dt="2024-01-12T15:49:25.998" v="20659" actId="478"/>
          <ac:spMkLst>
            <pc:docMk/>
            <pc:sldMk cId="3141662123" sldId="418"/>
            <ac:spMk id="2" creationId="{3B81C958-1DB4-DCE1-D91A-8F16D67E416F}"/>
          </ac:spMkLst>
        </pc:spChg>
        <pc:spChg chg="add mod">
          <ac:chgData name="Louis Clark" userId="e07aa39b-37fd-478b-b981-4b2baba8d17c" providerId="ADAL" clId="{3C9256B1-60FA-4AA9-ACED-058F973FA6E4}" dt="2024-01-12T15:49:28.674" v="20660"/>
          <ac:spMkLst>
            <pc:docMk/>
            <pc:sldMk cId="3141662123" sldId="418"/>
            <ac:spMk id="3" creationId="{E14C408A-F5F1-12A6-7E86-567C0E033367}"/>
          </ac:spMkLst>
        </pc:spChg>
        <pc:spChg chg="mod">
          <ac:chgData name="Louis Clark" userId="e07aa39b-37fd-478b-b981-4b2baba8d17c" providerId="ADAL" clId="{3C9256B1-60FA-4AA9-ACED-058F973FA6E4}" dt="2024-01-12T15:49:10.292" v="20654" actId="20577"/>
          <ac:spMkLst>
            <pc:docMk/>
            <pc:sldMk cId="3141662123" sldId="418"/>
            <ac:spMk id="4" creationId="{E648122F-FC87-17BB-3C47-CFDDDCCB2B61}"/>
          </ac:spMkLst>
        </pc:spChg>
      </pc:sldChg>
      <pc:sldChg chg="addSp delSp modSp add mod">
        <pc:chgData name="Louis Clark" userId="e07aa39b-37fd-478b-b981-4b2baba8d17c" providerId="ADAL" clId="{3C9256B1-60FA-4AA9-ACED-058F973FA6E4}" dt="2024-01-12T15:58:05.287" v="21159"/>
        <pc:sldMkLst>
          <pc:docMk/>
          <pc:sldMk cId="3280555366" sldId="419"/>
        </pc:sldMkLst>
        <pc:spChg chg="add mod">
          <ac:chgData name="Louis Clark" userId="e07aa39b-37fd-478b-b981-4b2baba8d17c" providerId="ADAL" clId="{3C9256B1-60FA-4AA9-ACED-058F973FA6E4}" dt="2024-01-12T15:58:05.287" v="21159"/>
          <ac:spMkLst>
            <pc:docMk/>
            <pc:sldMk cId="3280555366" sldId="419"/>
            <ac:spMk id="2" creationId="{F8D6D2AC-1DA7-6FAE-04C6-506F26D7142C}"/>
          </ac:spMkLst>
        </pc:spChg>
        <pc:spChg chg="del">
          <ac:chgData name="Louis Clark" userId="e07aa39b-37fd-478b-b981-4b2baba8d17c" providerId="ADAL" clId="{3C9256B1-60FA-4AA9-ACED-058F973FA6E4}" dt="2024-01-12T15:58:03.042" v="21158" actId="478"/>
          <ac:spMkLst>
            <pc:docMk/>
            <pc:sldMk cId="3280555366" sldId="419"/>
            <ac:spMk id="3" creationId="{E14C408A-F5F1-12A6-7E86-567C0E033367}"/>
          </ac:spMkLst>
        </pc:spChg>
      </pc:sldChg>
      <pc:sldChg chg="addSp delSp modSp add mod">
        <pc:chgData name="Louis Clark" userId="e07aa39b-37fd-478b-b981-4b2baba8d17c" providerId="ADAL" clId="{3C9256B1-60FA-4AA9-ACED-058F973FA6E4}" dt="2024-01-12T15:58:21.884" v="21164"/>
        <pc:sldMkLst>
          <pc:docMk/>
          <pc:sldMk cId="559404080" sldId="420"/>
        </pc:sldMkLst>
        <pc:spChg chg="del">
          <ac:chgData name="Louis Clark" userId="e07aa39b-37fd-478b-b981-4b2baba8d17c" providerId="ADAL" clId="{3C9256B1-60FA-4AA9-ACED-058F973FA6E4}" dt="2024-01-12T15:58:21.640" v="21163" actId="478"/>
          <ac:spMkLst>
            <pc:docMk/>
            <pc:sldMk cId="559404080" sldId="420"/>
            <ac:spMk id="2" creationId="{F8D6D2AC-1DA7-6FAE-04C6-506F26D7142C}"/>
          </ac:spMkLst>
        </pc:spChg>
        <pc:spChg chg="add mod">
          <ac:chgData name="Louis Clark" userId="e07aa39b-37fd-478b-b981-4b2baba8d17c" providerId="ADAL" clId="{3C9256B1-60FA-4AA9-ACED-058F973FA6E4}" dt="2024-01-12T15:58:21.884" v="21164"/>
          <ac:spMkLst>
            <pc:docMk/>
            <pc:sldMk cId="559404080" sldId="420"/>
            <ac:spMk id="3" creationId="{1045F3F8-23F3-14EC-185E-879E94A3BB60}"/>
          </ac:spMkLst>
        </pc:spChg>
        <pc:spChg chg="mod">
          <ac:chgData name="Louis Clark" userId="e07aa39b-37fd-478b-b981-4b2baba8d17c" providerId="ADAL" clId="{3C9256B1-60FA-4AA9-ACED-058F973FA6E4}" dt="2024-01-12T15:58:16.420" v="21162" actId="20577"/>
          <ac:spMkLst>
            <pc:docMk/>
            <pc:sldMk cId="559404080" sldId="420"/>
            <ac:spMk id="4" creationId="{E648122F-FC87-17BB-3C47-CFDDDCCB2B61}"/>
          </ac:spMkLst>
        </pc:spChg>
      </pc:sldChg>
      <pc:sldChg chg="addSp delSp modSp add mod">
        <pc:chgData name="Louis Clark" userId="e07aa39b-37fd-478b-b981-4b2baba8d17c" providerId="ADAL" clId="{3C9256B1-60FA-4AA9-ACED-058F973FA6E4}" dt="2024-01-12T16:01:37.517" v="21438" actId="20577"/>
        <pc:sldMkLst>
          <pc:docMk/>
          <pc:sldMk cId="3408888902" sldId="421"/>
        </pc:sldMkLst>
        <pc:spChg chg="add mod">
          <ac:chgData name="Louis Clark" userId="e07aa39b-37fd-478b-b981-4b2baba8d17c" providerId="ADAL" clId="{3C9256B1-60FA-4AA9-ACED-058F973FA6E4}" dt="2024-01-12T15:58:52.966" v="21171"/>
          <ac:spMkLst>
            <pc:docMk/>
            <pc:sldMk cId="3408888902" sldId="421"/>
            <ac:spMk id="2" creationId="{AD1FFFC2-BDB5-8790-BF37-418850951AA9}"/>
          </ac:spMkLst>
        </pc:spChg>
        <pc:spChg chg="del">
          <ac:chgData name="Louis Clark" userId="e07aa39b-37fd-478b-b981-4b2baba8d17c" providerId="ADAL" clId="{3C9256B1-60FA-4AA9-ACED-058F973FA6E4}" dt="2024-01-12T15:58:49.466" v="21170" actId="478"/>
          <ac:spMkLst>
            <pc:docMk/>
            <pc:sldMk cId="3408888902" sldId="421"/>
            <ac:spMk id="3" creationId="{1045F3F8-23F3-14EC-185E-879E94A3BB60}"/>
          </ac:spMkLst>
        </pc:spChg>
        <pc:spChg chg="mod">
          <ac:chgData name="Louis Clark" userId="e07aa39b-37fd-478b-b981-4b2baba8d17c" providerId="ADAL" clId="{3C9256B1-60FA-4AA9-ACED-058F973FA6E4}" dt="2024-01-12T15:58:48.043" v="21169" actId="20577"/>
          <ac:spMkLst>
            <pc:docMk/>
            <pc:sldMk cId="3408888902" sldId="421"/>
            <ac:spMk id="4" creationId="{E648122F-FC87-17BB-3C47-CFDDDCCB2B61}"/>
          </ac:spMkLst>
        </pc:spChg>
        <pc:spChg chg="mod">
          <ac:chgData name="Louis Clark" userId="e07aa39b-37fd-478b-b981-4b2baba8d17c" providerId="ADAL" clId="{3C9256B1-60FA-4AA9-ACED-058F973FA6E4}" dt="2024-01-12T15:59:03.829" v="21180" actId="20577"/>
          <ac:spMkLst>
            <pc:docMk/>
            <pc:sldMk cId="3408888902" sldId="421"/>
            <ac:spMk id="5" creationId="{A5EC7B91-F99C-FA50-EF40-6737B392C8FB}"/>
          </ac:spMkLst>
        </pc:spChg>
        <pc:graphicFrameChg chg="mod">
          <ac:chgData name="Louis Clark" userId="e07aa39b-37fd-478b-b981-4b2baba8d17c" providerId="ADAL" clId="{3C9256B1-60FA-4AA9-ACED-058F973FA6E4}" dt="2024-01-12T16:01:37.517" v="21438" actId="20577"/>
          <ac:graphicFrameMkLst>
            <pc:docMk/>
            <pc:sldMk cId="3408888902" sldId="421"/>
            <ac:graphicFrameMk id="6" creationId="{80E9C260-26DF-2672-4C1F-029A20295260}"/>
          </ac:graphicFrameMkLst>
        </pc:graphicFrameChg>
      </pc:sldChg>
      <pc:sldChg chg="add del">
        <pc:chgData name="Louis Clark" userId="e07aa39b-37fd-478b-b981-4b2baba8d17c" providerId="ADAL" clId="{3C9256B1-60FA-4AA9-ACED-058F973FA6E4}" dt="2024-01-12T16:02:35.716" v="21441" actId="47"/>
        <pc:sldMkLst>
          <pc:docMk/>
          <pc:sldMk cId="520436583" sldId="422"/>
        </pc:sldMkLst>
      </pc:sldChg>
      <pc:sldChg chg="addSp delSp modSp add mod">
        <pc:chgData name="Louis Clark" userId="e07aa39b-37fd-478b-b981-4b2baba8d17c" providerId="ADAL" clId="{3C9256B1-60FA-4AA9-ACED-058F973FA6E4}" dt="2024-01-12T16:03:14.860" v="21516" actId="20577"/>
        <pc:sldMkLst>
          <pc:docMk/>
          <pc:sldMk cId="3581572699" sldId="422"/>
        </pc:sldMkLst>
        <pc:spChg chg="del">
          <ac:chgData name="Louis Clark" userId="e07aa39b-37fd-478b-b981-4b2baba8d17c" providerId="ADAL" clId="{3C9256B1-60FA-4AA9-ACED-058F973FA6E4}" dt="2024-01-12T16:02:47.957" v="21445" actId="478"/>
          <ac:spMkLst>
            <pc:docMk/>
            <pc:sldMk cId="3581572699" sldId="422"/>
            <ac:spMk id="2" creationId="{3B81C958-1DB4-DCE1-D91A-8F16D67E416F}"/>
          </ac:spMkLst>
        </pc:spChg>
        <pc:spChg chg="mod">
          <ac:chgData name="Louis Clark" userId="e07aa39b-37fd-478b-b981-4b2baba8d17c" providerId="ADAL" clId="{3C9256B1-60FA-4AA9-ACED-058F973FA6E4}" dt="2024-01-12T16:02:45.194" v="21444" actId="20577"/>
          <ac:spMkLst>
            <pc:docMk/>
            <pc:sldMk cId="3581572699" sldId="422"/>
            <ac:spMk id="4" creationId="{E648122F-FC87-17BB-3C47-CFDDDCCB2B61}"/>
          </ac:spMkLst>
        </pc:spChg>
        <pc:spChg chg="add mod">
          <ac:chgData name="Louis Clark" userId="e07aa39b-37fd-478b-b981-4b2baba8d17c" providerId="ADAL" clId="{3C9256B1-60FA-4AA9-ACED-058F973FA6E4}" dt="2024-01-12T16:02:51.391" v="21446"/>
          <ac:spMkLst>
            <pc:docMk/>
            <pc:sldMk cId="3581572699" sldId="422"/>
            <ac:spMk id="6" creationId="{8663A660-9027-A907-4C92-F4F8E819C331}"/>
          </ac:spMkLst>
        </pc:spChg>
        <pc:graphicFrameChg chg="mod">
          <ac:chgData name="Louis Clark" userId="e07aa39b-37fd-478b-b981-4b2baba8d17c" providerId="ADAL" clId="{3C9256B1-60FA-4AA9-ACED-058F973FA6E4}" dt="2024-01-12T16:03:14.860" v="21516" actId="20577"/>
          <ac:graphicFrameMkLst>
            <pc:docMk/>
            <pc:sldMk cId="3581572699" sldId="422"/>
            <ac:graphicFrameMk id="3" creationId="{CA5371D3-6459-8724-3F41-F4D17B789CF4}"/>
          </ac:graphicFrameMkLst>
        </pc:graphicFrameChg>
      </pc:sldChg>
      <pc:sldChg chg="addSp delSp modSp add mod">
        <pc:chgData name="Louis Clark" userId="e07aa39b-37fd-478b-b981-4b2baba8d17c" providerId="ADAL" clId="{3C9256B1-60FA-4AA9-ACED-058F973FA6E4}" dt="2024-01-12T16:03:48.199" v="21519"/>
        <pc:sldMkLst>
          <pc:docMk/>
          <pc:sldMk cId="2211945749" sldId="423"/>
        </pc:sldMkLst>
        <pc:spChg chg="add mod">
          <ac:chgData name="Louis Clark" userId="e07aa39b-37fd-478b-b981-4b2baba8d17c" providerId="ADAL" clId="{3C9256B1-60FA-4AA9-ACED-058F973FA6E4}" dt="2024-01-12T16:03:48.199" v="21519"/>
          <ac:spMkLst>
            <pc:docMk/>
            <pc:sldMk cId="2211945749" sldId="423"/>
            <ac:spMk id="2" creationId="{619D701B-EF52-9890-3FAF-39757A75BDA9}"/>
          </ac:spMkLst>
        </pc:spChg>
        <pc:spChg chg="del">
          <ac:chgData name="Louis Clark" userId="e07aa39b-37fd-478b-b981-4b2baba8d17c" providerId="ADAL" clId="{3C9256B1-60FA-4AA9-ACED-058F973FA6E4}" dt="2024-01-12T16:03:44.823" v="21518" actId="478"/>
          <ac:spMkLst>
            <pc:docMk/>
            <pc:sldMk cId="2211945749" sldId="423"/>
            <ac:spMk id="6" creationId="{17CFCB35-BAEF-A132-3D3C-F365B0332AE4}"/>
          </ac:spMkLst>
        </pc:spChg>
      </pc:sldChg>
      <pc:sldChg chg="addSp delSp modSp add mod">
        <pc:chgData name="Louis Clark" userId="e07aa39b-37fd-478b-b981-4b2baba8d17c" providerId="ADAL" clId="{3C9256B1-60FA-4AA9-ACED-058F973FA6E4}" dt="2024-01-12T16:05:13.161" v="21630" actId="20577"/>
        <pc:sldMkLst>
          <pc:docMk/>
          <pc:sldMk cId="327883562" sldId="424"/>
        </pc:sldMkLst>
        <pc:spChg chg="del">
          <ac:chgData name="Louis Clark" userId="e07aa39b-37fd-478b-b981-4b2baba8d17c" providerId="ADAL" clId="{3C9256B1-60FA-4AA9-ACED-058F973FA6E4}" dt="2024-01-12T16:04:27.121" v="21521" actId="478"/>
          <ac:spMkLst>
            <pc:docMk/>
            <pc:sldMk cId="327883562" sldId="424"/>
            <ac:spMk id="2" creationId="{AD1FFFC2-BDB5-8790-BF37-418850951AA9}"/>
          </ac:spMkLst>
        </pc:spChg>
        <pc:spChg chg="add mod">
          <ac:chgData name="Louis Clark" userId="e07aa39b-37fd-478b-b981-4b2baba8d17c" providerId="ADAL" clId="{3C9256B1-60FA-4AA9-ACED-058F973FA6E4}" dt="2024-01-12T16:04:30.420" v="21522"/>
          <ac:spMkLst>
            <pc:docMk/>
            <pc:sldMk cId="327883562" sldId="424"/>
            <ac:spMk id="3" creationId="{09A51FD6-5D8D-B6D6-97A8-60EDFD4D020B}"/>
          </ac:spMkLst>
        </pc:spChg>
        <pc:spChg chg="mod">
          <ac:chgData name="Louis Clark" userId="e07aa39b-37fd-478b-b981-4b2baba8d17c" providerId="ADAL" clId="{3C9256B1-60FA-4AA9-ACED-058F973FA6E4}" dt="2024-01-12T16:04:34.131" v="21524" actId="20577"/>
          <ac:spMkLst>
            <pc:docMk/>
            <pc:sldMk cId="327883562" sldId="424"/>
            <ac:spMk id="4" creationId="{E648122F-FC87-17BB-3C47-CFDDDCCB2B61}"/>
          </ac:spMkLst>
        </pc:spChg>
        <pc:graphicFrameChg chg="mod">
          <ac:chgData name="Louis Clark" userId="e07aa39b-37fd-478b-b981-4b2baba8d17c" providerId="ADAL" clId="{3C9256B1-60FA-4AA9-ACED-058F973FA6E4}" dt="2024-01-12T16:05:13.161" v="21630" actId="20577"/>
          <ac:graphicFrameMkLst>
            <pc:docMk/>
            <pc:sldMk cId="327883562" sldId="424"/>
            <ac:graphicFrameMk id="6" creationId="{80E9C260-26DF-2672-4C1F-029A20295260}"/>
          </ac:graphicFrameMkLst>
        </pc:graphicFrameChg>
      </pc:sldChg>
      <pc:sldChg chg="addSp delSp modSp add mod">
        <pc:chgData name="Louis Clark" userId="e07aa39b-37fd-478b-b981-4b2baba8d17c" providerId="ADAL" clId="{3C9256B1-60FA-4AA9-ACED-058F973FA6E4}" dt="2024-01-12T16:06:19.799" v="21674" actId="20577"/>
        <pc:sldMkLst>
          <pc:docMk/>
          <pc:sldMk cId="943191359" sldId="425"/>
        </pc:sldMkLst>
        <pc:spChg chg="add mod">
          <ac:chgData name="Louis Clark" userId="e07aa39b-37fd-478b-b981-4b2baba8d17c" providerId="ADAL" clId="{3C9256B1-60FA-4AA9-ACED-058F973FA6E4}" dt="2024-01-12T16:05:55.493" v="21633"/>
          <ac:spMkLst>
            <pc:docMk/>
            <pc:sldMk cId="943191359" sldId="425"/>
            <ac:spMk id="2" creationId="{220766AD-D9E8-7D0C-056C-19786F8F6873}"/>
          </ac:spMkLst>
        </pc:spChg>
        <pc:spChg chg="mod">
          <ac:chgData name="Louis Clark" userId="e07aa39b-37fd-478b-b981-4b2baba8d17c" providerId="ADAL" clId="{3C9256B1-60FA-4AA9-ACED-058F973FA6E4}" dt="2024-01-12T16:06:01.372" v="21635" actId="20577"/>
          <ac:spMkLst>
            <pc:docMk/>
            <pc:sldMk cId="943191359" sldId="425"/>
            <ac:spMk id="4" creationId="{E648122F-FC87-17BB-3C47-CFDDDCCB2B61}"/>
          </ac:spMkLst>
        </pc:spChg>
        <pc:spChg chg="del">
          <ac:chgData name="Louis Clark" userId="e07aa39b-37fd-478b-b981-4b2baba8d17c" providerId="ADAL" clId="{3C9256B1-60FA-4AA9-ACED-058F973FA6E4}" dt="2024-01-12T16:05:55.156" v="21632" actId="478"/>
          <ac:spMkLst>
            <pc:docMk/>
            <pc:sldMk cId="943191359" sldId="425"/>
            <ac:spMk id="6" creationId="{8663A660-9027-A907-4C92-F4F8E819C331}"/>
          </ac:spMkLst>
        </pc:spChg>
        <pc:graphicFrameChg chg="mod">
          <ac:chgData name="Louis Clark" userId="e07aa39b-37fd-478b-b981-4b2baba8d17c" providerId="ADAL" clId="{3C9256B1-60FA-4AA9-ACED-058F973FA6E4}" dt="2024-01-12T16:06:19.799" v="21674" actId="20577"/>
          <ac:graphicFrameMkLst>
            <pc:docMk/>
            <pc:sldMk cId="943191359" sldId="425"/>
            <ac:graphicFrameMk id="3" creationId="{CA5371D3-6459-8724-3F41-F4D17B789CF4}"/>
          </ac:graphicFrameMkLst>
        </pc:graphicFrameChg>
      </pc:sldChg>
      <pc:sldChg chg="addSp delSp modSp add mod">
        <pc:chgData name="Louis Clark" userId="e07aa39b-37fd-478b-b981-4b2baba8d17c" providerId="ADAL" clId="{3C9256B1-60FA-4AA9-ACED-058F973FA6E4}" dt="2024-01-12T16:07:26.082" v="21722" actId="20577"/>
        <pc:sldMkLst>
          <pc:docMk/>
          <pc:sldMk cId="551701128" sldId="426"/>
        </pc:sldMkLst>
        <pc:spChg chg="del">
          <ac:chgData name="Louis Clark" userId="e07aa39b-37fd-478b-b981-4b2baba8d17c" providerId="ADAL" clId="{3C9256B1-60FA-4AA9-ACED-058F973FA6E4}" dt="2024-01-12T16:07:00.869" v="21676" actId="478"/>
          <ac:spMkLst>
            <pc:docMk/>
            <pc:sldMk cId="551701128" sldId="426"/>
            <ac:spMk id="2" creationId="{220766AD-D9E8-7D0C-056C-19786F8F6873}"/>
          </ac:spMkLst>
        </pc:spChg>
        <pc:spChg chg="add mod">
          <ac:chgData name="Louis Clark" userId="e07aa39b-37fd-478b-b981-4b2baba8d17c" providerId="ADAL" clId="{3C9256B1-60FA-4AA9-ACED-058F973FA6E4}" dt="2024-01-12T16:07:04.655" v="21677"/>
          <ac:spMkLst>
            <pc:docMk/>
            <pc:sldMk cId="551701128" sldId="426"/>
            <ac:spMk id="6" creationId="{AF5F7363-8914-FA7E-355F-143D296A9611}"/>
          </ac:spMkLst>
        </pc:spChg>
        <pc:graphicFrameChg chg="mod">
          <ac:chgData name="Louis Clark" userId="e07aa39b-37fd-478b-b981-4b2baba8d17c" providerId="ADAL" clId="{3C9256B1-60FA-4AA9-ACED-058F973FA6E4}" dt="2024-01-12T16:07:26.082" v="21722" actId="20577"/>
          <ac:graphicFrameMkLst>
            <pc:docMk/>
            <pc:sldMk cId="551701128" sldId="426"/>
            <ac:graphicFrameMk id="3" creationId="{CA5371D3-6459-8724-3F41-F4D17B789CF4}"/>
          </ac:graphicFrameMkLst>
        </pc:graphicFrameChg>
      </pc:sldChg>
      <pc:sldChg chg="modSp add mod">
        <pc:chgData name="Louis Clark" userId="e07aa39b-37fd-478b-b981-4b2baba8d17c" providerId="ADAL" clId="{3C9256B1-60FA-4AA9-ACED-058F973FA6E4}" dt="2024-01-12T16:08:33.888" v="21801" actId="20577"/>
        <pc:sldMkLst>
          <pc:docMk/>
          <pc:sldMk cId="2621377760" sldId="427"/>
        </pc:sldMkLst>
        <pc:spChg chg="mod">
          <ac:chgData name="Louis Clark" userId="e07aa39b-37fd-478b-b981-4b2baba8d17c" providerId="ADAL" clId="{3C9256B1-60FA-4AA9-ACED-058F973FA6E4}" dt="2024-01-12T16:08:18.081" v="21730" actId="20577"/>
          <ac:spMkLst>
            <pc:docMk/>
            <pc:sldMk cId="2621377760" sldId="427"/>
            <ac:spMk id="2" creationId="{A68B814B-DE06-4E41-98BA-07FAC50E3EA5}"/>
          </ac:spMkLst>
        </pc:spChg>
        <pc:spChg chg="mod">
          <ac:chgData name="Louis Clark" userId="e07aa39b-37fd-478b-b981-4b2baba8d17c" providerId="ADAL" clId="{3C9256B1-60FA-4AA9-ACED-058F973FA6E4}" dt="2024-01-12T16:08:33.888" v="21801" actId="20577"/>
          <ac:spMkLst>
            <pc:docMk/>
            <pc:sldMk cId="2621377760" sldId="427"/>
            <ac:spMk id="7" creationId="{F4A2B47A-53B8-3276-D062-143F2837D206}"/>
          </ac:spMkLst>
        </pc:spChg>
      </pc:sldChg>
      <pc:sldChg chg="addSp delSp modSp add mod">
        <pc:chgData name="Louis Clark" userId="e07aa39b-37fd-478b-b981-4b2baba8d17c" providerId="ADAL" clId="{3C9256B1-60FA-4AA9-ACED-058F973FA6E4}" dt="2024-01-12T16:30:06.636" v="22607" actId="14100"/>
        <pc:sldMkLst>
          <pc:docMk/>
          <pc:sldMk cId="1412939926" sldId="428"/>
        </pc:sldMkLst>
        <pc:spChg chg="mod">
          <ac:chgData name="Louis Clark" userId="e07aa39b-37fd-478b-b981-4b2baba8d17c" providerId="ADAL" clId="{3C9256B1-60FA-4AA9-ACED-058F973FA6E4}" dt="2024-01-12T16:09:47.762" v="21876" actId="20577"/>
          <ac:spMkLst>
            <pc:docMk/>
            <pc:sldMk cId="1412939926" sldId="428"/>
            <ac:spMk id="4" creationId="{E648122F-FC87-17BB-3C47-CFDDDCCB2B61}"/>
          </ac:spMkLst>
        </pc:spChg>
        <pc:spChg chg="add del mod">
          <ac:chgData name="Louis Clark" userId="e07aa39b-37fd-478b-b981-4b2baba8d17c" providerId="ADAL" clId="{3C9256B1-60FA-4AA9-ACED-058F973FA6E4}" dt="2024-01-12T16:10:17.651" v="21954" actId="478"/>
          <ac:spMkLst>
            <pc:docMk/>
            <pc:sldMk cId="1412939926" sldId="428"/>
            <ac:spMk id="5" creationId="{A5EC7B91-F99C-FA50-EF40-6737B392C8FB}"/>
          </ac:spMkLst>
        </pc:spChg>
        <pc:spChg chg="add del mod">
          <ac:chgData name="Louis Clark" userId="e07aa39b-37fd-478b-b981-4b2baba8d17c" providerId="ADAL" clId="{3C9256B1-60FA-4AA9-ACED-058F973FA6E4}" dt="2024-01-12T16:09:34.545" v="21841" actId="478"/>
          <ac:spMkLst>
            <pc:docMk/>
            <pc:sldMk cId="1412939926" sldId="428"/>
            <ac:spMk id="7" creationId="{E70CFB57-879B-27EE-FEDE-EC679FDC0BB3}"/>
          </ac:spMkLst>
        </pc:spChg>
        <pc:spChg chg="add del mod">
          <ac:chgData name="Louis Clark" userId="e07aa39b-37fd-478b-b981-4b2baba8d17c" providerId="ADAL" clId="{3C9256B1-60FA-4AA9-ACED-058F973FA6E4}" dt="2024-01-12T16:10:17.651" v="21954" actId="478"/>
          <ac:spMkLst>
            <pc:docMk/>
            <pc:sldMk cId="1412939926" sldId="428"/>
            <ac:spMk id="9" creationId="{F219AE17-0BCE-D081-A854-E0B77CCDCD71}"/>
          </ac:spMkLst>
        </pc:spChg>
        <pc:graphicFrameChg chg="del">
          <ac:chgData name="Louis Clark" userId="e07aa39b-37fd-478b-b981-4b2baba8d17c" providerId="ADAL" clId="{3C9256B1-60FA-4AA9-ACED-058F973FA6E4}" dt="2024-01-12T16:10:18.920" v="21955" actId="478"/>
          <ac:graphicFrameMkLst>
            <pc:docMk/>
            <pc:sldMk cId="1412939926" sldId="428"/>
            <ac:graphicFrameMk id="3" creationId="{CA5371D3-6459-8724-3F41-F4D17B789CF4}"/>
          </ac:graphicFrameMkLst>
        </pc:graphicFrameChg>
        <pc:graphicFrameChg chg="add mod modGraphic">
          <ac:chgData name="Louis Clark" userId="e07aa39b-37fd-478b-b981-4b2baba8d17c" providerId="ADAL" clId="{3C9256B1-60FA-4AA9-ACED-058F973FA6E4}" dt="2024-01-12T16:30:06.636" v="22607" actId="14100"/>
          <ac:graphicFrameMkLst>
            <pc:docMk/>
            <pc:sldMk cId="1412939926" sldId="428"/>
            <ac:graphicFrameMk id="10" creationId="{C2630110-7B5C-0659-8102-D7E91636460B}"/>
          </ac:graphicFrameMkLst>
        </pc:graphicFrameChg>
      </pc:sldChg>
      <pc:sldChg chg="addSp delSp modSp add mod">
        <pc:chgData name="Louis Clark" userId="e07aa39b-37fd-478b-b981-4b2baba8d17c" providerId="ADAL" clId="{3C9256B1-60FA-4AA9-ACED-058F973FA6E4}" dt="2024-01-12T16:30:24.914" v="22608" actId="14100"/>
        <pc:sldMkLst>
          <pc:docMk/>
          <pc:sldMk cId="3086395215" sldId="429"/>
        </pc:sldMkLst>
        <pc:spChg chg="add del mod">
          <ac:chgData name="Louis Clark" userId="e07aa39b-37fd-478b-b981-4b2baba8d17c" providerId="ADAL" clId="{3C9256B1-60FA-4AA9-ACED-058F973FA6E4}" dt="2024-01-12T16:19:05.573" v="22297"/>
          <ac:spMkLst>
            <pc:docMk/>
            <pc:sldMk cId="3086395215" sldId="429"/>
            <ac:spMk id="2" creationId="{1AF6E3BE-C2A0-BEE7-E9DE-5EB39D68AB9D}"/>
          </ac:spMkLst>
        </pc:spChg>
        <pc:spChg chg="add del mod">
          <ac:chgData name="Louis Clark" userId="e07aa39b-37fd-478b-b981-4b2baba8d17c" providerId="ADAL" clId="{3C9256B1-60FA-4AA9-ACED-058F973FA6E4}" dt="2024-01-12T16:19:04.611" v="22296" actId="478"/>
          <ac:spMkLst>
            <pc:docMk/>
            <pc:sldMk cId="3086395215" sldId="429"/>
            <ac:spMk id="6" creationId="{AF5F7363-8914-FA7E-355F-143D296A9611}"/>
          </ac:spMkLst>
        </pc:spChg>
        <pc:graphicFrameChg chg="mod modGraphic">
          <ac:chgData name="Louis Clark" userId="e07aa39b-37fd-478b-b981-4b2baba8d17c" providerId="ADAL" clId="{3C9256B1-60FA-4AA9-ACED-058F973FA6E4}" dt="2024-01-12T16:30:24.914" v="22608" actId="14100"/>
          <ac:graphicFrameMkLst>
            <pc:docMk/>
            <pc:sldMk cId="3086395215" sldId="429"/>
            <ac:graphicFrameMk id="10" creationId="{C2630110-7B5C-0659-8102-D7E91636460B}"/>
          </ac:graphicFrameMkLst>
        </pc:graphicFrameChg>
      </pc:sldChg>
      <pc:sldChg chg="addSp delSp modSp add mod">
        <pc:chgData name="Louis Clark" userId="e07aa39b-37fd-478b-b981-4b2baba8d17c" providerId="ADAL" clId="{3C9256B1-60FA-4AA9-ACED-058F973FA6E4}" dt="2024-01-12T16:30:55.089" v="22610"/>
        <pc:sldMkLst>
          <pc:docMk/>
          <pc:sldMk cId="329271523" sldId="430"/>
        </pc:sldMkLst>
        <pc:spChg chg="del">
          <ac:chgData name="Louis Clark" userId="e07aa39b-37fd-478b-b981-4b2baba8d17c" providerId="ADAL" clId="{3C9256B1-60FA-4AA9-ACED-058F973FA6E4}" dt="2024-01-12T16:30:54.481" v="22609" actId="478"/>
          <ac:spMkLst>
            <pc:docMk/>
            <pc:sldMk cId="329271523" sldId="430"/>
            <ac:spMk id="2" creationId="{1AF6E3BE-C2A0-BEE7-E9DE-5EB39D68AB9D}"/>
          </ac:spMkLst>
        </pc:spChg>
        <pc:spChg chg="add mod">
          <ac:chgData name="Louis Clark" userId="e07aa39b-37fd-478b-b981-4b2baba8d17c" providerId="ADAL" clId="{3C9256B1-60FA-4AA9-ACED-058F973FA6E4}" dt="2024-01-12T16:30:55.089" v="22610"/>
          <ac:spMkLst>
            <pc:docMk/>
            <pc:sldMk cId="329271523" sldId="430"/>
            <ac:spMk id="3" creationId="{6572E9A1-1DCF-FBE0-0928-5BDC5264EE0C}"/>
          </ac:spMkLst>
        </pc:spChg>
        <pc:graphicFrameChg chg="mod modGraphic">
          <ac:chgData name="Louis Clark" userId="e07aa39b-37fd-478b-b981-4b2baba8d17c" providerId="ADAL" clId="{3C9256B1-60FA-4AA9-ACED-058F973FA6E4}" dt="2024-01-12T16:28:47.644" v="22556" actId="14100"/>
          <ac:graphicFrameMkLst>
            <pc:docMk/>
            <pc:sldMk cId="329271523" sldId="430"/>
            <ac:graphicFrameMk id="10" creationId="{C2630110-7B5C-0659-8102-D7E91636460B}"/>
          </ac:graphicFrameMkLst>
        </pc:graphicFrameChg>
      </pc:sldChg>
      <pc:sldChg chg="addSp delSp modSp add mod">
        <pc:chgData name="Louis Clark" userId="e07aa39b-37fd-478b-b981-4b2baba8d17c" providerId="ADAL" clId="{3C9256B1-60FA-4AA9-ACED-058F973FA6E4}" dt="2024-01-12T16:33:02.858" v="22639" actId="20577"/>
        <pc:sldMkLst>
          <pc:docMk/>
          <pc:sldMk cId="1477864229" sldId="431"/>
        </pc:sldMkLst>
        <pc:spChg chg="add mod">
          <ac:chgData name="Louis Clark" userId="e07aa39b-37fd-478b-b981-4b2baba8d17c" providerId="ADAL" clId="{3C9256B1-60FA-4AA9-ACED-058F973FA6E4}" dt="2024-01-12T16:31:11.003" v="22613"/>
          <ac:spMkLst>
            <pc:docMk/>
            <pc:sldMk cId="1477864229" sldId="431"/>
            <ac:spMk id="2" creationId="{E802DE17-35DA-B3F7-00D2-211CBE6D8E18}"/>
          </ac:spMkLst>
        </pc:spChg>
        <pc:spChg chg="del">
          <ac:chgData name="Louis Clark" userId="e07aa39b-37fd-478b-b981-4b2baba8d17c" providerId="ADAL" clId="{3C9256B1-60FA-4AA9-ACED-058F973FA6E4}" dt="2024-01-12T16:31:10.580" v="22612" actId="478"/>
          <ac:spMkLst>
            <pc:docMk/>
            <pc:sldMk cId="1477864229" sldId="431"/>
            <ac:spMk id="3" creationId="{6572E9A1-1DCF-FBE0-0928-5BDC5264EE0C}"/>
          </ac:spMkLst>
        </pc:spChg>
        <pc:spChg chg="mod">
          <ac:chgData name="Louis Clark" userId="e07aa39b-37fd-478b-b981-4b2baba8d17c" providerId="ADAL" clId="{3C9256B1-60FA-4AA9-ACED-058F973FA6E4}" dt="2024-01-12T16:33:02.858" v="22639" actId="20577"/>
          <ac:spMkLst>
            <pc:docMk/>
            <pc:sldMk cId="1477864229" sldId="431"/>
            <ac:spMk id="4" creationId="{E648122F-FC87-17BB-3C47-CFDDDCCB2B61}"/>
          </ac:spMkLst>
        </pc:spChg>
        <pc:graphicFrameChg chg="mod modGraphic">
          <ac:chgData name="Louis Clark" userId="e07aa39b-37fd-478b-b981-4b2baba8d17c" providerId="ADAL" clId="{3C9256B1-60FA-4AA9-ACED-058F973FA6E4}" dt="2024-01-12T16:32:53.280" v="22637" actId="6549"/>
          <ac:graphicFrameMkLst>
            <pc:docMk/>
            <pc:sldMk cId="1477864229" sldId="431"/>
            <ac:graphicFrameMk id="10" creationId="{C2630110-7B5C-0659-8102-D7E91636460B}"/>
          </ac:graphicFrameMkLst>
        </pc:graphicFrameChg>
      </pc:sldChg>
      <pc:sldChg chg="addSp delSp modSp add mod">
        <pc:chgData name="Louis Clark" userId="e07aa39b-37fd-478b-b981-4b2baba8d17c" providerId="ADAL" clId="{3C9256B1-60FA-4AA9-ACED-058F973FA6E4}" dt="2024-01-12T16:36:47.820" v="22670" actId="14100"/>
        <pc:sldMkLst>
          <pc:docMk/>
          <pc:sldMk cId="63821104" sldId="432"/>
        </pc:sldMkLst>
        <pc:spChg chg="del">
          <ac:chgData name="Louis Clark" userId="e07aa39b-37fd-478b-b981-4b2baba8d17c" providerId="ADAL" clId="{3C9256B1-60FA-4AA9-ACED-058F973FA6E4}" dt="2024-01-12T16:33:30.734" v="22641" actId="478"/>
          <ac:spMkLst>
            <pc:docMk/>
            <pc:sldMk cId="63821104" sldId="432"/>
            <ac:spMk id="2" creationId="{1AF6E3BE-C2A0-BEE7-E9DE-5EB39D68AB9D}"/>
          </ac:spMkLst>
        </pc:spChg>
        <pc:spChg chg="add mod">
          <ac:chgData name="Louis Clark" userId="e07aa39b-37fd-478b-b981-4b2baba8d17c" providerId="ADAL" clId="{3C9256B1-60FA-4AA9-ACED-058F973FA6E4}" dt="2024-01-12T16:33:34.024" v="22642"/>
          <ac:spMkLst>
            <pc:docMk/>
            <pc:sldMk cId="63821104" sldId="432"/>
            <ac:spMk id="3" creationId="{42FF36E1-B178-9670-F3BD-0516446B2935}"/>
          </ac:spMkLst>
        </pc:spChg>
        <pc:spChg chg="mod">
          <ac:chgData name="Louis Clark" userId="e07aa39b-37fd-478b-b981-4b2baba8d17c" providerId="ADAL" clId="{3C9256B1-60FA-4AA9-ACED-058F973FA6E4}" dt="2024-01-12T16:33:35.958" v="22646" actId="20577"/>
          <ac:spMkLst>
            <pc:docMk/>
            <pc:sldMk cId="63821104" sldId="432"/>
            <ac:spMk id="4" creationId="{E648122F-FC87-17BB-3C47-CFDDDCCB2B61}"/>
          </ac:spMkLst>
        </pc:spChg>
        <pc:graphicFrameChg chg="mod modGraphic">
          <ac:chgData name="Louis Clark" userId="e07aa39b-37fd-478b-b981-4b2baba8d17c" providerId="ADAL" clId="{3C9256B1-60FA-4AA9-ACED-058F973FA6E4}" dt="2024-01-12T16:36:47.820" v="22670" actId="14100"/>
          <ac:graphicFrameMkLst>
            <pc:docMk/>
            <pc:sldMk cId="63821104" sldId="432"/>
            <ac:graphicFrameMk id="10" creationId="{C2630110-7B5C-0659-8102-D7E91636460B}"/>
          </ac:graphicFrameMkLst>
        </pc:graphicFrameChg>
      </pc:sldChg>
      <pc:sldChg chg="addSp delSp modSp add mod">
        <pc:chgData name="Louis Clark" userId="e07aa39b-37fd-478b-b981-4b2baba8d17c" providerId="ADAL" clId="{3C9256B1-60FA-4AA9-ACED-058F973FA6E4}" dt="2024-01-12T16:47:50.212" v="22808" actId="798"/>
        <pc:sldMkLst>
          <pc:docMk/>
          <pc:sldMk cId="2819559563" sldId="433"/>
        </pc:sldMkLst>
        <pc:spChg chg="add mod">
          <ac:chgData name="Louis Clark" userId="e07aa39b-37fd-478b-b981-4b2baba8d17c" providerId="ADAL" clId="{3C9256B1-60FA-4AA9-ACED-058F973FA6E4}" dt="2024-01-12T16:43:44.684" v="22675"/>
          <ac:spMkLst>
            <pc:docMk/>
            <pc:sldMk cId="2819559563" sldId="433"/>
            <ac:spMk id="2" creationId="{588EE615-4DB6-F5A4-047A-C90FDD09A868}"/>
          </ac:spMkLst>
        </pc:spChg>
        <pc:spChg chg="del">
          <ac:chgData name="Louis Clark" userId="e07aa39b-37fd-478b-b981-4b2baba8d17c" providerId="ADAL" clId="{3C9256B1-60FA-4AA9-ACED-058F973FA6E4}" dt="2024-01-12T16:43:41.359" v="22674" actId="478"/>
          <ac:spMkLst>
            <pc:docMk/>
            <pc:sldMk cId="2819559563" sldId="433"/>
            <ac:spMk id="3" creationId="{6572E9A1-1DCF-FBE0-0928-5BDC5264EE0C}"/>
          </ac:spMkLst>
        </pc:spChg>
        <pc:spChg chg="mod">
          <ac:chgData name="Louis Clark" userId="e07aa39b-37fd-478b-b981-4b2baba8d17c" providerId="ADAL" clId="{3C9256B1-60FA-4AA9-ACED-058F973FA6E4}" dt="2024-01-12T16:43:38.034" v="22673" actId="20577"/>
          <ac:spMkLst>
            <pc:docMk/>
            <pc:sldMk cId="2819559563" sldId="433"/>
            <ac:spMk id="4" creationId="{E648122F-FC87-17BB-3C47-CFDDDCCB2B61}"/>
          </ac:spMkLst>
        </pc:spChg>
        <pc:graphicFrameChg chg="modGraphic">
          <ac:chgData name="Louis Clark" userId="e07aa39b-37fd-478b-b981-4b2baba8d17c" providerId="ADAL" clId="{3C9256B1-60FA-4AA9-ACED-058F973FA6E4}" dt="2024-01-12T16:47:50.212" v="22808" actId="798"/>
          <ac:graphicFrameMkLst>
            <pc:docMk/>
            <pc:sldMk cId="2819559563" sldId="433"/>
            <ac:graphicFrameMk id="10" creationId="{C2630110-7B5C-0659-8102-D7E91636460B}"/>
          </ac:graphicFrameMkLst>
        </pc:graphicFrameChg>
      </pc:sldChg>
      <pc:sldChg chg="addSp delSp modSp add mod">
        <pc:chgData name="Louis Clark" userId="e07aa39b-37fd-478b-b981-4b2baba8d17c" providerId="ADAL" clId="{3C9256B1-60FA-4AA9-ACED-058F973FA6E4}" dt="2024-01-12T16:49:39.959" v="22840" actId="20577"/>
        <pc:sldMkLst>
          <pc:docMk/>
          <pc:sldMk cId="2160475886" sldId="434"/>
        </pc:sldMkLst>
        <pc:spChg chg="del">
          <ac:chgData name="Louis Clark" userId="e07aa39b-37fd-478b-b981-4b2baba8d17c" providerId="ADAL" clId="{3C9256B1-60FA-4AA9-ACED-058F973FA6E4}" dt="2024-01-12T16:48:47.549" v="22812" actId="478"/>
          <ac:spMkLst>
            <pc:docMk/>
            <pc:sldMk cId="2160475886" sldId="434"/>
            <ac:spMk id="2" creationId="{E802DE17-35DA-B3F7-00D2-211CBE6D8E18}"/>
          </ac:spMkLst>
        </pc:spChg>
        <pc:spChg chg="add mod">
          <ac:chgData name="Louis Clark" userId="e07aa39b-37fd-478b-b981-4b2baba8d17c" providerId="ADAL" clId="{3C9256B1-60FA-4AA9-ACED-058F973FA6E4}" dt="2024-01-12T16:48:47.922" v="22813"/>
          <ac:spMkLst>
            <pc:docMk/>
            <pc:sldMk cId="2160475886" sldId="434"/>
            <ac:spMk id="3" creationId="{0D90F659-B77F-BDA6-5976-4612D567AB87}"/>
          </ac:spMkLst>
        </pc:spChg>
        <pc:spChg chg="mod">
          <ac:chgData name="Louis Clark" userId="e07aa39b-37fd-478b-b981-4b2baba8d17c" providerId="ADAL" clId="{3C9256B1-60FA-4AA9-ACED-058F973FA6E4}" dt="2024-01-12T16:48:42.017" v="22811" actId="20577"/>
          <ac:spMkLst>
            <pc:docMk/>
            <pc:sldMk cId="2160475886" sldId="434"/>
            <ac:spMk id="4" creationId="{E648122F-FC87-17BB-3C47-CFDDDCCB2B61}"/>
          </ac:spMkLst>
        </pc:spChg>
        <pc:graphicFrameChg chg="mod modGraphic">
          <ac:chgData name="Louis Clark" userId="e07aa39b-37fd-478b-b981-4b2baba8d17c" providerId="ADAL" clId="{3C9256B1-60FA-4AA9-ACED-058F973FA6E4}" dt="2024-01-12T16:49:39.959" v="22840" actId="20577"/>
          <ac:graphicFrameMkLst>
            <pc:docMk/>
            <pc:sldMk cId="2160475886" sldId="434"/>
            <ac:graphicFrameMk id="10" creationId="{C2630110-7B5C-0659-8102-D7E91636460B}"/>
          </ac:graphicFrameMkLst>
        </pc:graphicFrameChg>
      </pc:sldChg>
      <pc:sldChg chg="addSp delSp modSp add mod">
        <pc:chgData name="Louis Clark" userId="e07aa39b-37fd-478b-b981-4b2baba8d17c" providerId="ADAL" clId="{3C9256B1-60FA-4AA9-ACED-058F973FA6E4}" dt="2024-01-12T16:50:54.824" v="22905" actId="20577"/>
        <pc:sldMkLst>
          <pc:docMk/>
          <pc:sldMk cId="2465632479" sldId="435"/>
        </pc:sldMkLst>
        <pc:spChg chg="add mod">
          <ac:chgData name="Louis Clark" userId="e07aa39b-37fd-478b-b981-4b2baba8d17c" providerId="ADAL" clId="{3C9256B1-60FA-4AA9-ACED-058F973FA6E4}" dt="2024-01-12T16:50:30.605" v="22902"/>
          <ac:spMkLst>
            <pc:docMk/>
            <pc:sldMk cId="2465632479" sldId="435"/>
            <ac:spMk id="2" creationId="{1F489716-CCF2-DA51-0296-3B5876D4549A}"/>
          </ac:spMkLst>
        </pc:spChg>
        <pc:spChg chg="del">
          <ac:chgData name="Louis Clark" userId="e07aa39b-37fd-478b-b981-4b2baba8d17c" providerId="ADAL" clId="{3C9256B1-60FA-4AA9-ACED-058F973FA6E4}" dt="2024-01-12T16:50:27.395" v="22901" actId="478"/>
          <ac:spMkLst>
            <pc:docMk/>
            <pc:sldMk cId="2465632479" sldId="435"/>
            <ac:spMk id="3" creationId="{0D90F659-B77F-BDA6-5976-4612D567AB87}"/>
          </ac:spMkLst>
        </pc:spChg>
        <pc:spChg chg="mod">
          <ac:chgData name="Louis Clark" userId="e07aa39b-37fd-478b-b981-4b2baba8d17c" providerId="ADAL" clId="{3C9256B1-60FA-4AA9-ACED-058F973FA6E4}" dt="2024-01-12T16:50:54.824" v="22905" actId="20577"/>
          <ac:spMkLst>
            <pc:docMk/>
            <pc:sldMk cId="2465632479" sldId="435"/>
            <ac:spMk id="4" creationId="{E648122F-FC87-17BB-3C47-CFDDDCCB2B61}"/>
          </ac:spMkLst>
        </pc:spChg>
        <pc:graphicFrameChg chg="modGraphic">
          <ac:chgData name="Louis Clark" userId="e07aa39b-37fd-478b-b981-4b2baba8d17c" providerId="ADAL" clId="{3C9256B1-60FA-4AA9-ACED-058F973FA6E4}" dt="2024-01-12T16:50:22.160" v="22900" actId="20577"/>
          <ac:graphicFrameMkLst>
            <pc:docMk/>
            <pc:sldMk cId="2465632479" sldId="435"/>
            <ac:graphicFrameMk id="10" creationId="{C2630110-7B5C-0659-8102-D7E91636460B}"/>
          </ac:graphicFrameMkLst>
        </pc:graphicFrameChg>
      </pc:sldChg>
      <pc:sldChg chg="addSp delSp modSp add mod">
        <pc:chgData name="Louis Clark" userId="e07aa39b-37fd-478b-b981-4b2baba8d17c" providerId="ADAL" clId="{3C9256B1-60FA-4AA9-ACED-058F973FA6E4}" dt="2024-01-12T16:51:28.284" v="23016" actId="313"/>
        <pc:sldMkLst>
          <pc:docMk/>
          <pc:sldMk cId="1896820137" sldId="436"/>
        </pc:sldMkLst>
        <pc:spChg chg="del">
          <ac:chgData name="Louis Clark" userId="e07aa39b-37fd-478b-b981-4b2baba8d17c" providerId="ADAL" clId="{3C9256B1-60FA-4AA9-ACED-058F973FA6E4}" dt="2024-01-12T16:51:05.861" v="22908" actId="478"/>
          <ac:spMkLst>
            <pc:docMk/>
            <pc:sldMk cId="1896820137" sldId="436"/>
            <ac:spMk id="2" creationId="{1F489716-CCF2-DA51-0296-3B5876D4549A}"/>
          </ac:spMkLst>
        </pc:spChg>
        <pc:spChg chg="add mod">
          <ac:chgData name="Louis Clark" userId="e07aa39b-37fd-478b-b981-4b2baba8d17c" providerId="ADAL" clId="{3C9256B1-60FA-4AA9-ACED-058F973FA6E4}" dt="2024-01-12T16:51:06.080" v="22909"/>
          <ac:spMkLst>
            <pc:docMk/>
            <pc:sldMk cId="1896820137" sldId="436"/>
            <ac:spMk id="3" creationId="{B7C70FBF-EC9D-E5F2-0FD4-4C7DE67154E8}"/>
          </ac:spMkLst>
        </pc:spChg>
        <pc:spChg chg="mod">
          <ac:chgData name="Louis Clark" userId="e07aa39b-37fd-478b-b981-4b2baba8d17c" providerId="ADAL" clId="{3C9256B1-60FA-4AA9-ACED-058F973FA6E4}" dt="2024-01-12T16:51:00.646" v="22907" actId="20577"/>
          <ac:spMkLst>
            <pc:docMk/>
            <pc:sldMk cId="1896820137" sldId="436"/>
            <ac:spMk id="4" creationId="{E648122F-FC87-17BB-3C47-CFDDDCCB2B61}"/>
          </ac:spMkLst>
        </pc:spChg>
        <pc:graphicFrameChg chg="modGraphic">
          <ac:chgData name="Louis Clark" userId="e07aa39b-37fd-478b-b981-4b2baba8d17c" providerId="ADAL" clId="{3C9256B1-60FA-4AA9-ACED-058F973FA6E4}" dt="2024-01-12T16:51:28.284" v="23016" actId="313"/>
          <ac:graphicFrameMkLst>
            <pc:docMk/>
            <pc:sldMk cId="1896820137" sldId="436"/>
            <ac:graphicFrameMk id="10" creationId="{C2630110-7B5C-0659-8102-D7E91636460B}"/>
          </ac:graphicFrameMkLst>
        </pc:graphicFrameChg>
      </pc:sldChg>
      <pc:sldChg chg="addSp delSp modSp add mod">
        <pc:chgData name="Louis Clark" userId="e07aa39b-37fd-478b-b981-4b2baba8d17c" providerId="ADAL" clId="{3C9256B1-60FA-4AA9-ACED-058F973FA6E4}" dt="2024-01-12T17:12:57.230" v="23164" actId="13242"/>
        <pc:sldMkLst>
          <pc:docMk/>
          <pc:sldMk cId="635860055" sldId="437"/>
        </pc:sldMkLst>
        <pc:spChg chg="add mod">
          <ac:chgData name="Louis Clark" userId="e07aa39b-37fd-478b-b981-4b2baba8d17c" providerId="ADAL" clId="{3C9256B1-60FA-4AA9-ACED-058F973FA6E4}" dt="2024-01-12T17:09:48.211" v="23067"/>
          <ac:spMkLst>
            <pc:docMk/>
            <pc:sldMk cId="635860055" sldId="437"/>
            <ac:spMk id="2" creationId="{71AA70A8-24BB-1CB8-131F-46840EDEAE50}"/>
          </ac:spMkLst>
        </pc:spChg>
        <pc:spChg chg="del">
          <ac:chgData name="Louis Clark" userId="e07aa39b-37fd-478b-b981-4b2baba8d17c" providerId="ADAL" clId="{3C9256B1-60FA-4AA9-ACED-058F973FA6E4}" dt="2024-01-12T17:09:47.981" v="23066" actId="478"/>
          <ac:spMkLst>
            <pc:docMk/>
            <pc:sldMk cId="635860055" sldId="437"/>
            <ac:spMk id="3" creationId="{B7C70FBF-EC9D-E5F2-0FD4-4C7DE67154E8}"/>
          </ac:spMkLst>
        </pc:spChg>
        <pc:spChg chg="mod">
          <ac:chgData name="Louis Clark" userId="e07aa39b-37fd-478b-b981-4b2baba8d17c" providerId="ADAL" clId="{3C9256B1-60FA-4AA9-ACED-058F973FA6E4}" dt="2024-01-12T17:09:45.693" v="23065" actId="20577"/>
          <ac:spMkLst>
            <pc:docMk/>
            <pc:sldMk cId="635860055" sldId="437"/>
            <ac:spMk id="4" creationId="{E648122F-FC87-17BB-3C47-CFDDDCCB2B61}"/>
          </ac:spMkLst>
        </pc:spChg>
        <pc:graphicFrameChg chg="mod modGraphic">
          <ac:chgData name="Louis Clark" userId="e07aa39b-37fd-478b-b981-4b2baba8d17c" providerId="ADAL" clId="{3C9256B1-60FA-4AA9-ACED-058F973FA6E4}" dt="2024-01-12T17:12:57.230" v="23164" actId="13242"/>
          <ac:graphicFrameMkLst>
            <pc:docMk/>
            <pc:sldMk cId="635860055" sldId="437"/>
            <ac:graphicFrameMk id="10" creationId="{C2630110-7B5C-0659-8102-D7E91636460B}"/>
          </ac:graphicFrameMkLst>
        </pc:graphicFrameChg>
      </pc:sldChg>
      <pc:sldChg chg="addSp delSp modSp add mod">
        <pc:chgData name="Louis Clark" userId="e07aa39b-37fd-478b-b981-4b2baba8d17c" providerId="ADAL" clId="{3C9256B1-60FA-4AA9-ACED-058F973FA6E4}" dt="2024-01-12T17:13:06.163" v="23165" actId="13242"/>
        <pc:sldMkLst>
          <pc:docMk/>
          <pc:sldMk cId="2444700206" sldId="438"/>
        </pc:sldMkLst>
        <pc:spChg chg="add mod">
          <ac:chgData name="Louis Clark" userId="e07aa39b-37fd-478b-b981-4b2baba8d17c" providerId="ADAL" clId="{3C9256B1-60FA-4AA9-ACED-058F973FA6E4}" dt="2024-01-12T17:11:01.994" v="23091"/>
          <ac:spMkLst>
            <pc:docMk/>
            <pc:sldMk cId="2444700206" sldId="438"/>
            <ac:spMk id="2" creationId="{CC789EE0-64E1-319A-3FEF-82E3922344CC}"/>
          </ac:spMkLst>
        </pc:spChg>
        <pc:spChg chg="del">
          <ac:chgData name="Louis Clark" userId="e07aa39b-37fd-478b-b981-4b2baba8d17c" providerId="ADAL" clId="{3C9256B1-60FA-4AA9-ACED-058F973FA6E4}" dt="2024-01-12T17:11:01.615" v="23090" actId="478"/>
          <ac:spMkLst>
            <pc:docMk/>
            <pc:sldMk cId="2444700206" sldId="438"/>
            <ac:spMk id="3" creationId="{42FF36E1-B178-9670-F3BD-0516446B2935}"/>
          </ac:spMkLst>
        </pc:spChg>
        <pc:spChg chg="mod">
          <ac:chgData name="Louis Clark" userId="e07aa39b-37fd-478b-b981-4b2baba8d17c" providerId="ADAL" clId="{3C9256B1-60FA-4AA9-ACED-058F973FA6E4}" dt="2024-01-12T17:10:56.256" v="23089" actId="20577"/>
          <ac:spMkLst>
            <pc:docMk/>
            <pc:sldMk cId="2444700206" sldId="438"/>
            <ac:spMk id="4" creationId="{E648122F-FC87-17BB-3C47-CFDDDCCB2B61}"/>
          </ac:spMkLst>
        </pc:spChg>
        <pc:graphicFrameChg chg="modGraphic">
          <ac:chgData name="Louis Clark" userId="e07aa39b-37fd-478b-b981-4b2baba8d17c" providerId="ADAL" clId="{3C9256B1-60FA-4AA9-ACED-058F973FA6E4}" dt="2024-01-12T17:13:06.163" v="23165" actId="13242"/>
          <ac:graphicFrameMkLst>
            <pc:docMk/>
            <pc:sldMk cId="2444700206" sldId="438"/>
            <ac:graphicFrameMk id="10" creationId="{C2630110-7B5C-0659-8102-D7E91636460B}"/>
          </ac:graphicFrameMkLst>
        </pc:graphicFrameChg>
      </pc:sldChg>
      <pc:sldChg chg="addSp delSp modSp add mod">
        <pc:chgData name="Louis Clark" userId="e07aa39b-37fd-478b-b981-4b2baba8d17c" providerId="ADAL" clId="{3C9256B1-60FA-4AA9-ACED-058F973FA6E4}" dt="2024-01-12T17:15:37.365" v="23216" actId="20577"/>
        <pc:sldMkLst>
          <pc:docMk/>
          <pc:sldMk cId="389871912" sldId="439"/>
        </pc:sldMkLst>
        <pc:spChg chg="del">
          <ac:chgData name="Louis Clark" userId="e07aa39b-37fd-478b-b981-4b2baba8d17c" providerId="ADAL" clId="{3C9256B1-60FA-4AA9-ACED-058F973FA6E4}" dt="2024-01-12T17:13:23.982" v="23167" actId="478"/>
          <ac:spMkLst>
            <pc:docMk/>
            <pc:sldMk cId="389871912" sldId="439"/>
            <ac:spMk id="2" creationId="{71AA70A8-24BB-1CB8-131F-46840EDEAE50}"/>
          </ac:spMkLst>
        </pc:spChg>
        <pc:spChg chg="add mod">
          <ac:chgData name="Louis Clark" userId="e07aa39b-37fd-478b-b981-4b2baba8d17c" providerId="ADAL" clId="{3C9256B1-60FA-4AA9-ACED-058F973FA6E4}" dt="2024-01-12T17:13:24.351" v="23168"/>
          <ac:spMkLst>
            <pc:docMk/>
            <pc:sldMk cId="389871912" sldId="439"/>
            <ac:spMk id="3" creationId="{4E4746EF-0EEC-B5E9-B6EF-B93C4EF6A7D7}"/>
          </ac:spMkLst>
        </pc:spChg>
        <pc:graphicFrameChg chg="mod modGraphic">
          <ac:chgData name="Louis Clark" userId="e07aa39b-37fd-478b-b981-4b2baba8d17c" providerId="ADAL" clId="{3C9256B1-60FA-4AA9-ACED-058F973FA6E4}" dt="2024-01-12T17:15:37.365" v="23216" actId="20577"/>
          <ac:graphicFrameMkLst>
            <pc:docMk/>
            <pc:sldMk cId="389871912" sldId="439"/>
            <ac:graphicFrameMk id="10" creationId="{C2630110-7B5C-0659-8102-D7E91636460B}"/>
          </ac:graphicFrameMkLst>
        </pc:graphicFrameChg>
      </pc:sldChg>
      <pc:sldChg chg="add">
        <pc:chgData name="Louis Clark" userId="e07aa39b-37fd-478b-b981-4b2baba8d17c" providerId="ADAL" clId="{3C9256B1-60FA-4AA9-ACED-058F973FA6E4}" dt="2024-01-12T17:16:59.461" v="23217"/>
        <pc:sldMkLst>
          <pc:docMk/>
          <pc:sldMk cId="1674944663" sldId="440"/>
        </pc:sldMkLst>
      </pc:sldChg>
      <pc:sldChg chg="addSp delSp modSp add mod">
        <pc:chgData name="Louis Clark" userId="e07aa39b-37fd-478b-b981-4b2baba8d17c" providerId="ADAL" clId="{3C9256B1-60FA-4AA9-ACED-058F973FA6E4}" dt="2024-01-12T18:03:47.777" v="25050" actId="20577"/>
        <pc:sldMkLst>
          <pc:docMk/>
          <pc:sldMk cId="1108705714" sldId="441"/>
        </pc:sldMkLst>
        <pc:spChg chg="add mod">
          <ac:chgData name="Louis Clark" userId="e07aa39b-37fd-478b-b981-4b2baba8d17c" providerId="ADAL" clId="{3C9256B1-60FA-4AA9-ACED-058F973FA6E4}" dt="2024-01-12T17:24:39.098" v="24325"/>
          <ac:spMkLst>
            <pc:docMk/>
            <pc:sldMk cId="1108705714" sldId="441"/>
            <ac:spMk id="2" creationId="{0F78666E-B068-02A0-6F9D-028DABEFB830}"/>
          </ac:spMkLst>
        </pc:spChg>
        <pc:spChg chg="mod">
          <ac:chgData name="Louis Clark" userId="e07aa39b-37fd-478b-b981-4b2baba8d17c" providerId="ADAL" clId="{3C9256B1-60FA-4AA9-ACED-058F973FA6E4}" dt="2024-01-12T17:24:30.073" v="24323" actId="20577"/>
          <ac:spMkLst>
            <pc:docMk/>
            <pc:sldMk cId="1108705714" sldId="441"/>
            <ac:spMk id="4" creationId="{E648122F-FC87-17BB-3C47-CFDDDCCB2B61}"/>
          </ac:spMkLst>
        </pc:spChg>
        <pc:spChg chg="mod">
          <ac:chgData name="Louis Clark" userId="e07aa39b-37fd-478b-b981-4b2baba8d17c" providerId="ADAL" clId="{3C9256B1-60FA-4AA9-ACED-058F973FA6E4}" dt="2024-01-12T17:50:16.796" v="24641" actId="20577"/>
          <ac:spMkLst>
            <pc:docMk/>
            <pc:sldMk cId="1108705714" sldId="441"/>
            <ac:spMk id="5" creationId="{A5EC7B91-F99C-FA50-EF40-6737B392C8FB}"/>
          </ac:spMkLst>
        </pc:spChg>
        <pc:spChg chg="del">
          <ac:chgData name="Louis Clark" userId="e07aa39b-37fd-478b-b981-4b2baba8d17c" providerId="ADAL" clId="{3C9256B1-60FA-4AA9-ACED-058F973FA6E4}" dt="2024-01-12T17:24:32.370" v="24324" actId="478"/>
          <ac:spMkLst>
            <pc:docMk/>
            <pc:sldMk cId="1108705714" sldId="441"/>
            <ac:spMk id="6" creationId="{17CFCB35-BAEF-A132-3D3C-F365B0332AE4}"/>
          </ac:spMkLst>
        </pc:spChg>
        <pc:graphicFrameChg chg="mod">
          <ac:chgData name="Louis Clark" userId="e07aa39b-37fd-478b-b981-4b2baba8d17c" providerId="ADAL" clId="{3C9256B1-60FA-4AA9-ACED-058F973FA6E4}" dt="2024-01-12T18:03:47.777" v="25050" actId="20577"/>
          <ac:graphicFrameMkLst>
            <pc:docMk/>
            <pc:sldMk cId="1108705714" sldId="441"/>
            <ac:graphicFrameMk id="3" creationId="{CA5371D3-6459-8724-3F41-F4D17B789CF4}"/>
          </ac:graphicFrameMkLst>
        </pc:graphicFrameChg>
      </pc:sldChg>
      <pc:sldChg chg="addSp delSp modSp add mod">
        <pc:chgData name="Louis Clark" userId="e07aa39b-37fd-478b-b981-4b2baba8d17c" providerId="ADAL" clId="{3C9256B1-60FA-4AA9-ACED-058F973FA6E4}" dt="2024-01-12T17:55:12.938" v="24875" actId="20577"/>
        <pc:sldMkLst>
          <pc:docMk/>
          <pc:sldMk cId="341513960" sldId="442"/>
        </pc:sldMkLst>
        <pc:spChg chg="del">
          <ac:chgData name="Louis Clark" userId="e07aa39b-37fd-478b-b981-4b2baba8d17c" providerId="ADAL" clId="{3C9256B1-60FA-4AA9-ACED-058F973FA6E4}" dt="2024-01-12T17:53:34.817" v="24759" actId="478"/>
          <ac:spMkLst>
            <pc:docMk/>
            <pc:sldMk cId="341513960" sldId="442"/>
            <ac:spMk id="2" creationId="{0F78666E-B068-02A0-6F9D-028DABEFB830}"/>
          </ac:spMkLst>
        </pc:spChg>
        <pc:spChg chg="mod">
          <ac:chgData name="Louis Clark" userId="e07aa39b-37fd-478b-b981-4b2baba8d17c" providerId="ADAL" clId="{3C9256B1-60FA-4AA9-ACED-058F973FA6E4}" dt="2024-01-12T17:53:33.167" v="24758" actId="20577"/>
          <ac:spMkLst>
            <pc:docMk/>
            <pc:sldMk cId="341513960" sldId="442"/>
            <ac:spMk id="4" creationId="{E648122F-FC87-17BB-3C47-CFDDDCCB2B61}"/>
          </ac:spMkLst>
        </pc:spChg>
        <pc:spChg chg="add mod">
          <ac:chgData name="Louis Clark" userId="e07aa39b-37fd-478b-b981-4b2baba8d17c" providerId="ADAL" clId="{3C9256B1-60FA-4AA9-ACED-058F973FA6E4}" dt="2024-01-12T17:53:38.403" v="24760"/>
          <ac:spMkLst>
            <pc:docMk/>
            <pc:sldMk cId="341513960" sldId="442"/>
            <ac:spMk id="6" creationId="{FD000530-F8F2-B56C-17F4-44D6A253F2DC}"/>
          </ac:spMkLst>
        </pc:spChg>
        <pc:graphicFrameChg chg="mod">
          <ac:chgData name="Louis Clark" userId="e07aa39b-37fd-478b-b981-4b2baba8d17c" providerId="ADAL" clId="{3C9256B1-60FA-4AA9-ACED-058F973FA6E4}" dt="2024-01-12T17:55:12.938" v="24875" actId="20577"/>
          <ac:graphicFrameMkLst>
            <pc:docMk/>
            <pc:sldMk cId="341513960" sldId="442"/>
            <ac:graphicFrameMk id="3" creationId="{CA5371D3-6459-8724-3F41-F4D17B789CF4}"/>
          </ac:graphicFrameMkLst>
        </pc:graphicFrameChg>
      </pc:sldChg>
      <pc:sldChg chg="addSp delSp modSp add mod">
        <pc:chgData name="Louis Clark" userId="e07aa39b-37fd-478b-b981-4b2baba8d17c" providerId="ADAL" clId="{3C9256B1-60FA-4AA9-ACED-058F973FA6E4}" dt="2024-01-12T17:56:30.190" v="24921" actId="20577"/>
        <pc:sldMkLst>
          <pc:docMk/>
          <pc:sldMk cId="1074126225" sldId="443"/>
        </pc:sldMkLst>
        <pc:spChg chg="add mod">
          <ac:chgData name="Louis Clark" userId="e07aa39b-37fd-478b-b981-4b2baba8d17c" providerId="ADAL" clId="{3C9256B1-60FA-4AA9-ACED-058F973FA6E4}" dt="2024-01-12T17:55:43.548" v="24880"/>
          <ac:spMkLst>
            <pc:docMk/>
            <pc:sldMk cId="1074126225" sldId="443"/>
            <ac:spMk id="2" creationId="{D6B00543-C671-DFF2-7316-B30B7A2B6932}"/>
          </ac:spMkLst>
        </pc:spChg>
        <pc:spChg chg="mod">
          <ac:chgData name="Louis Clark" userId="e07aa39b-37fd-478b-b981-4b2baba8d17c" providerId="ADAL" clId="{3C9256B1-60FA-4AA9-ACED-058F973FA6E4}" dt="2024-01-12T17:55:40.544" v="24879" actId="20577"/>
          <ac:spMkLst>
            <pc:docMk/>
            <pc:sldMk cId="1074126225" sldId="443"/>
            <ac:spMk id="4" creationId="{E648122F-FC87-17BB-3C47-CFDDDCCB2B61}"/>
          </ac:spMkLst>
        </pc:spChg>
        <pc:spChg chg="del">
          <ac:chgData name="Louis Clark" userId="e07aa39b-37fd-478b-b981-4b2baba8d17c" providerId="ADAL" clId="{3C9256B1-60FA-4AA9-ACED-058F973FA6E4}" dt="2024-01-12T17:55:37.793" v="24877" actId="478"/>
          <ac:spMkLst>
            <pc:docMk/>
            <pc:sldMk cId="1074126225" sldId="443"/>
            <ac:spMk id="6" creationId="{FD000530-F8F2-B56C-17F4-44D6A253F2DC}"/>
          </ac:spMkLst>
        </pc:spChg>
        <pc:graphicFrameChg chg="mod">
          <ac:chgData name="Louis Clark" userId="e07aa39b-37fd-478b-b981-4b2baba8d17c" providerId="ADAL" clId="{3C9256B1-60FA-4AA9-ACED-058F973FA6E4}" dt="2024-01-12T17:56:30.190" v="24921" actId="20577"/>
          <ac:graphicFrameMkLst>
            <pc:docMk/>
            <pc:sldMk cId="1074126225" sldId="443"/>
            <ac:graphicFrameMk id="3" creationId="{CA5371D3-6459-8724-3F41-F4D17B789CF4}"/>
          </ac:graphicFrameMkLst>
        </pc:graphicFrameChg>
      </pc:sldChg>
      <pc:sldChg chg="addSp delSp modSp add mod ord">
        <pc:chgData name="Louis Clark" userId="e07aa39b-37fd-478b-b981-4b2baba8d17c" providerId="ADAL" clId="{3C9256B1-60FA-4AA9-ACED-058F973FA6E4}" dt="2024-01-12T17:57:10.925" v="24926"/>
        <pc:sldMkLst>
          <pc:docMk/>
          <pc:sldMk cId="199524933" sldId="444"/>
        </pc:sldMkLst>
        <pc:spChg chg="del">
          <ac:chgData name="Louis Clark" userId="e07aa39b-37fd-478b-b981-4b2baba8d17c" providerId="ADAL" clId="{3C9256B1-60FA-4AA9-ACED-058F973FA6E4}" dt="2024-01-12T17:57:09.379" v="24925" actId="478"/>
          <ac:spMkLst>
            <pc:docMk/>
            <pc:sldMk cId="199524933" sldId="444"/>
            <ac:spMk id="2" creationId="{D6B00543-C671-DFF2-7316-B30B7A2B6932}"/>
          </ac:spMkLst>
        </pc:spChg>
        <pc:spChg chg="add mod">
          <ac:chgData name="Louis Clark" userId="e07aa39b-37fd-478b-b981-4b2baba8d17c" providerId="ADAL" clId="{3C9256B1-60FA-4AA9-ACED-058F973FA6E4}" dt="2024-01-12T17:57:10.925" v="24926"/>
          <ac:spMkLst>
            <pc:docMk/>
            <pc:sldMk cId="199524933" sldId="444"/>
            <ac:spMk id="6" creationId="{AA137F98-3302-1797-8AB9-1BEB8F732083}"/>
          </ac:spMkLst>
        </pc:spChg>
      </pc:sldChg>
      <pc:sldChg chg="addSp delSp modSp add mod">
        <pc:chgData name="Louis Clark" userId="e07aa39b-37fd-478b-b981-4b2baba8d17c" providerId="ADAL" clId="{3C9256B1-60FA-4AA9-ACED-058F973FA6E4}" dt="2024-01-12T17:57:45.239" v="24931"/>
        <pc:sldMkLst>
          <pc:docMk/>
          <pc:sldMk cId="247558299" sldId="445"/>
        </pc:sldMkLst>
        <pc:spChg chg="add mod">
          <ac:chgData name="Louis Clark" userId="e07aa39b-37fd-478b-b981-4b2baba8d17c" providerId="ADAL" clId="{3C9256B1-60FA-4AA9-ACED-058F973FA6E4}" dt="2024-01-12T17:57:45.239" v="24931"/>
          <ac:spMkLst>
            <pc:docMk/>
            <pc:sldMk cId="247558299" sldId="445"/>
            <ac:spMk id="2" creationId="{66B6D171-8A21-7DA9-67DD-B1D1B3ACE583}"/>
          </ac:spMkLst>
        </pc:spChg>
        <pc:spChg chg="mod">
          <ac:chgData name="Louis Clark" userId="e07aa39b-37fd-478b-b981-4b2baba8d17c" providerId="ADAL" clId="{3C9256B1-60FA-4AA9-ACED-058F973FA6E4}" dt="2024-01-12T17:57:40.919" v="24930" actId="20577"/>
          <ac:spMkLst>
            <pc:docMk/>
            <pc:sldMk cId="247558299" sldId="445"/>
            <ac:spMk id="4" creationId="{E648122F-FC87-17BB-3C47-CFDDDCCB2B61}"/>
          </ac:spMkLst>
        </pc:spChg>
        <pc:spChg chg="del">
          <ac:chgData name="Louis Clark" userId="e07aa39b-37fd-478b-b981-4b2baba8d17c" providerId="ADAL" clId="{3C9256B1-60FA-4AA9-ACED-058F973FA6E4}" dt="2024-01-12T17:57:36.842" v="24928" actId="478"/>
          <ac:spMkLst>
            <pc:docMk/>
            <pc:sldMk cId="247558299" sldId="445"/>
            <ac:spMk id="6" creationId="{AA137F98-3302-1797-8AB9-1BEB8F732083}"/>
          </ac:spMkLst>
        </pc:spChg>
      </pc:sldChg>
      <pc:sldChg chg="addSp delSp modSp add mod">
        <pc:chgData name="Louis Clark" userId="e07aa39b-37fd-478b-b981-4b2baba8d17c" providerId="ADAL" clId="{3C9256B1-60FA-4AA9-ACED-058F973FA6E4}" dt="2024-01-12T17:59:34.357" v="24978" actId="20577"/>
        <pc:sldMkLst>
          <pc:docMk/>
          <pc:sldMk cId="4233834865" sldId="446"/>
        </pc:sldMkLst>
        <pc:spChg chg="del">
          <ac:chgData name="Louis Clark" userId="e07aa39b-37fd-478b-b981-4b2baba8d17c" providerId="ADAL" clId="{3C9256B1-60FA-4AA9-ACED-058F973FA6E4}" dt="2024-01-12T17:58:32.269" v="24937" actId="478"/>
          <ac:spMkLst>
            <pc:docMk/>
            <pc:sldMk cId="4233834865" sldId="446"/>
            <ac:spMk id="2" creationId="{66B6D171-8A21-7DA9-67DD-B1D1B3ACE583}"/>
          </ac:spMkLst>
        </pc:spChg>
        <pc:spChg chg="mod">
          <ac:chgData name="Louis Clark" userId="e07aa39b-37fd-478b-b981-4b2baba8d17c" providerId="ADAL" clId="{3C9256B1-60FA-4AA9-ACED-058F973FA6E4}" dt="2024-01-12T17:58:26.722" v="24936" actId="20577"/>
          <ac:spMkLst>
            <pc:docMk/>
            <pc:sldMk cId="4233834865" sldId="446"/>
            <ac:spMk id="4" creationId="{E648122F-FC87-17BB-3C47-CFDDDCCB2B61}"/>
          </ac:spMkLst>
        </pc:spChg>
        <pc:spChg chg="add mod">
          <ac:chgData name="Louis Clark" userId="e07aa39b-37fd-478b-b981-4b2baba8d17c" providerId="ADAL" clId="{3C9256B1-60FA-4AA9-ACED-058F973FA6E4}" dt="2024-01-12T17:58:32.645" v="24938"/>
          <ac:spMkLst>
            <pc:docMk/>
            <pc:sldMk cId="4233834865" sldId="446"/>
            <ac:spMk id="6" creationId="{956378E9-2D14-F213-47E6-C608A87EDCB1}"/>
          </ac:spMkLst>
        </pc:spChg>
        <pc:graphicFrameChg chg="mod">
          <ac:chgData name="Louis Clark" userId="e07aa39b-37fd-478b-b981-4b2baba8d17c" providerId="ADAL" clId="{3C9256B1-60FA-4AA9-ACED-058F973FA6E4}" dt="2024-01-12T17:59:34.357" v="24978" actId="20577"/>
          <ac:graphicFrameMkLst>
            <pc:docMk/>
            <pc:sldMk cId="4233834865" sldId="446"/>
            <ac:graphicFrameMk id="3" creationId="{CA5371D3-6459-8724-3F41-F4D17B789CF4}"/>
          </ac:graphicFrameMkLst>
        </pc:graphicFrameChg>
      </pc:sldChg>
      <pc:sldChg chg="addSp delSp modSp add mod ord">
        <pc:chgData name="Louis Clark" userId="e07aa39b-37fd-478b-b981-4b2baba8d17c" providerId="ADAL" clId="{3C9256B1-60FA-4AA9-ACED-058F973FA6E4}" dt="2024-01-12T18:01:38.510" v="25039" actId="20577"/>
        <pc:sldMkLst>
          <pc:docMk/>
          <pc:sldMk cId="1500312355" sldId="447"/>
        </pc:sldMkLst>
        <pc:spChg chg="add mod">
          <ac:chgData name="Louis Clark" userId="e07aa39b-37fd-478b-b981-4b2baba8d17c" providerId="ADAL" clId="{3C9256B1-60FA-4AA9-ACED-058F973FA6E4}" dt="2024-01-12T18:00:25.037" v="24983"/>
          <ac:spMkLst>
            <pc:docMk/>
            <pc:sldMk cId="1500312355" sldId="447"/>
            <ac:spMk id="2" creationId="{E0255A5A-CB74-5A42-ED88-39E6916A94F0}"/>
          </ac:spMkLst>
        </pc:spChg>
        <pc:spChg chg="del">
          <ac:chgData name="Louis Clark" userId="e07aa39b-37fd-478b-b981-4b2baba8d17c" providerId="ADAL" clId="{3C9256B1-60FA-4AA9-ACED-058F973FA6E4}" dt="2024-01-12T18:00:24.572" v="24982" actId="478"/>
          <ac:spMkLst>
            <pc:docMk/>
            <pc:sldMk cId="1500312355" sldId="447"/>
            <ac:spMk id="6" creationId="{956378E9-2D14-F213-47E6-C608A87EDCB1}"/>
          </ac:spMkLst>
        </pc:spChg>
        <pc:graphicFrameChg chg="mod">
          <ac:chgData name="Louis Clark" userId="e07aa39b-37fd-478b-b981-4b2baba8d17c" providerId="ADAL" clId="{3C9256B1-60FA-4AA9-ACED-058F973FA6E4}" dt="2024-01-12T18:01:38.510" v="25039" actId="20577"/>
          <ac:graphicFrameMkLst>
            <pc:docMk/>
            <pc:sldMk cId="1500312355" sldId="447"/>
            <ac:graphicFrameMk id="3" creationId="{CA5371D3-6459-8724-3F41-F4D17B789CF4}"/>
          </ac:graphicFrameMkLst>
        </pc:graphicFrameChg>
      </pc:sldChg>
      <pc:sldChg chg="addSp delSp modSp add mod">
        <pc:chgData name="Louis Clark" userId="e07aa39b-37fd-478b-b981-4b2baba8d17c" providerId="ADAL" clId="{3C9256B1-60FA-4AA9-ACED-058F973FA6E4}" dt="2024-01-12T18:02:39.431" v="25043"/>
        <pc:sldMkLst>
          <pc:docMk/>
          <pc:sldMk cId="167461306" sldId="448"/>
        </pc:sldMkLst>
        <pc:spChg chg="del">
          <ac:chgData name="Louis Clark" userId="e07aa39b-37fd-478b-b981-4b2baba8d17c" providerId="ADAL" clId="{3C9256B1-60FA-4AA9-ACED-058F973FA6E4}" dt="2024-01-12T18:02:08.397" v="25041" actId="478"/>
          <ac:spMkLst>
            <pc:docMk/>
            <pc:sldMk cId="167461306" sldId="448"/>
            <ac:spMk id="2" creationId="{E0255A5A-CB74-5A42-ED88-39E6916A94F0}"/>
          </ac:spMkLst>
        </pc:spChg>
        <pc:spChg chg="add mod">
          <ac:chgData name="Louis Clark" userId="e07aa39b-37fd-478b-b981-4b2baba8d17c" providerId="ADAL" clId="{3C9256B1-60FA-4AA9-ACED-058F973FA6E4}" dt="2024-01-12T18:02:08.971" v="25042"/>
          <ac:spMkLst>
            <pc:docMk/>
            <pc:sldMk cId="167461306" sldId="448"/>
            <ac:spMk id="6" creationId="{B85D2320-EF37-7FFE-B980-A0AD65C83005}"/>
          </ac:spMkLst>
        </pc:spChg>
        <pc:graphicFrameChg chg="mod">
          <ac:chgData name="Louis Clark" userId="e07aa39b-37fd-478b-b981-4b2baba8d17c" providerId="ADAL" clId="{3C9256B1-60FA-4AA9-ACED-058F973FA6E4}" dt="2024-01-12T18:02:39.431" v="25043"/>
          <ac:graphicFrameMkLst>
            <pc:docMk/>
            <pc:sldMk cId="167461306" sldId="448"/>
            <ac:graphicFrameMk id="3" creationId="{CA5371D3-6459-8724-3F41-F4D17B789CF4}"/>
          </ac:graphicFrameMkLst>
        </pc:graphicFrameChg>
      </pc:sldChg>
      <pc:sldChg chg="addSp delSp modSp add mod">
        <pc:chgData name="Louis Clark" userId="e07aa39b-37fd-478b-b981-4b2baba8d17c" providerId="ADAL" clId="{3C9256B1-60FA-4AA9-ACED-058F973FA6E4}" dt="2024-01-12T18:05:02.990" v="25155" actId="20577"/>
        <pc:sldMkLst>
          <pc:docMk/>
          <pc:sldMk cId="4135314093" sldId="449"/>
        </pc:sldMkLst>
        <pc:spChg chg="add mod">
          <ac:chgData name="Louis Clark" userId="e07aa39b-37fd-478b-b981-4b2baba8d17c" providerId="ADAL" clId="{3C9256B1-60FA-4AA9-ACED-058F973FA6E4}" dt="2024-01-12T18:03:05.404" v="25046"/>
          <ac:spMkLst>
            <pc:docMk/>
            <pc:sldMk cId="4135314093" sldId="449"/>
            <ac:spMk id="2" creationId="{D5EA72E3-7085-D370-8A16-451CE8229B11}"/>
          </ac:spMkLst>
        </pc:spChg>
        <pc:spChg chg="mod">
          <ac:chgData name="Louis Clark" userId="e07aa39b-37fd-478b-b981-4b2baba8d17c" providerId="ADAL" clId="{3C9256B1-60FA-4AA9-ACED-058F973FA6E4}" dt="2024-01-12T18:03:08.006" v="25048" actId="20577"/>
          <ac:spMkLst>
            <pc:docMk/>
            <pc:sldMk cId="4135314093" sldId="449"/>
            <ac:spMk id="4" creationId="{E648122F-FC87-17BB-3C47-CFDDDCCB2B61}"/>
          </ac:spMkLst>
        </pc:spChg>
        <pc:spChg chg="del">
          <ac:chgData name="Louis Clark" userId="e07aa39b-37fd-478b-b981-4b2baba8d17c" providerId="ADAL" clId="{3C9256B1-60FA-4AA9-ACED-058F973FA6E4}" dt="2024-01-12T18:03:04.434" v="25045" actId="478"/>
          <ac:spMkLst>
            <pc:docMk/>
            <pc:sldMk cId="4135314093" sldId="449"/>
            <ac:spMk id="6" creationId="{B85D2320-EF37-7FFE-B980-A0AD65C83005}"/>
          </ac:spMkLst>
        </pc:spChg>
        <pc:graphicFrameChg chg="mod">
          <ac:chgData name="Louis Clark" userId="e07aa39b-37fd-478b-b981-4b2baba8d17c" providerId="ADAL" clId="{3C9256B1-60FA-4AA9-ACED-058F973FA6E4}" dt="2024-01-12T18:05:02.990" v="25155" actId="20577"/>
          <ac:graphicFrameMkLst>
            <pc:docMk/>
            <pc:sldMk cId="4135314093" sldId="449"/>
            <ac:graphicFrameMk id="3" creationId="{CA5371D3-6459-8724-3F41-F4D17B789CF4}"/>
          </ac:graphicFrameMkLst>
        </pc:graphicFrameChg>
      </pc:sldChg>
      <pc:sldChg chg="addSp delSp modSp add mod">
        <pc:chgData name="Louis Clark" userId="e07aa39b-37fd-478b-b981-4b2baba8d17c" providerId="ADAL" clId="{3C9256B1-60FA-4AA9-ACED-058F973FA6E4}" dt="2024-01-12T18:06:56.337" v="25248" actId="20577"/>
        <pc:sldMkLst>
          <pc:docMk/>
          <pc:sldMk cId="716794750" sldId="450"/>
        </pc:sldMkLst>
        <pc:spChg chg="del">
          <ac:chgData name="Louis Clark" userId="e07aa39b-37fd-478b-b981-4b2baba8d17c" providerId="ADAL" clId="{3C9256B1-60FA-4AA9-ACED-058F973FA6E4}" dt="2024-01-12T18:05:27.185" v="25157" actId="478"/>
          <ac:spMkLst>
            <pc:docMk/>
            <pc:sldMk cId="716794750" sldId="450"/>
            <ac:spMk id="2" creationId="{D5EA72E3-7085-D370-8A16-451CE8229B11}"/>
          </ac:spMkLst>
        </pc:spChg>
        <pc:spChg chg="add mod">
          <ac:chgData name="Louis Clark" userId="e07aa39b-37fd-478b-b981-4b2baba8d17c" providerId="ADAL" clId="{3C9256B1-60FA-4AA9-ACED-058F973FA6E4}" dt="2024-01-12T18:05:27.812" v="25158"/>
          <ac:spMkLst>
            <pc:docMk/>
            <pc:sldMk cId="716794750" sldId="450"/>
            <ac:spMk id="6" creationId="{4973EF1F-0975-C6C7-2F9C-E2BDF1E39646}"/>
          </ac:spMkLst>
        </pc:spChg>
        <pc:graphicFrameChg chg="mod">
          <ac:chgData name="Louis Clark" userId="e07aa39b-37fd-478b-b981-4b2baba8d17c" providerId="ADAL" clId="{3C9256B1-60FA-4AA9-ACED-058F973FA6E4}" dt="2024-01-12T18:06:56.337" v="25248" actId="20577"/>
          <ac:graphicFrameMkLst>
            <pc:docMk/>
            <pc:sldMk cId="716794750" sldId="450"/>
            <ac:graphicFrameMk id="3" creationId="{CA5371D3-6459-8724-3F41-F4D17B789CF4}"/>
          </ac:graphicFrameMkLst>
        </pc:graphicFrameChg>
      </pc:sldChg>
      <pc:sldChg chg="addSp delSp modSp add mod">
        <pc:chgData name="Louis Clark" userId="e07aa39b-37fd-478b-b981-4b2baba8d17c" providerId="ADAL" clId="{3C9256B1-60FA-4AA9-ACED-058F973FA6E4}" dt="2024-01-12T18:09:00.485" v="25273" actId="20577"/>
        <pc:sldMkLst>
          <pc:docMk/>
          <pc:sldMk cId="2371543662" sldId="451"/>
        </pc:sldMkLst>
        <pc:spChg chg="add mod">
          <ac:chgData name="Louis Clark" userId="e07aa39b-37fd-478b-b981-4b2baba8d17c" providerId="ADAL" clId="{3C9256B1-60FA-4AA9-ACED-058F973FA6E4}" dt="2024-01-12T18:07:25.206" v="25251"/>
          <ac:spMkLst>
            <pc:docMk/>
            <pc:sldMk cId="2371543662" sldId="451"/>
            <ac:spMk id="2" creationId="{93CE2AE6-FB3D-ABDA-0D63-9FFD79ECB55B}"/>
          </ac:spMkLst>
        </pc:spChg>
        <pc:spChg chg="del">
          <ac:chgData name="Louis Clark" userId="e07aa39b-37fd-478b-b981-4b2baba8d17c" providerId="ADAL" clId="{3C9256B1-60FA-4AA9-ACED-058F973FA6E4}" dt="2024-01-12T18:07:24.724" v="25250" actId="478"/>
          <ac:spMkLst>
            <pc:docMk/>
            <pc:sldMk cId="2371543662" sldId="451"/>
            <ac:spMk id="6" creationId="{4973EF1F-0975-C6C7-2F9C-E2BDF1E39646}"/>
          </ac:spMkLst>
        </pc:spChg>
        <pc:graphicFrameChg chg="mod">
          <ac:chgData name="Louis Clark" userId="e07aa39b-37fd-478b-b981-4b2baba8d17c" providerId="ADAL" clId="{3C9256B1-60FA-4AA9-ACED-058F973FA6E4}" dt="2024-01-12T18:09:00.485" v="25273" actId="20577"/>
          <ac:graphicFrameMkLst>
            <pc:docMk/>
            <pc:sldMk cId="2371543662" sldId="451"/>
            <ac:graphicFrameMk id="3" creationId="{CA5371D3-6459-8724-3F41-F4D17B789CF4}"/>
          </ac:graphicFrameMkLst>
        </pc:graphicFrameChg>
      </pc:sldChg>
    </pc:docChg>
  </pc:docChgLst>
  <pc:docChgLst>
    <pc:chgData name="Louis Clark" userId="e07aa39b-37fd-478b-b981-4b2baba8d17c" providerId="ADAL" clId="{87CD201B-BFA7-47CE-996E-88023365498B}"/>
    <pc:docChg chg="delSld modSection">
      <pc:chgData name="Louis Clark" userId="e07aa39b-37fd-478b-b981-4b2baba8d17c" providerId="ADAL" clId="{87CD201B-BFA7-47CE-996E-88023365498B}" dt="2024-05-15T07:39:30.692" v="0" actId="47"/>
      <pc:docMkLst>
        <pc:docMk/>
      </pc:docMkLst>
      <pc:sldChg chg="del">
        <pc:chgData name="Louis Clark" userId="e07aa39b-37fd-478b-b981-4b2baba8d17c" providerId="ADAL" clId="{87CD201B-BFA7-47CE-996E-88023365498B}" dt="2024-05-15T07:39:30.692" v="0" actId="47"/>
        <pc:sldMkLst>
          <pc:docMk/>
          <pc:sldMk cId="2716482659" sldId="264"/>
        </pc:sldMkLst>
      </pc:sldChg>
      <pc:sldChg chg="del">
        <pc:chgData name="Louis Clark" userId="e07aa39b-37fd-478b-b981-4b2baba8d17c" providerId="ADAL" clId="{87CD201B-BFA7-47CE-996E-88023365498B}" dt="2024-05-15T07:39:30.692" v="0" actId="47"/>
        <pc:sldMkLst>
          <pc:docMk/>
          <pc:sldMk cId="1162160333" sldId="265"/>
        </pc:sldMkLst>
      </pc:sldChg>
      <pc:sldChg chg="del">
        <pc:chgData name="Louis Clark" userId="e07aa39b-37fd-478b-b981-4b2baba8d17c" providerId="ADAL" clId="{87CD201B-BFA7-47CE-996E-88023365498B}" dt="2024-05-15T07:39:30.692" v="0" actId="47"/>
        <pc:sldMkLst>
          <pc:docMk/>
          <pc:sldMk cId="1060488325" sldId="266"/>
        </pc:sldMkLst>
      </pc:sldChg>
      <pc:sldChg chg="del">
        <pc:chgData name="Louis Clark" userId="e07aa39b-37fd-478b-b981-4b2baba8d17c" providerId="ADAL" clId="{87CD201B-BFA7-47CE-996E-88023365498B}" dt="2024-05-15T07:39:30.692" v="0" actId="47"/>
        <pc:sldMkLst>
          <pc:docMk/>
          <pc:sldMk cId="2838084387" sldId="267"/>
        </pc:sldMkLst>
      </pc:sldChg>
      <pc:sldChg chg="del">
        <pc:chgData name="Louis Clark" userId="e07aa39b-37fd-478b-b981-4b2baba8d17c" providerId="ADAL" clId="{87CD201B-BFA7-47CE-996E-88023365498B}" dt="2024-05-15T07:39:30.692" v="0" actId="47"/>
        <pc:sldMkLst>
          <pc:docMk/>
          <pc:sldMk cId="3251279571" sldId="268"/>
        </pc:sldMkLst>
      </pc:sldChg>
      <pc:sldChg chg="del">
        <pc:chgData name="Louis Clark" userId="e07aa39b-37fd-478b-b981-4b2baba8d17c" providerId="ADAL" clId="{87CD201B-BFA7-47CE-996E-88023365498B}" dt="2024-05-15T07:39:30.692" v="0" actId="47"/>
        <pc:sldMkLst>
          <pc:docMk/>
          <pc:sldMk cId="2301982193" sldId="269"/>
        </pc:sldMkLst>
      </pc:sldChg>
      <pc:sldChg chg="del">
        <pc:chgData name="Louis Clark" userId="e07aa39b-37fd-478b-b981-4b2baba8d17c" providerId="ADAL" clId="{87CD201B-BFA7-47CE-996E-88023365498B}" dt="2024-05-15T07:39:30.692" v="0" actId="47"/>
        <pc:sldMkLst>
          <pc:docMk/>
          <pc:sldMk cId="1058475613" sldId="270"/>
        </pc:sldMkLst>
      </pc:sldChg>
      <pc:sldChg chg="del">
        <pc:chgData name="Louis Clark" userId="e07aa39b-37fd-478b-b981-4b2baba8d17c" providerId="ADAL" clId="{87CD201B-BFA7-47CE-996E-88023365498B}" dt="2024-05-15T07:39:30.692" v="0" actId="47"/>
        <pc:sldMkLst>
          <pc:docMk/>
          <pc:sldMk cId="961508445" sldId="271"/>
        </pc:sldMkLst>
      </pc:sldChg>
      <pc:sldChg chg="del">
        <pc:chgData name="Louis Clark" userId="e07aa39b-37fd-478b-b981-4b2baba8d17c" providerId="ADAL" clId="{87CD201B-BFA7-47CE-996E-88023365498B}" dt="2024-05-15T07:39:30.692" v="0" actId="47"/>
        <pc:sldMkLst>
          <pc:docMk/>
          <pc:sldMk cId="411527938" sldId="272"/>
        </pc:sldMkLst>
      </pc:sldChg>
      <pc:sldChg chg="del">
        <pc:chgData name="Louis Clark" userId="e07aa39b-37fd-478b-b981-4b2baba8d17c" providerId="ADAL" clId="{87CD201B-BFA7-47CE-996E-88023365498B}" dt="2024-05-15T07:39:30.692" v="0" actId="47"/>
        <pc:sldMkLst>
          <pc:docMk/>
          <pc:sldMk cId="3746182132" sldId="273"/>
        </pc:sldMkLst>
      </pc:sldChg>
      <pc:sldChg chg="del">
        <pc:chgData name="Louis Clark" userId="e07aa39b-37fd-478b-b981-4b2baba8d17c" providerId="ADAL" clId="{87CD201B-BFA7-47CE-996E-88023365498B}" dt="2024-05-15T07:39:30.692" v="0" actId="47"/>
        <pc:sldMkLst>
          <pc:docMk/>
          <pc:sldMk cId="441763615" sldId="274"/>
        </pc:sldMkLst>
      </pc:sldChg>
      <pc:sldChg chg="del">
        <pc:chgData name="Louis Clark" userId="e07aa39b-37fd-478b-b981-4b2baba8d17c" providerId="ADAL" clId="{87CD201B-BFA7-47CE-996E-88023365498B}" dt="2024-05-15T07:39:30.692" v="0" actId="47"/>
        <pc:sldMkLst>
          <pc:docMk/>
          <pc:sldMk cId="3747519881" sldId="275"/>
        </pc:sldMkLst>
      </pc:sldChg>
      <pc:sldChg chg="del">
        <pc:chgData name="Louis Clark" userId="e07aa39b-37fd-478b-b981-4b2baba8d17c" providerId="ADAL" clId="{87CD201B-BFA7-47CE-996E-88023365498B}" dt="2024-05-15T07:39:30.692" v="0" actId="47"/>
        <pc:sldMkLst>
          <pc:docMk/>
          <pc:sldMk cId="3594373945" sldId="276"/>
        </pc:sldMkLst>
      </pc:sldChg>
      <pc:sldChg chg="del">
        <pc:chgData name="Louis Clark" userId="e07aa39b-37fd-478b-b981-4b2baba8d17c" providerId="ADAL" clId="{87CD201B-BFA7-47CE-996E-88023365498B}" dt="2024-05-15T07:39:30.692" v="0" actId="47"/>
        <pc:sldMkLst>
          <pc:docMk/>
          <pc:sldMk cId="2722977466" sldId="277"/>
        </pc:sldMkLst>
      </pc:sldChg>
      <pc:sldChg chg="del">
        <pc:chgData name="Louis Clark" userId="e07aa39b-37fd-478b-b981-4b2baba8d17c" providerId="ADAL" clId="{87CD201B-BFA7-47CE-996E-88023365498B}" dt="2024-05-15T07:39:30.692" v="0" actId="47"/>
        <pc:sldMkLst>
          <pc:docMk/>
          <pc:sldMk cId="2556541746" sldId="278"/>
        </pc:sldMkLst>
      </pc:sldChg>
      <pc:sldChg chg="del">
        <pc:chgData name="Louis Clark" userId="e07aa39b-37fd-478b-b981-4b2baba8d17c" providerId="ADAL" clId="{87CD201B-BFA7-47CE-996E-88023365498B}" dt="2024-05-15T07:39:30.692" v="0" actId="47"/>
        <pc:sldMkLst>
          <pc:docMk/>
          <pc:sldMk cId="3837571349" sldId="279"/>
        </pc:sldMkLst>
      </pc:sldChg>
      <pc:sldChg chg="del">
        <pc:chgData name="Louis Clark" userId="e07aa39b-37fd-478b-b981-4b2baba8d17c" providerId="ADAL" clId="{87CD201B-BFA7-47CE-996E-88023365498B}" dt="2024-05-15T07:39:30.692" v="0" actId="47"/>
        <pc:sldMkLst>
          <pc:docMk/>
          <pc:sldMk cId="3457348793" sldId="280"/>
        </pc:sldMkLst>
      </pc:sldChg>
      <pc:sldChg chg="del">
        <pc:chgData name="Louis Clark" userId="e07aa39b-37fd-478b-b981-4b2baba8d17c" providerId="ADAL" clId="{87CD201B-BFA7-47CE-996E-88023365498B}" dt="2024-05-15T07:39:30.692" v="0" actId="47"/>
        <pc:sldMkLst>
          <pc:docMk/>
          <pc:sldMk cId="520413162" sldId="281"/>
        </pc:sldMkLst>
      </pc:sldChg>
      <pc:sldChg chg="del">
        <pc:chgData name="Louis Clark" userId="e07aa39b-37fd-478b-b981-4b2baba8d17c" providerId="ADAL" clId="{87CD201B-BFA7-47CE-996E-88023365498B}" dt="2024-05-15T07:39:30.692" v="0" actId="47"/>
        <pc:sldMkLst>
          <pc:docMk/>
          <pc:sldMk cId="470446202" sldId="282"/>
        </pc:sldMkLst>
      </pc:sldChg>
      <pc:sldChg chg="del">
        <pc:chgData name="Louis Clark" userId="e07aa39b-37fd-478b-b981-4b2baba8d17c" providerId="ADAL" clId="{87CD201B-BFA7-47CE-996E-88023365498B}" dt="2024-05-15T07:39:30.692" v="0" actId="47"/>
        <pc:sldMkLst>
          <pc:docMk/>
          <pc:sldMk cId="3146150613" sldId="283"/>
        </pc:sldMkLst>
      </pc:sldChg>
      <pc:sldChg chg="del">
        <pc:chgData name="Louis Clark" userId="e07aa39b-37fd-478b-b981-4b2baba8d17c" providerId="ADAL" clId="{87CD201B-BFA7-47CE-996E-88023365498B}" dt="2024-05-15T07:39:30.692" v="0" actId="47"/>
        <pc:sldMkLst>
          <pc:docMk/>
          <pc:sldMk cId="75633621" sldId="288"/>
        </pc:sldMkLst>
      </pc:sldChg>
      <pc:sldChg chg="del">
        <pc:chgData name="Louis Clark" userId="e07aa39b-37fd-478b-b981-4b2baba8d17c" providerId="ADAL" clId="{87CD201B-BFA7-47CE-996E-88023365498B}" dt="2024-05-15T07:39:30.692" v="0" actId="47"/>
        <pc:sldMkLst>
          <pc:docMk/>
          <pc:sldMk cId="2335836632" sldId="289"/>
        </pc:sldMkLst>
      </pc:sldChg>
      <pc:sldChg chg="del">
        <pc:chgData name="Louis Clark" userId="e07aa39b-37fd-478b-b981-4b2baba8d17c" providerId="ADAL" clId="{87CD201B-BFA7-47CE-996E-88023365498B}" dt="2024-05-15T07:39:30.692" v="0" actId="47"/>
        <pc:sldMkLst>
          <pc:docMk/>
          <pc:sldMk cId="1735407745" sldId="290"/>
        </pc:sldMkLst>
      </pc:sldChg>
      <pc:sldChg chg="del">
        <pc:chgData name="Louis Clark" userId="e07aa39b-37fd-478b-b981-4b2baba8d17c" providerId="ADAL" clId="{87CD201B-BFA7-47CE-996E-88023365498B}" dt="2024-05-15T07:39:30.692" v="0" actId="47"/>
        <pc:sldMkLst>
          <pc:docMk/>
          <pc:sldMk cId="990807491" sldId="291"/>
        </pc:sldMkLst>
      </pc:sldChg>
      <pc:sldChg chg="del">
        <pc:chgData name="Louis Clark" userId="e07aa39b-37fd-478b-b981-4b2baba8d17c" providerId="ADAL" clId="{87CD201B-BFA7-47CE-996E-88023365498B}" dt="2024-05-15T07:39:30.692" v="0" actId="47"/>
        <pc:sldMkLst>
          <pc:docMk/>
          <pc:sldMk cId="3760258543" sldId="292"/>
        </pc:sldMkLst>
      </pc:sldChg>
      <pc:sldChg chg="del">
        <pc:chgData name="Louis Clark" userId="e07aa39b-37fd-478b-b981-4b2baba8d17c" providerId="ADAL" clId="{87CD201B-BFA7-47CE-996E-88023365498B}" dt="2024-05-15T07:39:30.692" v="0" actId="47"/>
        <pc:sldMkLst>
          <pc:docMk/>
          <pc:sldMk cId="2685337343" sldId="293"/>
        </pc:sldMkLst>
      </pc:sldChg>
      <pc:sldChg chg="del">
        <pc:chgData name="Louis Clark" userId="e07aa39b-37fd-478b-b981-4b2baba8d17c" providerId="ADAL" clId="{87CD201B-BFA7-47CE-996E-88023365498B}" dt="2024-05-15T07:39:30.692" v="0" actId="47"/>
        <pc:sldMkLst>
          <pc:docMk/>
          <pc:sldMk cId="703632039" sldId="297"/>
        </pc:sldMkLst>
      </pc:sldChg>
      <pc:sldChg chg="del">
        <pc:chgData name="Louis Clark" userId="e07aa39b-37fd-478b-b981-4b2baba8d17c" providerId="ADAL" clId="{87CD201B-BFA7-47CE-996E-88023365498B}" dt="2024-05-15T07:39:30.692" v="0" actId="47"/>
        <pc:sldMkLst>
          <pc:docMk/>
          <pc:sldMk cId="3503805523" sldId="298"/>
        </pc:sldMkLst>
      </pc:sldChg>
      <pc:sldChg chg="del">
        <pc:chgData name="Louis Clark" userId="e07aa39b-37fd-478b-b981-4b2baba8d17c" providerId="ADAL" clId="{87CD201B-BFA7-47CE-996E-88023365498B}" dt="2024-05-15T07:39:30.692" v="0" actId="47"/>
        <pc:sldMkLst>
          <pc:docMk/>
          <pc:sldMk cId="1123743445" sldId="299"/>
        </pc:sldMkLst>
      </pc:sldChg>
      <pc:sldChg chg="del">
        <pc:chgData name="Louis Clark" userId="e07aa39b-37fd-478b-b981-4b2baba8d17c" providerId="ADAL" clId="{87CD201B-BFA7-47CE-996E-88023365498B}" dt="2024-05-15T07:39:30.692" v="0" actId="47"/>
        <pc:sldMkLst>
          <pc:docMk/>
          <pc:sldMk cId="1492525159" sldId="300"/>
        </pc:sldMkLst>
      </pc:sldChg>
      <pc:sldChg chg="del">
        <pc:chgData name="Louis Clark" userId="e07aa39b-37fd-478b-b981-4b2baba8d17c" providerId="ADAL" clId="{87CD201B-BFA7-47CE-996E-88023365498B}" dt="2024-05-15T07:39:30.692" v="0" actId="47"/>
        <pc:sldMkLst>
          <pc:docMk/>
          <pc:sldMk cId="2389482326" sldId="301"/>
        </pc:sldMkLst>
      </pc:sldChg>
      <pc:sldChg chg="del">
        <pc:chgData name="Louis Clark" userId="e07aa39b-37fd-478b-b981-4b2baba8d17c" providerId="ADAL" clId="{87CD201B-BFA7-47CE-996E-88023365498B}" dt="2024-05-15T07:39:30.692" v="0" actId="47"/>
        <pc:sldMkLst>
          <pc:docMk/>
          <pc:sldMk cId="3091341025" sldId="302"/>
        </pc:sldMkLst>
      </pc:sldChg>
      <pc:sldChg chg="del">
        <pc:chgData name="Louis Clark" userId="e07aa39b-37fd-478b-b981-4b2baba8d17c" providerId="ADAL" clId="{87CD201B-BFA7-47CE-996E-88023365498B}" dt="2024-05-15T07:39:30.692" v="0" actId="47"/>
        <pc:sldMkLst>
          <pc:docMk/>
          <pc:sldMk cId="336964136" sldId="303"/>
        </pc:sldMkLst>
      </pc:sldChg>
      <pc:sldChg chg="del">
        <pc:chgData name="Louis Clark" userId="e07aa39b-37fd-478b-b981-4b2baba8d17c" providerId="ADAL" clId="{87CD201B-BFA7-47CE-996E-88023365498B}" dt="2024-05-15T07:39:30.692" v="0" actId="47"/>
        <pc:sldMkLst>
          <pc:docMk/>
          <pc:sldMk cId="1738222989" sldId="304"/>
        </pc:sldMkLst>
      </pc:sldChg>
      <pc:sldChg chg="del">
        <pc:chgData name="Louis Clark" userId="e07aa39b-37fd-478b-b981-4b2baba8d17c" providerId="ADAL" clId="{87CD201B-BFA7-47CE-996E-88023365498B}" dt="2024-05-15T07:39:30.692" v="0" actId="47"/>
        <pc:sldMkLst>
          <pc:docMk/>
          <pc:sldMk cId="269264665" sldId="305"/>
        </pc:sldMkLst>
      </pc:sldChg>
      <pc:sldChg chg="del">
        <pc:chgData name="Louis Clark" userId="e07aa39b-37fd-478b-b981-4b2baba8d17c" providerId="ADAL" clId="{87CD201B-BFA7-47CE-996E-88023365498B}" dt="2024-05-15T07:39:30.692" v="0" actId="47"/>
        <pc:sldMkLst>
          <pc:docMk/>
          <pc:sldMk cId="947171466" sldId="306"/>
        </pc:sldMkLst>
      </pc:sldChg>
      <pc:sldChg chg="del">
        <pc:chgData name="Louis Clark" userId="e07aa39b-37fd-478b-b981-4b2baba8d17c" providerId="ADAL" clId="{87CD201B-BFA7-47CE-996E-88023365498B}" dt="2024-05-15T07:39:30.692" v="0" actId="47"/>
        <pc:sldMkLst>
          <pc:docMk/>
          <pc:sldMk cId="1669638431" sldId="307"/>
        </pc:sldMkLst>
      </pc:sldChg>
      <pc:sldChg chg="del">
        <pc:chgData name="Louis Clark" userId="e07aa39b-37fd-478b-b981-4b2baba8d17c" providerId="ADAL" clId="{87CD201B-BFA7-47CE-996E-88023365498B}" dt="2024-05-15T07:39:30.692" v="0" actId="47"/>
        <pc:sldMkLst>
          <pc:docMk/>
          <pc:sldMk cId="1769142846" sldId="308"/>
        </pc:sldMkLst>
      </pc:sldChg>
      <pc:sldChg chg="del">
        <pc:chgData name="Louis Clark" userId="e07aa39b-37fd-478b-b981-4b2baba8d17c" providerId="ADAL" clId="{87CD201B-BFA7-47CE-996E-88023365498B}" dt="2024-05-15T07:39:30.692" v="0" actId="47"/>
        <pc:sldMkLst>
          <pc:docMk/>
          <pc:sldMk cId="1934517358" sldId="309"/>
        </pc:sldMkLst>
      </pc:sldChg>
      <pc:sldChg chg="del">
        <pc:chgData name="Louis Clark" userId="e07aa39b-37fd-478b-b981-4b2baba8d17c" providerId="ADAL" clId="{87CD201B-BFA7-47CE-996E-88023365498B}" dt="2024-05-15T07:39:30.692" v="0" actId="47"/>
        <pc:sldMkLst>
          <pc:docMk/>
          <pc:sldMk cId="2435961122" sldId="310"/>
        </pc:sldMkLst>
      </pc:sldChg>
      <pc:sldChg chg="del">
        <pc:chgData name="Louis Clark" userId="e07aa39b-37fd-478b-b981-4b2baba8d17c" providerId="ADAL" clId="{87CD201B-BFA7-47CE-996E-88023365498B}" dt="2024-05-15T07:39:30.692" v="0" actId="47"/>
        <pc:sldMkLst>
          <pc:docMk/>
          <pc:sldMk cId="1019440963" sldId="311"/>
        </pc:sldMkLst>
      </pc:sldChg>
      <pc:sldChg chg="del">
        <pc:chgData name="Louis Clark" userId="e07aa39b-37fd-478b-b981-4b2baba8d17c" providerId="ADAL" clId="{87CD201B-BFA7-47CE-996E-88023365498B}" dt="2024-05-15T07:39:30.692" v="0" actId="47"/>
        <pc:sldMkLst>
          <pc:docMk/>
          <pc:sldMk cId="2206193994" sldId="312"/>
        </pc:sldMkLst>
      </pc:sldChg>
      <pc:sldChg chg="del">
        <pc:chgData name="Louis Clark" userId="e07aa39b-37fd-478b-b981-4b2baba8d17c" providerId="ADAL" clId="{87CD201B-BFA7-47CE-996E-88023365498B}" dt="2024-05-15T07:39:30.692" v="0" actId="47"/>
        <pc:sldMkLst>
          <pc:docMk/>
          <pc:sldMk cId="981022637" sldId="313"/>
        </pc:sldMkLst>
      </pc:sldChg>
      <pc:sldChg chg="del">
        <pc:chgData name="Louis Clark" userId="e07aa39b-37fd-478b-b981-4b2baba8d17c" providerId="ADAL" clId="{87CD201B-BFA7-47CE-996E-88023365498B}" dt="2024-05-15T07:39:30.692" v="0" actId="47"/>
        <pc:sldMkLst>
          <pc:docMk/>
          <pc:sldMk cId="3552363512" sldId="314"/>
        </pc:sldMkLst>
      </pc:sldChg>
      <pc:sldChg chg="del">
        <pc:chgData name="Louis Clark" userId="e07aa39b-37fd-478b-b981-4b2baba8d17c" providerId="ADAL" clId="{87CD201B-BFA7-47CE-996E-88023365498B}" dt="2024-05-15T07:39:30.692" v="0" actId="47"/>
        <pc:sldMkLst>
          <pc:docMk/>
          <pc:sldMk cId="2076926851" sldId="315"/>
        </pc:sldMkLst>
      </pc:sldChg>
      <pc:sldChg chg="del">
        <pc:chgData name="Louis Clark" userId="e07aa39b-37fd-478b-b981-4b2baba8d17c" providerId="ADAL" clId="{87CD201B-BFA7-47CE-996E-88023365498B}" dt="2024-05-15T07:39:30.692" v="0" actId="47"/>
        <pc:sldMkLst>
          <pc:docMk/>
          <pc:sldMk cId="2636331847" sldId="316"/>
        </pc:sldMkLst>
      </pc:sldChg>
      <pc:sldChg chg="del">
        <pc:chgData name="Louis Clark" userId="e07aa39b-37fd-478b-b981-4b2baba8d17c" providerId="ADAL" clId="{87CD201B-BFA7-47CE-996E-88023365498B}" dt="2024-05-15T07:39:30.692" v="0" actId="47"/>
        <pc:sldMkLst>
          <pc:docMk/>
          <pc:sldMk cId="937635291" sldId="317"/>
        </pc:sldMkLst>
      </pc:sldChg>
      <pc:sldChg chg="del">
        <pc:chgData name="Louis Clark" userId="e07aa39b-37fd-478b-b981-4b2baba8d17c" providerId="ADAL" clId="{87CD201B-BFA7-47CE-996E-88023365498B}" dt="2024-05-15T07:39:30.692" v="0" actId="47"/>
        <pc:sldMkLst>
          <pc:docMk/>
          <pc:sldMk cId="716135111" sldId="318"/>
        </pc:sldMkLst>
      </pc:sldChg>
      <pc:sldChg chg="del">
        <pc:chgData name="Louis Clark" userId="e07aa39b-37fd-478b-b981-4b2baba8d17c" providerId="ADAL" clId="{87CD201B-BFA7-47CE-996E-88023365498B}" dt="2024-05-15T07:39:30.692" v="0" actId="47"/>
        <pc:sldMkLst>
          <pc:docMk/>
          <pc:sldMk cId="3730445355" sldId="319"/>
        </pc:sldMkLst>
      </pc:sldChg>
      <pc:sldChg chg="del">
        <pc:chgData name="Louis Clark" userId="e07aa39b-37fd-478b-b981-4b2baba8d17c" providerId="ADAL" clId="{87CD201B-BFA7-47CE-996E-88023365498B}" dt="2024-05-15T07:39:30.692" v="0" actId="47"/>
        <pc:sldMkLst>
          <pc:docMk/>
          <pc:sldMk cId="3608937610" sldId="320"/>
        </pc:sldMkLst>
      </pc:sldChg>
      <pc:sldChg chg="del">
        <pc:chgData name="Louis Clark" userId="e07aa39b-37fd-478b-b981-4b2baba8d17c" providerId="ADAL" clId="{87CD201B-BFA7-47CE-996E-88023365498B}" dt="2024-05-15T07:39:30.692" v="0" actId="47"/>
        <pc:sldMkLst>
          <pc:docMk/>
          <pc:sldMk cId="613609382" sldId="321"/>
        </pc:sldMkLst>
      </pc:sldChg>
      <pc:sldChg chg="del">
        <pc:chgData name="Louis Clark" userId="e07aa39b-37fd-478b-b981-4b2baba8d17c" providerId="ADAL" clId="{87CD201B-BFA7-47CE-996E-88023365498B}" dt="2024-05-15T07:39:30.692" v="0" actId="47"/>
        <pc:sldMkLst>
          <pc:docMk/>
          <pc:sldMk cId="2208804982" sldId="322"/>
        </pc:sldMkLst>
      </pc:sldChg>
      <pc:sldChg chg="del">
        <pc:chgData name="Louis Clark" userId="e07aa39b-37fd-478b-b981-4b2baba8d17c" providerId="ADAL" clId="{87CD201B-BFA7-47CE-996E-88023365498B}" dt="2024-05-15T07:39:30.692" v="0" actId="47"/>
        <pc:sldMkLst>
          <pc:docMk/>
          <pc:sldMk cId="1739067873" sldId="323"/>
        </pc:sldMkLst>
      </pc:sldChg>
      <pc:sldChg chg="del">
        <pc:chgData name="Louis Clark" userId="e07aa39b-37fd-478b-b981-4b2baba8d17c" providerId="ADAL" clId="{87CD201B-BFA7-47CE-996E-88023365498B}" dt="2024-05-15T07:39:30.692" v="0" actId="47"/>
        <pc:sldMkLst>
          <pc:docMk/>
          <pc:sldMk cId="2099158714" sldId="324"/>
        </pc:sldMkLst>
      </pc:sldChg>
      <pc:sldChg chg="del">
        <pc:chgData name="Louis Clark" userId="e07aa39b-37fd-478b-b981-4b2baba8d17c" providerId="ADAL" clId="{87CD201B-BFA7-47CE-996E-88023365498B}" dt="2024-05-15T07:39:30.692" v="0" actId="47"/>
        <pc:sldMkLst>
          <pc:docMk/>
          <pc:sldMk cId="2487447115" sldId="325"/>
        </pc:sldMkLst>
      </pc:sldChg>
      <pc:sldChg chg="del">
        <pc:chgData name="Louis Clark" userId="e07aa39b-37fd-478b-b981-4b2baba8d17c" providerId="ADAL" clId="{87CD201B-BFA7-47CE-996E-88023365498B}" dt="2024-05-15T07:39:30.692" v="0" actId="47"/>
        <pc:sldMkLst>
          <pc:docMk/>
          <pc:sldMk cId="2162186646" sldId="326"/>
        </pc:sldMkLst>
      </pc:sldChg>
      <pc:sldChg chg="del">
        <pc:chgData name="Louis Clark" userId="e07aa39b-37fd-478b-b981-4b2baba8d17c" providerId="ADAL" clId="{87CD201B-BFA7-47CE-996E-88023365498B}" dt="2024-05-15T07:39:30.692" v="0" actId="47"/>
        <pc:sldMkLst>
          <pc:docMk/>
          <pc:sldMk cId="2020276455" sldId="327"/>
        </pc:sldMkLst>
      </pc:sldChg>
      <pc:sldChg chg="del">
        <pc:chgData name="Louis Clark" userId="e07aa39b-37fd-478b-b981-4b2baba8d17c" providerId="ADAL" clId="{87CD201B-BFA7-47CE-996E-88023365498B}" dt="2024-05-15T07:39:30.692" v="0" actId="47"/>
        <pc:sldMkLst>
          <pc:docMk/>
          <pc:sldMk cId="3669944445" sldId="328"/>
        </pc:sldMkLst>
      </pc:sldChg>
      <pc:sldChg chg="del">
        <pc:chgData name="Louis Clark" userId="e07aa39b-37fd-478b-b981-4b2baba8d17c" providerId="ADAL" clId="{87CD201B-BFA7-47CE-996E-88023365498B}" dt="2024-05-15T07:39:30.692" v="0" actId="47"/>
        <pc:sldMkLst>
          <pc:docMk/>
          <pc:sldMk cId="997120633" sldId="329"/>
        </pc:sldMkLst>
      </pc:sldChg>
      <pc:sldChg chg="del">
        <pc:chgData name="Louis Clark" userId="e07aa39b-37fd-478b-b981-4b2baba8d17c" providerId="ADAL" clId="{87CD201B-BFA7-47CE-996E-88023365498B}" dt="2024-05-15T07:39:30.692" v="0" actId="47"/>
        <pc:sldMkLst>
          <pc:docMk/>
          <pc:sldMk cId="4116473063" sldId="330"/>
        </pc:sldMkLst>
      </pc:sldChg>
      <pc:sldChg chg="del">
        <pc:chgData name="Louis Clark" userId="e07aa39b-37fd-478b-b981-4b2baba8d17c" providerId="ADAL" clId="{87CD201B-BFA7-47CE-996E-88023365498B}" dt="2024-05-15T07:39:30.692" v="0" actId="47"/>
        <pc:sldMkLst>
          <pc:docMk/>
          <pc:sldMk cId="2006453554" sldId="331"/>
        </pc:sldMkLst>
      </pc:sldChg>
      <pc:sldChg chg="del">
        <pc:chgData name="Louis Clark" userId="e07aa39b-37fd-478b-b981-4b2baba8d17c" providerId="ADAL" clId="{87CD201B-BFA7-47CE-996E-88023365498B}" dt="2024-05-15T07:39:30.692" v="0" actId="47"/>
        <pc:sldMkLst>
          <pc:docMk/>
          <pc:sldMk cId="2408098733" sldId="343"/>
        </pc:sldMkLst>
      </pc:sldChg>
      <pc:sldChg chg="del">
        <pc:chgData name="Louis Clark" userId="e07aa39b-37fd-478b-b981-4b2baba8d17c" providerId="ADAL" clId="{87CD201B-BFA7-47CE-996E-88023365498B}" dt="2024-05-15T07:39:30.692" v="0" actId="47"/>
        <pc:sldMkLst>
          <pc:docMk/>
          <pc:sldMk cId="2805203971" sldId="354"/>
        </pc:sldMkLst>
      </pc:sldChg>
      <pc:sldChg chg="del">
        <pc:chgData name="Louis Clark" userId="e07aa39b-37fd-478b-b981-4b2baba8d17c" providerId="ADAL" clId="{87CD201B-BFA7-47CE-996E-88023365498B}" dt="2024-05-15T07:39:30.692" v="0" actId="47"/>
        <pc:sldMkLst>
          <pc:docMk/>
          <pc:sldMk cId="2771894983" sldId="355"/>
        </pc:sldMkLst>
      </pc:sldChg>
      <pc:sldChg chg="del">
        <pc:chgData name="Louis Clark" userId="e07aa39b-37fd-478b-b981-4b2baba8d17c" providerId="ADAL" clId="{87CD201B-BFA7-47CE-996E-88023365498B}" dt="2024-05-15T07:39:30.692" v="0" actId="47"/>
        <pc:sldMkLst>
          <pc:docMk/>
          <pc:sldMk cId="2680065637" sldId="356"/>
        </pc:sldMkLst>
      </pc:sldChg>
      <pc:sldChg chg="del">
        <pc:chgData name="Louis Clark" userId="e07aa39b-37fd-478b-b981-4b2baba8d17c" providerId="ADAL" clId="{87CD201B-BFA7-47CE-996E-88023365498B}" dt="2024-05-15T07:39:30.692" v="0" actId="47"/>
        <pc:sldMkLst>
          <pc:docMk/>
          <pc:sldMk cId="1108755405" sldId="357"/>
        </pc:sldMkLst>
      </pc:sldChg>
      <pc:sldChg chg="del">
        <pc:chgData name="Louis Clark" userId="e07aa39b-37fd-478b-b981-4b2baba8d17c" providerId="ADAL" clId="{87CD201B-BFA7-47CE-996E-88023365498B}" dt="2024-05-15T07:39:30.692" v="0" actId="47"/>
        <pc:sldMkLst>
          <pc:docMk/>
          <pc:sldMk cId="32472985" sldId="358"/>
        </pc:sldMkLst>
      </pc:sldChg>
      <pc:sldChg chg="del">
        <pc:chgData name="Louis Clark" userId="e07aa39b-37fd-478b-b981-4b2baba8d17c" providerId="ADAL" clId="{87CD201B-BFA7-47CE-996E-88023365498B}" dt="2024-05-15T07:39:30.692" v="0" actId="47"/>
        <pc:sldMkLst>
          <pc:docMk/>
          <pc:sldMk cId="1336850692" sldId="359"/>
        </pc:sldMkLst>
      </pc:sldChg>
      <pc:sldChg chg="del">
        <pc:chgData name="Louis Clark" userId="e07aa39b-37fd-478b-b981-4b2baba8d17c" providerId="ADAL" clId="{87CD201B-BFA7-47CE-996E-88023365498B}" dt="2024-05-15T07:39:30.692" v="0" actId="47"/>
        <pc:sldMkLst>
          <pc:docMk/>
          <pc:sldMk cId="3085107951" sldId="360"/>
        </pc:sldMkLst>
      </pc:sldChg>
      <pc:sldChg chg="del">
        <pc:chgData name="Louis Clark" userId="e07aa39b-37fd-478b-b981-4b2baba8d17c" providerId="ADAL" clId="{87CD201B-BFA7-47CE-996E-88023365498B}" dt="2024-05-15T07:39:30.692" v="0" actId="47"/>
        <pc:sldMkLst>
          <pc:docMk/>
          <pc:sldMk cId="3749843139" sldId="361"/>
        </pc:sldMkLst>
      </pc:sldChg>
      <pc:sldChg chg="del">
        <pc:chgData name="Louis Clark" userId="e07aa39b-37fd-478b-b981-4b2baba8d17c" providerId="ADAL" clId="{87CD201B-BFA7-47CE-996E-88023365498B}" dt="2024-05-15T07:39:30.692" v="0" actId="47"/>
        <pc:sldMkLst>
          <pc:docMk/>
          <pc:sldMk cId="1778311646" sldId="362"/>
        </pc:sldMkLst>
      </pc:sldChg>
      <pc:sldChg chg="del">
        <pc:chgData name="Louis Clark" userId="e07aa39b-37fd-478b-b981-4b2baba8d17c" providerId="ADAL" clId="{87CD201B-BFA7-47CE-996E-88023365498B}" dt="2024-05-15T07:39:30.692" v="0" actId="47"/>
        <pc:sldMkLst>
          <pc:docMk/>
          <pc:sldMk cId="2655880671" sldId="363"/>
        </pc:sldMkLst>
      </pc:sldChg>
      <pc:sldChg chg="del">
        <pc:chgData name="Louis Clark" userId="e07aa39b-37fd-478b-b981-4b2baba8d17c" providerId="ADAL" clId="{87CD201B-BFA7-47CE-996E-88023365498B}" dt="2024-05-15T07:39:30.692" v="0" actId="47"/>
        <pc:sldMkLst>
          <pc:docMk/>
          <pc:sldMk cId="1769239337" sldId="364"/>
        </pc:sldMkLst>
      </pc:sldChg>
      <pc:sldChg chg="del">
        <pc:chgData name="Louis Clark" userId="e07aa39b-37fd-478b-b981-4b2baba8d17c" providerId="ADAL" clId="{87CD201B-BFA7-47CE-996E-88023365498B}" dt="2024-05-15T07:39:30.692" v="0" actId="47"/>
        <pc:sldMkLst>
          <pc:docMk/>
          <pc:sldMk cId="575993555" sldId="375"/>
        </pc:sldMkLst>
      </pc:sldChg>
      <pc:sldChg chg="del">
        <pc:chgData name="Louis Clark" userId="e07aa39b-37fd-478b-b981-4b2baba8d17c" providerId="ADAL" clId="{87CD201B-BFA7-47CE-996E-88023365498B}" dt="2024-05-15T07:39:30.692" v="0" actId="47"/>
        <pc:sldMkLst>
          <pc:docMk/>
          <pc:sldMk cId="3812429974" sldId="376"/>
        </pc:sldMkLst>
      </pc:sldChg>
      <pc:sldChg chg="del">
        <pc:chgData name="Louis Clark" userId="e07aa39b-37fd-478b-b981-4b2baba8d17c" providerId="ADAL" clId="{87CD201B-BFA7-47CE-996E-88023365498B}" dt="2024-05-15T07:39:30.692" v="0" actId="47"/>
        <pc:sldMkLst>
          <pc:docMk/>
          <pc:sldMk cId="2921946940" sldId="377"/>
        </pc:sldMkLst>
      </pc:sldChg>
      <pc:sldChg chg="del">
        <pc:chgData name="Louis Clark" userId="e07aa39b-37fd-478b-b981-4b2baba8d17c" providerId="ADAL" clId="{87CD201B-BFA7-47CE-996E-88023365498B}" dt="2024-05-15T07:39:30.692" v="0" actId="47"/>
        <pc:sldMkLst>
          <pc:docMk/>
          <pc:sldMk cId="1812232519" sldId="378"/>
        </pc:sldMkLst>
      </pc:sldChg>
      <pc:sldChg chg="del">
        <pc:chgData name="Louis Clark" userId="e07aa39b-37fd-478b-b981-4b2baba8d17c" providerId="ADAL" clId="{87CD201B-BFA7-47CE-996E-88023365498B}" dt="2024-05-15T07:39:30.692" v="0" actId="47"/>
        <pc:sldMkLst>
          <pc:docMk/>
          <pc:sldMk cId="276474793" sldId="379"/>
        </pc:sldMkLst>
      </pc:sldChg>
      <pc:sldChg chg="del">
        <pc:chgData name="Louis Clark" userId="e07aa39b-37fd-478b-b981-4b2baba8d17c" providerId="ADAL" clId="{87CD201B-BFA7-47CE-996E-88023365498B}" dt="2024-05-15T07:39:30.692" v="0" actId="47"/>
        <pc:sldMkLst>
          <pc:docMk/>
          <pc:sldMk cId="1122495722" sldId="380"/>
        </pc:sldMkLst>
      </pc:sldChg>
      <pc:sldChg chg="del">
        <pc:chgData name="Louis Clark" userId="e07aa39b-37fd-478b-b981-4b2baba8d17c" providerId="ADAL" clId="{87CD201B-BFA7-47CE-996E-88023365498B}" dt="2024-05-15T07:39:30.692" v="0" actId="47"/>
        <pc:sldMkLst>
          <pc:docMk/>
          <pc:sldMk cId="2041482332" sldId="381"/>
        </pc:sldMkLst>
      </pc:sldChg>
      <pc:sldChg chg="del">
        <pc:chgData name="Louis Clark" userId="e07aa39b-37fd-478b-b981-4b2baba8d17c" providerId="ADAL" clId="{87CD201B-BFA7-47CE-996E-88023365498B}" dt="2024-05-15T07:39:30.692" v="0" actId="47"/>
        <pc:sldMkLst>
          <pc:docMk/>
          <pc:sldMk cId="1382297633" sldId="382"/>
        </pc:sldMkLst>
      </pc:sldChg>
      <pc:sldChg chg="del">
        <pc:chgData name="Louis Clark" userId="e07aa39b-37fd-478b-b981-4b2baba8d17c" providerId="ADAL" clId="{87CD201B-BFA7-47CE-996E-88023365498B}" dt="2024-05-15T07:39:30.692" v="0" actId="47"/>
        <pc:sldMkLst>
          <pc:docMk/>
          <pc:sldMk cId="623171741" sldId="383"/>
        </pc:sldMkLst>
      </pc:sldChg>
      <pc:sldChg chg="del">
        <pc:chgData name="Louis Clark" userId="e07aa39b-37fd-478b-b981-4b2baba8d17c" providerId="ADAL" clId="{87CD201B-BFA7-47CE-996E-88023365498B}" dt="2024-05-15T07:39:30.692" v="0" actId="47"/>
        <pc:sldMkLst>
          <pc:docMk/>
          <pc:sldMk cId="2363819470" sldId="384"/>
        </pc:sldMkLst>
      </pc:sldChg>
      <pc:sldChg chg="del">
        <pc:chgData name="Louis Clark" userId="e07aa39b-37fd-478b-b981-4b2baba8d17c" providerId="ADAL" clId="{87CD201B-BFA7-47CE-996E-88023365498B}" dt="2024-05-15T07:39:30.692" v="0" actId="47"/>
        <pc:sldMkLst>
          <pc:docMk/>
          <pc:sldMk cId="2447829660" sldId="385"/>
        </pc:sldMkLst>
      </pc:sldChg>
      <pc:sldChg chg="del">
        <pc:chgData name="Louis Clark" userId="e07aa39b-37fd-478b-b981-4b2baba8d17c" providerId="ADAL" clId="{87CD201B-BFA7-47CE-996E-88023365498B}" dt="2024-05-15T07:39:30.692" v="0" actId="47"/>
        <pc:sldMkLst>
          <pc:docMk/>
          <pc:sldMk cId="572154240" sldId="386"/>
        </pc:sldMkLst>
      </pc:sldChg>
      <pc:sldChg chg="del">
        <pc:chgData name="Louis Clark" userId="e07aa39b-37fd-478b-b981-4b2baba8d17c" providerId="ADAL" clId="{87CD201B-BFA7-47CE-996E-88023365498B}" dt="2024-05-15T07:39:30.692" v="0" actId="47"/>
        <pc:sldMkLst>
          <pc:docMk/>
          <pc:sldMk cId="3506517826" sldId="390"/>
        </pc:sldMkLst>
      </pc:sldChg>
      <pc:sldChg chg="del">
        <pc:chgData name="Louis Clark" userId="e07aa39b-37fd-478b-b981-4b2baba8d17c" providerId="ADAL" clId="{87CD201B-BFA7-47CE-996E-88023365498B}" dt="2024-05-15T07:39:30.692" v="0" actId="47"/>
        <pc:sldMkLst>
          <pc:docMk/>
          <pc:sldMk cId="190576011" sldId="391"/>
        </pc:sldMkLst>
      </pc:sldChg>
      <pc:sldChg chg="del">
        <pc:chgData name="Louis Clark" userId="e07aa39b-37fd-478b-b981-4b2baba8d17c" providerId="ADAL" clId="{87CD201B-BFA7-47CE-996E-88023365498B}" dt="2024-05-15T07:39:30.692" v="0" actId="47"/>
        <pc:sldMkLst>
          <pc:docMk/>
          <pc:sldMk cId="1820726418" sldId="392"/>
        </pc:sldMkLst>
      </pc:sldChg>
      <pc:sldChg chg="del">
        <pc:chgData name="Louis Clark" userId="e07aa39b-37fd-478b-b981-4b2baba8d17c" providerId="ADAL" clId="{87CD201B-BFA7-47CE-996E-88023365498B}" dt="2024-05-15T07:39:30.692" v="0" actId="47"/>
        <pc:sldMkLst>
          <pc:docMk/>
          <pc:sldMk cId="2660858947" sldId="393"/>
        </pc:sldMkLst>
      </pc:sldChg>
      <pc:sldChg chg="del">
        <pc:chgData name="Louis Clark" userId="e07aa39b-37fd-478b-b981-4b2baba8d17c" providerId="ADAL" clId="{87CD201B-BFA7-47CE-996E-88023365498B}" dt="2024-05-15T07:39:30.692" v="0" actId="47"/>
        <pc:sldMkLst>
          <pc:docMk/>
          <pc:sldMk cId="2021136767" sldId="394"/>
        </pc:sldMkLst>
      </pc:sldChg>
      <pc:sldChg chg="del">
        <pc:chgData name="Louis Clark" userId="e07aa39b-37fd-478b-b981-4b2baba8d17c" providerId="ADAL" clId="{87CD201B-BFA7-47CE-996E-88023365498B}" dt="2024-05-15T07:39:30.692" v="0" actId="47"/>
        <pc:sldMkLst>
          <pc:docMk/>
          <pc:sldMk cId="228827931" sldId="395"/>
        </pc:sldMkLst>
      </pc:sldChg>
      <pc:sldChg chg="del">
        <pc:chgData name="Louis Clark" userId="e07aa39b-37fd-478b-b981-4b2baba8d17c" providerId="ADAL" clId="{87CD201B-BFA7-47CE-996E-88023365498B}" dt="2024-05-15T07:39:30.692" v="0" actId="47"/>
        <pc:sldMkLst>
          <pc:docMk/>
          <pc:sldMk cId="2888961134" sldId="396"/>
        </pc:sldMkLst>
      </pc:sldChg>
      <pc:sldChg chg="del">
        <pc:chgData name="Louis Clark" userId="e07aa39b-37fd-478b-b981-4b2baba8d17c" providerId="ADAL" clId="{87CD201B-BFA7-47CE-996E-88023365498B}" dt="2024-05-15T07:39:30.692" v="0" actId="47"/>
        <pc:sldMkLst>
          <pc:docMk/>
          <pc:sldMk cId="3775385385" sldId="397"/>
        </pc:sldMkLst>
      </pc:sldChg>
      <pc:sldChg chg="del">
        <pc:chgData name="Louis Clark" userId="e07aa39b-37fd-478b-b981-4b2baba8d17c" providerId="ADAL" clId="{87CD201B-BFA7-47CE-996E-88023365498B}" dt="2024-05-15T07:39:30.692" v="0" actId="47"/>
        <pc:sldMkLst>
          <pc:docMk/>
          <pc:sldMk cId="3209145456" sldId="398"/>
        </pc:sldMkLst>
      </pc:sldChg>
      <pc:sldChg chg="del">
        <pc:chgData name="Louis Clark" userId="e07aa39b-37fd-478b-b981-4b2baba8d17c" providerId="ADAL" clId="{87CD201B-BFA7-47CE-996E-88023365498B}" dt="2024-05-15T07:39:30.692" v="0" actId="47"/>
        <pc:sldMkLst>
          <pc:docMk/>
          <pc:sldMk cId="2435778693" sldId="399"/>
        </pc:sldMkLst>
      </pc:sldChg>
      <pc:sldChg chg="del">
        <pc:chgData name="Louis Clark" userId="e07aa39b-37fd-478b-b981-4b2baba8d17c" providerId="ADAL" clId="{87CD201B-BFA7-47CE-996E-88023365498B}" dt="2024-05-15T07:39:30.692" v="0" actId="47"/>
        <pc:sldMkLst>
          <pc:docMk/>
          <pc:sldMk cId="726389448" sldId="400"/>
        </pc:sldMkLst>
      </pc:sldChg>
      <pc:sldChg chg="del">
        <pc:chgData name="Louis Clark" userId="e07aa39b-37fd-478b-b981-4b2baba8d17c" providerId="ADAL" clId="{87CD201B-BFA7-47CE-996E-88023365498B}" dt="2024-05-15T07:39:30.692" v="0" actId="47"/>
        <pc:sldMkLst>
          <pc:docMk/>
          <pc:sldMk cId="3833178959" sldId="401"/>
        </pc:sldMkLst>
      </pc:sldChg>
      <pc:sldChg chg="del">
        <pc:chgData name="Louis Clark" userId="e07aa39b-37fd-478b-b981-4b2baba8d17c" providerId="ADAL" clId="{87CD201B-BFA7-47CE-996E-88023365498B}" dt="2024-05-15T07:39:30.692" v="0" actId="47"/>
        <pc:sldMkLst>
          <pc:docMk/>
          <pc:sldMk cId="1719574964" sldId="402"/>
        </pc:sldMkLst>
      </pc:sldChg>
      <pc:sldChg chg="del">
        <pc:chgData name="Louis Clark" userId="e07aa39b-37fd-478b-b981-4b2baba8d17c" providerId="ADAL" clId="{87CD201B-BFA7-47CE-996E-88023365498B}" dt="2024-05-15T07:39:30.692" v="0" actId="47"/>
        <pc:sldMkLst>
          <pc:docMk/>
          <pc:sldMk cId="709819549" sldId="404"/>
        </pc:sldMkLst>
      </pc:sldChg>
      <pc:sldChg chg="del">
        <pc:chgData name="Louis Clark" userId="e07aa39b-37fd-478b-b981-4b2baba8d17c" providerId="ADAL" clId="{87CD201B-BFA7-47CE-996E-88023365498B}" dt="2024-05-15T07:39:30.692" v="0" actId="47"/>
        <pc:sldMkLst>
          <pc:docMk/>
          <pc:sldMk cId="3542921390" sldId="405"/>
        </pc:sldMkLst>
      </pc:sldChg>
      <pc:sldChg chg="del">
        <pc:chgData name="Louis Clark" userId="e07aa39b-37fd-478b-b981-4b2baba8d17c" providerId="ADAL" clId="{87CD201B-BFA7-47CE-996E-88023365498B}" dt="2024-05-15T07:39:30.692" v="0" actId="47"/>
        <pc:sldMkLst>
          <pc:docMk/>
          <pc:sldMk cId="3686462517" sldId="406"/>
        </pc:sldMkLst>
      </pc:sldChg>
      <pc:sldChg chg="del">
        <pc:chgData name="Louis Clark" userId="e07aa39b-37fd-478b-b981-4b2baba8d17c" providerId="ADAL" clId="{87CD201B-BFA7-47CE-996E-88023365498B}" dt="2024-05-15T07:39:30.692" v="0" actId="47"/>
        <pc:sldMkLst>
          <pc:docMk/>
          <pc:sldMk cId="3951595783" sldId="407"/>
        </pc:sldMkLst>
      </pc:sldChg>
      <pc:sldChg chg="del">
        <pc:chgData name="Louis Clark" userId="e07aa39b-37fd-478b-b981-4b2baba8d17c" providerId="ADAL" clId="{87CD201B-BFA7-47CE-996E-88023365498B}" dt="2024-05-15T07:39:30.692" v="0" actId="47"/>
        <pc:sldMkLst>
          <pc:docMk/>
          <pc:sldMk cId="2032149075" sldId="408"/>
        </pc:sldMkLst>
      </pc:sldChg>
      <pc:sldChg chg="del">
        <pc:chgData name="Louis Clark" userId="e07aa39b-37fd-478b-b981-4b2baba8d17c" providerId="ADAL" clId="{87CD201B-BFA7-47CE-996E-88023365498B}" dt="2024-05-15T07:39:30.692" v="0" actId="47"/>
        <pc:sldMkLst>
          <pc:docMk/>
          <pc:sldMk cId="2727041669" sldId="409"/>
        </pc:sldMkLst>
      </pc:sldChg>
      <pc:sldChg chg="del">
        <pc:chgData name="Louis Clark" userId="e07aa39b-37fd-478b-b981-4b2baba8d17c" providerId="ADAL" clId="{87CD201B-BFA7-47CE-996E-88023365498B}" dt="2024-05-15T07:39:30.692" v="0" actId="47"/>
        <pc:sldMkLst>
          <pc:docMk/>
          <pc:sldMk cId="3671529856" sldId="410"/>
        </pc:sldMkLst>
      </pc:sldChg>
      <pc:sldChg chg="del">
        <pc:chgData name="Louis Clark" userId="e07aa39b-37fd-478b-b981-4b2baba8d17c" providerId="ADAL" clId="{87CD201B-BFA7-47CE-996E-88023365498B}" dt="2024-05-15T07:39:30.692" v="0" actId="47"/>
        <pc:sldMkLst>
          <pc:docMk/>
          <pc:sldMk cId="362247914" sldId="411"/>
        </pc:sldMkLst>
      </pc:sldChg>
      <pc:sldChg chg="del">
        <pc:chgData name="Louis Clark" userId="e07aa39b-37fd-478b-b981-4b2baba8d17c" providerId="ADAL" clId="{87CD201B-BFA7-47CE-996E-88023365498B}" dt="2024-05-15T07:39:30.692" v="0" actId="47"/>
        <pc:sldMkLst>
          <pc:docMk/>
          <pc:sldMk cId="1260405192" sldId="412"/>
        </pc:sldMkLst>
      </pc:sldChg>
      <pc:sldChg chg="del">
        <pc:chgData name="Louis Clark" userId="e07aa39b-37fd-478b-b981-4b2baba8d17c" providerId="ADAL" clId="{87CD201B-BFA7-47CE-996E-88023365498B}" dt="2024-05-15T07:39:30.692" v="0" actId="47"/>
        <pc:sldMkLst>
          <pc:docMk/>
          <pc:sldMk cId="333355144" sldId="413"/>
        </pc:sldMkLst>
      </pc:sldChg>
      <pc:sldChg chg="del">
        <pc:chgData name="Louis Clark" userId="e07aa39b-37fd-478b-b981-4b2baba8d17c" providerId="ADAL" clId="{87CD201B-BFA7-47CE-996E-88023365498B}" dt="2024-05-15T07:39:30.692" v="0" actId="47"/>
        <pc:sldMkLst>
          <pc:docMk/>
          <pc:sldMk cId="1029260561" sldId="414"/>
        </pc:sldMkLst>
      </pc:sldChg>
      <pc:sldChg chg="del">
        <pc:chgData name="Louis Clark" userId="e07aa39b-37fd-478b-b981-4b2baba8d17c" providerId="ADAL" clId="{87CD201B-BFA7-47CE-996E-88023365498B}" dt="2024-05-15T07:39:30.692" v="0" actId="47"/>
        <pc:sldMkLst>
          <pc:docMk/>
          <pc:sldMk cId="3766931909" sldId="415"/>
        </pc:sldMkLst>
      </pc:sldChg>
      <pc:sldChg chg="del">
        <pc:chgData name="Louis Clark" userId="e07aa39b-37fd-478b-b981-4b2baba8d17c" providerId="ADAL" clId="{87CD201B-BFA7-47CE-996E-88023365498B}" dt="2024-05-15T07:39:30.692" v="0" actId="47"/>
        <pc:sldMkLst>
          <pc:docMk/>
          <pc:sldMk cId="38214508" sldId="416"/>
        </pc:sldMkLst>
      </pc:sldChg>
      <pc:sldChg chg="del">
        <pc:chgData name="Louis Clark" userId="e07aa39b-37fd-478b-b981-4b2baba8d17c" providerId="ADAL" clId="{87CD201B-BFA7-47CE-996E-88023365498B}" dt="2024-05-15T07:39:30.692" v="0" actId="47"/>
        <pc:sldMkLst>
          <pc:docMk/>
          <pc:sldMk cId="4235115601" sldId="417"/>
        </pc:sldMkLst>
      </pc:sldChg>
      <pc:sldChg chg="del">
        <pc:chgData name="Louis Clark" userId="e07aa39b-37fd-478b-b981-4b2baba8d17c" providerId="ADAL" clId="{87CD201B-BFA7-47CE-996E-88023365498B}" dt="2024-05-15T07:39:30.692" v="0" actId="47"/>
        <pc:sldMkLst>
          <pc:docMk/>
          <pc:sldMk cId="3141662123" sldId="418"/>
        </pc:sldMkLst>
      </pc:sldChg>
      <pc:sldChg chg="del">
        <pc:chgData name="Louis Clark" userId="e07aa39b-37fd-478b-b981-4b2baba8d17c" providerId="ADAL" clId="{87CD201B-BFA7-47CE-996E-88023365498B}" dt="2024-05-15T07:39:30.692" v="0" actId="47"/>
        <pc:sldMkLst>
          <pc:docMk/>
          <pc:sldMk cId="3280555366" sldId="419"/>
        </pc:sldMkLst>
      </pc:sldChg>
      <pc:sldChg chg="del">
        <pc:chgData name="Louis Clark" userId="e07aa39b-37fd-478b-b981-4b2baba8d17c" providerId="ADAL" clId="{87CD201B-BFA7-47CE-996E-88023365498B}" dt="2024-05-15T07:39:30.692" v="0" actId="47"/>
        <pc:sldMkLst>
          <pc:docMk/>
          <pc:sldMk cId="559404080" sldId="420"/>
        </pc:sldMkLst>
      </pc:sldChg>
      <pc:sldChg chg="del">
        <pc:chgData name="Louis Clark" userId="e07aa39b-37fd-478b-b981-4b2baba8d17c" providerId="ADAL" clId="{87CD201B-BFA7-47CE-996E-88023365498B}" dt="2024-05-15T07:39:30.692" v="0" actId="47"/>
        <pc:sldMkLst>
          <pc:docMk/>
          <pc:sldMk cId="3408888902" sldId="421"/>
        </pc:sldMkLst>
      </pc:sldChg>
      <pc:sldChg chg="del">
        <pc:chgData name="Louis Clark" userId="e07aa39b-37fd-478b-b981-4b2baba8d17c" providerId="ADAL" clId="{87CD201B-BFA7-47CE-996E-88023365498B}" dt="2024-05-15T07:39:30.692" v="0" actId="47"/>
        <pc:sldMkLst>
          <pc:docMk/>
          <pc:sldMk cId="3581572699" sldId="422"/>
        </pc:sldMkLst>
      </pc:sldChg>
      <pc:sldChg chg="del">
        <pc:chgData name="Louis Clark" userId="e07aa39b-37fd-478b-b981-4b2baba8d17c" providerId="ADAL" clId="{87CD201B-BFA7-47CE-996E-88023365498B}" dt="2024-05-15T07:39:30.692" v="0" actId="47"/>
        <pc:sldMkLst>
          <pc:docMk/>
          <pc:sldMk cId="2211945749" sldId="423"/>
        </pc:sldMkLst>
      </pc:sldChg>
      <pc:sldChg chg="del">
        <pc:chgData name="Louis Clark" userId="e07aa39b-37fd-478b-b981-4b2baba8d17c" providerId="ADAL" clId="{87CD201B-BFA7-47CE-996E-88023365498B}" dt="2024-05-15T07:39:30.692" v="0" actId="47"/>
        <pc:sldMkLst>
          <pc:docMk/>
          <pc:sldMk cId="327883562" sldId="424"/>
        </pc:sldMkLst>
      </pc:sldChg>
      <pc:sldChg chg="del">
        <pc:chgData name="Louis Clark" userId="e07aa39b-37fd-478b-b981-4b2baba8d17c" providerId="ADAL" clId="{87CD201B-BFA7-47CE-996E-88023365498B}" dt="2024-05-15T07:39:30.692" v="0" actId="47"/>
        <pc:sldMkLst>
          <pc:docMk/>
          <pc:sldMk cId="943191359" sldId="425"/>
        </pc:sldMkLst>
      </pc:sldChg>
      <pc:sldChg chg="del">
        <pc:chgData name="Louis Clark" userId="e07aa39b-37fd-478b-b981-4b2baba8d17c" providerId="ADAL" clId="{87CD201B-BFA7-47CE-996E-88023365498B}" dt="2024-05-15T07:39:30.692" v="0" actId="47"/>
        <pc:sldMkLst>
          <pc:docMk/>
          <pc:sldMk cId="551701128" sldId="426"/>
        </pc:sldMkLst>
      </pc:sldChg>
      <pc:sldChg chg="del">
        <pc:chgData name="Louis Clark" userId="e07aa39b-37fd-478b-b981-4b2baba8d17c" providerId="ADAL" clId="{87CD201B-BFA7-47CE-996E-88023365498B}" dt="2024-05-15T07:39:30.692" v="0" actId="47"/>
        <pc:sldMkLst>
          <pc:docMk/>
          <pc:sldMk cId="1412939926" sldId="428"/>
        </pc:sldMkLst>
      </pc:sldChg>
      <pc:sldChg chg="del">
        <pc:chgData name="Louis Clark" userId="e07aa39b-37fd-478b-b981-4b2baba8d17c" providerId="ADAL" clId="{87CD201B-BFA7-47CE-996E-88023365498B}" dt="2024-05-15T07:39:30.692" v="0" actId="47"/>
        <pc:sldMkLst>
          <pc:docMk/>
          <pc:sldMk cId="3086395215" sldId="429"/>
        </pc:sldMkLst>
      </pc:sldChg>
      <pc:sldChg chg="del">
        <pc:chgData name="Louis Clark" userId="e07aa39b-37fd-478b-b981-4b2baba8d17c" providerId="ADAL" clId="{87CD201B-BFA7-47CE-996E-88023365498B}" dt="2024-05-15T07:39:30.692" v="0" actId="47"/>
        <pc:sldMkLst>
          <pc:docMk/>
          <pc:sldMk cId="329271523" sldId="430"/>
        </pc:sldMkLst>
      </pc:sldChg>
      <pc:sldChg chg="del">
        <pc:chgData name="Louis Clark" userId="e07aa39b-37fd-478b-b981-4b2baba8d17c" providerId="ADAL" clId="{87CD201B-BFA7-47CE-996E-88023365498B}" dt="2024-05-15T07:39:30.692" v="0" actId="47"/>
        <pc:sldMkLst>
          <pc:docMk/>
          <pc:sldMk cId="1477864229" sldId="431"/>
        </pc:sldMkLst>
      </pc:sldChg>
      <pc:sldChg chg="del">
        <pc:chgData name="Louis Clark" userId="e07aa39b-37fd-478b-b981-4b2baba8d17c" providerId="ADAL" clId="{87CD201B-BFA7-47CE-996E-88023365498B}" dt="2024-05-15T07:39:30.692" v="0" actId="47"/>
        <pc:sldMkLst>
          <pc:docMk/>
          <pc:sldMk cId="63821104" sldId="432"/>
        </pc:sldMkLst>
      </pc:sldChg>
      <pc:sldChg chg="del">
        <pc:chgData name="Louis Clark" userId="e07aa39b-37fd-478b-b981-4b2baba8d17c" providerId="ADAL" clId="{87CD201B-BFA7-47CE-996E-88023365498B}" dt="2024-05-15T07:39:30.692" v="0" actId="47"/>
        <pc:sldMkLst>
          <pc:docMk/>
          <pc:sldMk cId="2819559563" sldId="433"/>
        </pc:sldMkLst>
      </pc:sldChg>
      <pc:sldChg chg="del">
        <pc:chgData name="Louis Clark" userId="e07aa39b-37fd-478b-b981-4b2baba8d17c" providerId="ADAL" clId="{87CD201B-BFA7-47CE-996E-88023365498B}" dt="2024-05-15T07:39:30.692" v="0" actId="47"/>
        <pc:sldMkLst>
          <pc:docMk/>
          <pc:sldMk cId="2160475886" sldId="434"/>
        </pc:sldMkLst>
      </pc:sldChg>
      <pc:sldChg chg="del">
        <pc:chgData name="Louis Clark" userId="e07aa39b-37fd-478b-b981-4b2baba8d17c" providerId="ADAL" clId="{87CD201B-BFA7-47CE-996E-88023365498B}" dt="2024-05-15T07:39:30.692" v="0" actId="47"/>
        <pc:sldMkLst>
          <pc:docMk/>
          <pc:sldMk cId="2465632479" sldId="435"/>
        </pc:sldMkLst>
      </pc:sldChg>
      <pc:sldChg chg="del">
        <pc:chgData name="Louis Clark" userId="e07aa39b-37fd-478b-b981-4b2baba8d17c" providerId="ADAL" clId="{87CD201B-BFA7-47CE-996E-88023365498B}" dt="2024-05-15T07:39:30.692" v="0" actId="47"/>
        <pc:sldMkLst>
          <pc:docMk/>
          <pc:sldMk cId="1896820137" sldId="436"/>
        </pc:sldMkLst>
      </pc:sldChg>
      <pc:sldChg chg="del">
        <pc:chgData name="Louis Clark" userId="e07aa39b-37fd-478b-b981-4b2baba8d17c" providerId="ADAL" clId="{87CD201B-BFA7-47CE-996E-88023365498B}" dt="2024-05-15T07:39:30.692" v="0" actId="47"/>
        <pc:sldMkLst>
          <pc:docMk/>
          <pc:sldMk cId="635860055" sldId="437"/>
        </pc:sldMkLst>
      </pc:sldChg>
      <pc:sldChg chg="del">
        <pc:chgData name="Louis Clark" userId="e07aa39b-37fd-478b-b981-4b2baba8d17c" providerId="ADAL" clId="{87CD201B-BFA7-47CE-996E-88023365498B}" dt="2024-05-15T07:39:30.692" v="0" actId="47"/>
        <pc:sldMkLst>
          <pc:docMk/>
          <pc:sldMk cId="2444700206" sldId="438"/>
        </pc:sldMkLst>
      </pc:sldChg>
      <pc:sldChg chg="del">
        <pc:chgData name="Louis Clark" userId="e07aa39b-37fd-478b-b981-4b2baba8d17c" providerId="ADAL" clId="{87CD201B-BFA7-47CE-996E-88023365498B}" dt="2024-05-15T07:39:30.692" v="0" actId="47"/>
        <pc:sldMkLst>
          <pc:docMk/>
          <pc:sldMk cId="389871912" sldId="439"/>
        </pc:sldMkLst>
      </pc:sldChg>
      <pc:sldChg chg="del">
        <pc:chgData name="Louis Clark" userId="e07aa39b-37fd-478b-b981-4b2baba8d17c" providerId="ADAL" clId="{87CD201B-BFA7-47CE-996E-88023365498B}" dt="2024-05-15T07:39:30.692" v="0" actId="47"/>
        <pc:sldMkLst>
          <pc:docMk/>
          <pc:sldMk cId="1674944663" sldId="440"/>
        </pc:sldMkLst>
      </pc:sldChg>
      <pc:sldChg chg="del">
        <pc:chgData name="Louis Clark" userId="e07aa39b-37fd-478b-b981-4b2baba8d17c" providerId="ADAL" clId="{87CD201B-BFA7-47CE-996E-88023365498B}" dt="2024-05-15T07:39:30.692" v="0" actId="47"/>
        <pc:sldMkLst>
          <pc:docMk/>
          <pc:sldMk cId="1108705714" sldId="441"/>
        </pc:sldMkLst>
      </pc:sldChg>
      <pc:sldChg chg="del">
        <pc:chgData name="Louis Clark" userId="e07aa39b-37fd-478b-b981-4b2baba8d17c" providerId="ADAL" clId="{87CD201B-BFA7-47CE-996E-88023365498B}" dt="2024-05-15T07:39:30.692" v="0" actId="47"/>
        <pc:sldMkLst>
          <pc:docMk/>
          <pc:sldMk cId="341513960" sldId="442"/>
        </pc:sldMkLst>
      </pc:sldChg>
      <pc:sldChg chg="del">
        <pc:chgData name="Louis Clark" userId="e07aa39b-37fd-478b-b981-4b2baba8d17c" providerId="ADAL" clId="{87CD201B-BFA7-47CE-996E-88023365498B}" dt="2024-05-15T07:39:30.692" v="0" actId="47"/>
        <pc:sldMkLst>
          <pc:docMk/>
          <pc:sldMk cId="1074126225" sldId="443"/>
        </pc:sldMkLst>
      </pc:sldChg>
      <pc:sldChg chg="del">
        <pc:chgData name="Louis Clark" userId="e07aa39b-37fd-478b-b981-4b2baba8d17c" providerId="ADAL" clId="{87CD201B-BFA7-47CE-996E-88023365498B}" dt="2024-05-15T07:39:30.692" v="0" actId="47"/>
        <pc:sldMkLst>
          <pc:docMk/>
          <pc:sldMk cId="199524933" sldId="444"/>
        </pc:sldMkLst>
      </pc:sldChg>
      <pc:sldChg chg="del">
        <pc:chgData name="Louis Clark" userId="e07aa39b-37fd-478b-b981-4b2baba8d17c" providerId="ADAL" clId="{87CD201B-BFA7-47CE-996E-88023365498B}" dt="2024-05-15T07:39:30.692" v="0" actId="47"/>
        <pc:sldMkLst>
          <pc:docMk/>
          <pc:sldMk cId="247558299" sldId="445"/>
        </pc:sldMkLst>
      </pc:sldChg>
      <pc:sldChg chg="del">
        <pc:chgData name="Louis Clark" userId="e07aa39b-37fd-478b-b981-4b2baba8d17c" providerId="ADAL" clId="{87CD201B-BFA7-47CE-996E-88023365498B}" dt="2024-05-15T07:39:30.692" v="0" actId="47"/>
        <pc:sldMkLst>
          <pc:docMk/>
          <pc:sldMk cId="4233834865" sldId="446"/>
        </pc:sldMkLst>
      </pc:sldChg>
      <pc:sldChg chg="del">
        <pc:chgData name="Louis Clark" userId="e07aa39b-37fd-478b-b981-4b2baba8d17c" providerId="ADAL" clId="{87CD201B-BFA7-47CE-996E-88023365498B}" dt="2024-05-15T07:39:30.692" v="0" actId="47"/>
        <pc:sldMkLst>
          <pc:docMk/>
          <pc:sldMk cId="1500312355" sldId="447"/>
        </pc:sldMkLst>
      </pc:sldChg>
      <pc:sldChg chg="del">
        <pc:chgData name="Louis Clark" userId="e07aa39b-37fd-478b-b981-4b2baba8d17c" providerId="ADAL" clId="{87CD201B-BFA7-47CE-996E-88023365498B}" dt="2024-05-15T07:39:30.692" v="0" actId="47"/>
        <pc:sldMkLst>
          <pc:docMk/>
          <pc:sldMk cId="167461306" sldId="448"/>
        </pc:sldMkLst>
      </pc:sldChg>
      <pc:sldChg chg="del">
        <pc:chgData name="Louis Clark" userId="e07aa39b-37fd-478b-b981-4b2baba8d17c" providerId="ADAL" clId="{87CD201B-BFA7-47CE-996E-88023365498B}" dt="2024-05-15T07:39:30.692" v="0" actId="47"/>
        <pc:sldMkLst>
          <pc:docMk/>
          <pc:sldMk cId="4135314093" sldId="449"/>
        </pc:sldMkLst>
      </pc:sldChg>
      <pc:sldChg chg="del">
        <pc:chgData name="Louis Clark" userId="e07aa39b-37fd-478b-b981-4b2baba8d17c" providerId="ADAL" clId="{87CD201B-BFA7-47CE-996E-88023365498B}" dt="2024-05-15T07:39:30.692" v="0" actId="47"/>
        <pc:sldMkLst>
          <pc:docMk/>
          <pc:sldMk cId="716794750" sldId="450"/>
        </pc:sldMkLst>
      </pc:sldChg>
      <pc:sldChg chg="del">
        <pc:chgData name="Louis Clark" userId="e07aa39b-37fd-478b-b981-4b2baba8d17c" providerId="ADAL" clId="{87CD201B-BFA7-47CE-996E-88023365498B}" dt="2024-05-15T07:39:30.692" v="0" actId="47"/>
        <pc:sldMkLst>
          <pc:docMk/>
          <pc:sldMk cId="2371543662" sldId="451"/>
        </pc:sldMkLst>
      </pc:sldChg>
      <pc:sldChg chg="del">
        <pc:chgData name="Louis Clark" userId="e07aa39b-37fd-478b-b981-4b2baba8d17c" providerId="ADAL" clId="{87CD201B-BFA7-47CE-996E-88023365498B}" dt="2024-05-15T07:39:30.692" v="0" actId="47"/>
        <pc:sldMkLst>
          <pc:docMk/>
          <pc:sldMk cId="1668040505" sldId="452"/>
        </pc:sldMkLst>
      </pc:sldChg>
      <pc:sldChg chg="del">
        <pc:chgData name="Louis Clark" userId="e07aa39b-37fd-478b-b981-4b2baba8d17c" providerId="ADAL" clId="{87CD201B-BFA7-47CE-996E-88023365498B}" dt="2024-05-15T07:39:30.692" v="0" actId="47"/>
        <pc:sldMkLst>
          <pc:docMk/>
          <pc:sldMk cId="629667593" sldId="453"/>
        </pc:sldMkLst>
      </pc:sldChg>
      <pc:sldChg chg="del">
        <pc:chgData name="Louis Clark" userId="e07aa39b-37fd-478b-b981-4b2baba8d17c" providerId="ADAL" clId="{87CD201B-BFA7-47CE-996E-88023365498B}" dt="2024-05-15T07:39:30.692" v="0" actId="47"/>
        <pc:sldMkLst>
          <pc:docMk/>
          <pc:sldMk cId="1231359037" sldId="454"/>
        </pc:sldMkLst>
      </pc:sldChg>
      <pc:sldChg chg="del">
        <pc:chgData name="Louis Clark" userId="e07aa39b-37fd-478b-b981-4b2baba8d17c" providerId="ADAL" clId="{87CD201B-BFA7-47CE-996E-88023365498B}" dt="2024-05-15T07:39:30.692" v="0" actId="47"/>
        <pc:sldMkLst>
          <pc:docMk/>
          <pc:sldMk cId="2276886571" sldId="455"/>
        </pc:sldMkLst>
      </pc:sldChg>
      <pc:sldChg chg="del">
        <pc:chgData name="Louis Clark" userId="e07aa39b-37fd-478b-b981-4b2baba8d17c" providerId="ADAL" clId="{87CD201B-BFA7-47CE-996E-88023365498B}" dt="2024-05-15T07:39:30.692" v="0" actId="47"/>
        <pc:sldMkLst>
          <pc:docMk/>
          <pc:sldMk cId="3217939559" sldId="458"/>
        </pc:sldMkLst>
      </pc:sldChg>
      <pc:sldChg chg="del">
        <pc:chgData name="Louis Clark" userId="e07aa39b-37fd-478b-b981-4b2baba8d17c" providerId="ADAL" clId="{87CD201B-BFA7-47CE-996E-88023365498B}" dt="2024-05-15T07:39:30.692" v="0" actId="47"/>
        <pc:sldMkLst>
          <pc:docMk/>
          <pc:sldMk cId="1976028506" sldId="460"/>
        </pc:sldMkLst>
      </pc:sldChg>
      <pc:sldChg chg="del">
        <pc:chgData name="Louis Clark" userId="e07aa39b-37fd-478b-b981-4b2baba8d17c" providerId="ADAL" clId="{87CD201B-BFA7-47CE-996E-88023365498B}" dt="2024-05-15T07:39:30.692" v="0" actId="47"/>
        <pc:sldMkLst>
          <pc:docMk/>
          <pc:sldMk cId="3401922052" sldId="461"/>
        </pc:sldMkLst>
      </pc:sldChg>
      <pc:sldChg chg="del">
        <pc:chgData name="Louis Clark" userId="e07aa39b-37fd-478b-b981-4b2baba8d17c" providerId="ADAL" clId="{87CD201B-BFA7-47CE-996E-88023365498B}" dt="2024-05-15T07:39:30.692" v="0" actId="47"/>
        <pc:sldMkLst>
          <pc:docMk/>
          <pc:sldMk cId="1960935842" sldId="464"/>
        </pc:sldMkLst>
      </pc:sldChg>
      <pc:sldChg chg="del">
        <pc:chgData name="Louis Clark" userId="e07aa39b-37fd-478b-b981-4b2baba8d17c" providerId="ADAL" clId="{87CD201B-BFA7-47CE-996E-88023365498B}" dt="2024-05-15T07:39:30.692" v="0" actId="47"/>
        <pc:sldMkLst>
          <pc:docMk/>
          <pc:sldMk cId="2085994324" sldId="466"/>
        </pc:sldMkLst>
      </pc:sldChg>
      <pc:sldChg chg="del">
        <pc:chgData name="Louis Clark" userId="e07aa39b-37fd-478b-b981-4b2baba8d17c" providerId="ADAL" clId="{87CD201B-BFA7-47CE-996E-88023365498B}" dt="2024-05-15T07:39:30.692" v="0" actId="47"/>
        <pc:sldMkLst>
          <pc:docMk/>
          <pc:sldMk cId="2405295073" sldId="467"/>
        </pc:sldMkLst>
      </pc:sldChg>
      <pc:sldChg chg="del">
        <pc:chgData name="Louis Clark" userId="e07aa39b-37fd-478b-b981-4b2baba8d17c" providerId="ADAL" clId="{87CD201B-BFA7-47CE-996E-88023365498B}" dt="2024-05-15T07:39:30.692" v="0" actId="47"/>
        <pc:sldMkLst>
          <pc:docMk/>
          <pc:sldMk cId="3519574564" sldId="468"/>
        </pc:sldMkLst>
      </pc:sldChg>
      <pc:sldChg chg="del">
        <pc:chgData name="Louis Clark" userId="e07aa39b-37fd-478b-b981-4b2baba8d17c" providerId="ADAL" clId="{87CD201B-BFA7-47CE-996E-88023365498B}" dt="2024-05-15T07:39:30.692" v="0" actId="47"/>
        <pc:sldMkLst>
          <pc:docMk/>
          <pc:sldMk cId="3776841770" sldId="472"/>
        </pc:sldMkLst>
      </pc:sldChg>
      <pc:sldChg chg="del">
        <pc:chgData name="Louis Clark" userId="e07aa39b-37fd-478b-b981-4b2baba8d17c" providerId="ADAL" clId="{87CD201B-BFA7-47CE-996E-88023365498B}" dt="2024-05-15T07:39:30.692" v="0" actId="47"/>
        <pc:sldMkLst>
          <pc:docMk/>
          <pc:sldMk cId="3317420218" sldId="473"/>
        </pc:sldMkLst>
      </pc:sldChg>
      <pc:sldChg chg="del">
        <pc:chgData name="Louis Clark" userId="e07aa39b-37fd-478b-b981-4b2baba8d17c" providerId="ADAL" clId="{87CD201B-BFA7-47CE-996E-88023365498B}" dt="2024-05-15T07:39:30.692" v="0" actId="47"/>
        <pc:sldMkLst>
          <pc:docMk/>
          <pc:sldMk cId="1021794364" sldId="474"/>
        </pc:sldMkLst>
      </pc:sldChg>
      <pc:sldChg chg="del">
        <pc:chgData name="Louis Clark" userId="e07aa39b-37fd-478b-b981-4b2baba8d17c" providerId="ADAL" clId="{87CD201B-BFA7-47CE-996E-88023365498B}" dt="2024-05-15T07:39:30.692" v="0" actId="47"/>
        <pc:sldMkLst>
          <pc:docMk/>
          <pc:sldMk cId="2622733614" sldId="475"/>
        </pc:sldMkLst>
      </pc:sldChg>
      <pc:sldChg chg="del">
        <pc:chgData name="Louis Clark" userId="e07aa39b-37fd-478b-b981-4b2baba8d17c" providerId="ADAL" clId="{87CD201B-BFA7-47CE-996E-88023365498B}" dt="2024-05-15T07:39:30.692" v="0" actId="47"/>
        <pc:sldMkLst>
          <pc:docMk/>
          <pc:sldMk cId="1945791803" sldId="476"/>
        </pc:sldMkLst>
      </pc:sldChg>
      <pc:sldChg chg="del">
        <pc:chgData name="Louis Clark" userId="e07aa39b-37fd-478b-b981-4b2baba8d17c" providerId="ADAL" clId="{87CD201B-BFA7-47CE-996E-88023365498B}" dt="2024-05-15T07:39:30.692" v="0" actId="47"/>
        <pc:sldMkLst>
          <pc:docMk/>
          <pc:sldMk cId="2795246880" sldId="477"/>
        </pc:sldMkLst>
      </pc:sldChg>
      <pc:sldChg chg="del">
        <pc:chgData name="Louis Clark" userId="e07aa39b-37fd-478b-b981-4b2baba8d17c" providerId="ADAL" clId="{87CD201B-BFA7-47CE-996E-88023365498B}" dt="2024-05-15T07:39:30.692" v="0" actId="47"/>
        <pc:sldMkLst>
          <pc:docMk/>
          <pc:sldMk cId="3325776760" sldId="478"/>
        </pc:sldMkLst>
      </pc:sldChg>
      <pc:sldChg chg="del">
        <pc:chgData name="Louis Clark" userId="e07aa39b-37fd-478b-b981-4b2baba8d17c" providerId="ADAL" clId="{87CD201B-BFA7-47CE-996E-88023365498B}" dt="2024-05-15T07:39:30.692" v="0" actId="47"/>
        <pc:sldMkLst>
          <pc:docMk/>
          <pc:sldMk cId="100411299" sldId="479"/>
        </pc:sldMkLst>
      </pc:sldChg>
      <pc:sldChg chg="del">
        <pc:chgData name="Louis Clark" userId="e07aa39b-37fd-478b-b981-4b2baba8d17c" providerId="ADAL" clId="{87CD201B-BFA7-47CE-996E-88023365498B}" dt="2024-05-15T07:39:30.692" v="0" actId="47"/>
        <pc:sldMkLst>
          <pc:docMk/>
          <pc:sldMk cId="2719130877" sldId="480"/>
        </pc:sldMkLst>
      </pc:sldChg>
      <pc:sldChg chg="del">
        <pc:chgData name="Louis Clark" userId="e07aa39b-37fd-478b-b981-4b2baba8d17c" providerId="ADAL" clId="{87CD201B-BFA7-47CE-996E-88023365498B}" dt="2024-05-15T07:39:30.692" v="0" actId="47"/>
        <pc:sldMkLst>
          <pc:docMk/>
          <pc:sldMk cId="2120897776" sldId="481"/>
        </pc:sldMkLst>
      </pc:sldChg>
      <pc:sldChg chg="del">
        <pc:chgData name="Louis Clark" userId="e07aa39b-37fd-478b-b981-4b2baba8d17c" providerId="ADAL" clId="{87CD201B-BFA7-47CE-996E-88023365498B}" dt="2024-05-15T07:39:30.692" v="0" actId="47"/>
        <pc:sldMkLst>
          <pc:docMk/>
          <pc:sldMk cId="4077334403" sldId="482"/>
        </pc:sldMkLst>
      </pc:sldChg>
      <pc:sldChg chg="del">
        <pc:chgData name="Louis Clark" userId="e07aa39b-37fd-478b-b981-4b2baba8d17c" providerId="ADAL" clId="{87CD201B-BFA7-47CE-996E-88023365498B}" dt="2024-05-15T07:39:30.692" v="0" actId="47"/>
        <pc:sldMkLst>
          <pc:docMk/>
          <pc:sldMk cId="2715735098" sldId="483"/>
        </pc:sldMkLst>
      </pc:sldChg>
      <pc:sldChg chg="del">
        <pc:chgData name="Louis Clark" userId="e07aa39b-37fd-478b-b981-4b2baba8d17c" providerId="ADAL" clId="{87CD201B-BFA7-47CE-996E-88023365498B}" dt="2024-05-15T07:39:30.692" v="0" actId="47"/>
        <pc:sldMkLst>
          <pc:docMk/>
          <pc:sldMk cId="3800734529" sldId="484"/>
        </pc:sldMkLst>
      </pc:sldChg>
    </pc:docChg>
  </pc:docChgLst>
  <pc:docChgLst>
    <pc:chgData name="Louis Clark" userId="e07aa39b-37fd-478b-b981-4b2baba8d17c" providerId="ADAL" clId="{860F23F2-70FF-4BCC-B534-109FFEE6EEC7}"/>
    <pc:docChg chg="undo redo custSel addSld modSld sldOrd delSection modSection">
      <pc:chgData name="Louis Clark" userId="e07aa39b-37fd-478b-b981-4b2baba8d17c" providerId="ADAL" clId="{860F23F2-70FF-4BCC-B534-109FFEE6EEC7}" dt="2024-08-29T15:50:08.685" v="4209" actId="20577"/>
      <pc:docMkLst>
        <pc:docMk/>
      </pc:docMkLst>
      <pc:sldChg chg="modSp mod">
        <pc:chgData name="Louis Clark" userId="e07aa39b-37fd-478b-b981-4b2baba8d17c" providerId="ADAL" clId="{860F23F2-70FF-4BCC-B534-109FFEE6EEC7}" dt="2024-08-29T15:04:44.193" v="54" actId="1076"/>
        <pc:sldMkLst>
          <pc:docMk/>
          <pc:sldMk cId="814101911" sldId="262"/>
        </pc:sldMkLst>
        <pc:spChg chg="mod">
          <ac:chgData name="Louis Clark" userId="e07aa39b-37fd-478b-b981-4b2baba8d17c" providerId="ADAL" clId="{860F23F2-70FF-4BCC-B534-109FFEE6EEC7}" dt="2024-08-29T15:04:36.384" v="52" actId="1076"/>
          <ac:spMkLst>
            <pc:docMk/>
            <pc:sldMk cId="814101911" sldId="262"/>
            <ac:spMk id="2" creationId="{74080833-6B30-404E-B0FA-39D7DC4B1616}"/>
          </ac:spMkLst>
        </pc:spChg>
        <pc:picChg chg="mod">
          <ac:chgData name="Louis Clark" userId="e07aa39b-37fd-478b-b981-4b2baba8d17c" providerId="ADAL" clId="{860F23F2-70FF-4BCC-B534-109FFEE6EEC7}" dt="2024-08-29T15:04:44.193" v="54" actId="1076"/>
          <ac:picMkLst>
            <pc:docMk/>
            <pc:sldMk cId="814101911" sldId="262"/>
            <ac:picMk id="3" creationId="{FC618E95-ADDE-2667-CEB2-A45EB07060C2}"/>
          </ac:picMkLst>
        </pc:picChg>
      </pc:sldChg>
      <pc:sldChg chg="addSp delSp modSp mod">
        <pc:chgData name="Louis Clark" userId="e07aa39b-37fd-478b-b981-4b2baba8d17c" providerId="ADAL" clId="{860F23F2-70FF-4BCC-B534-109FFEE6EEC7}" dt="2024-08-29T15:07:50.177" v="188" actId="20577"/>
        <pc:sldMkLst>
          <pc:docMk/>
          <pc:sldMk cId="3140716274" sldId="287"/>
        </pc:sldMkLst>
        <pc:spChg chg="del mod">
          <ac:chgData name="Louis Clark" userId="e07aa39b-37fd-478b-b981-4b2baba8d17c" providerId="ADAL" clId="{860F23F2-70FF-4BCC-B534-109FFEE6EEC7}" dt="2024-08-29T15:07:42.265" v="146" actId="478"/>
          <ac:spMkLst>
            <pc:docMk/>
            <pc:sldMk cId="3140716274" sldId="287"/>
            <ac:spMk id="2" creationId="{A68B814B-DE06-4E41-98BA-07FAC50E3EA5}"/>
          </ac:spMkLst>
        </pc:spChg>
        <pc:spChg chg="add mod">
          <ac:chgData name="Louis Clark" userId="e07aa39b-37fd-478b-b981-4b2baba8d17c" providerId="ADAL" clId="{860F23F2-70FF-4BCC-B534-109FFEE6EEC7}" dt="2024-08-29T15:07:50.177" v="188" actId="20577"/>
          <ac:spMkLst>
            <pc:docMk/>
            <pc:sldMk cId="3140716274" sldId="287"/>
            <ac:spMk id="4" creationId="{3CA9D1F2-6802-407E-67B1-9C3C65D39711}"/>
          </ac:spMkLst>
        </pc:spChg>
      </pc:sldChg>
      <pc:sldChg chg="addSp delSp modSp mod">
        <pc:chgData name="Louis Clark" userId="e07aa39b-37fd-478b-b981-4b2baba8d17c" providerId="ADAL" clId="{860F23F2-70FF-4BCC-B534-109FFEE6EEC7}" dt="2024-08-29T15:50:08.685" v="4209" actId="20577"/>
        <pc:sldMkLst>
          <pc:docMk/>
          <pc:sldMk cId="3228037744" sldId="403"/>
        </pc:sldMkLst>
        <pc:spChg chg="del">
          <ac:chgData name="Louis Clark" userId="e07aa39b-37fd-478b-b981-4b2baba8d17c" providerId="ADAL" clId="{860F23F2-70FF-4BCC-B534-109FFEE6EEC7}" dt="2024-08-29T15:08:47.608" v="242" actId="478"/>
          <ac:spMkLst>
            <pc:docMk/>
            <pc:sldMk cId="3228037744" sldId="403"/>
            <ac:spMk id="2" creationId="{A68B814B-DE06-4E41-98BA-07FAC50E3EA5}"/>
          </ac:spMkLst>
        </pc:spChg>
        <pc:spChg chg="add mod">
          <ac:chgData name="Louis Clark" userId="e07aa39b-37fd-478b-b981-4b2baba8d17c" providerId="ADAL" clId="{860F23F2-70FF-4BCC-B534-109FFEE6EEC7}" dt="2024-08-29T15:48:09.445" v="4145" actId="20577"/>
          <ac:spMkLst>
            <pc:docMk/>
            <pc:sldMk cId="3228037744" sldId="403"/>
            <ac:spMk id="5" creationId="{9B526B79-9115-1EC8-4DBA-5ECC5ADF65CB}"/>
          </ac:spMkLst>
        </pc:spChg>
        <pc:graphicFrameChg chg="mod">
          <ac:chgData name="Louis Clark" userId="e07aa39b-37fd-478b-b981-4b2baba8d17c" providerId="ADAL" clId="{860F23F2-70FF-4BCC-B534-109FFEE6EEC7}" dt="2024-08-29T15:50:08.685" v="4209" actId="20577"/>
          <ac:graphicFrameMkLst>
            <pc:docMk/>
            <pc:sldMk cId="3228037744" sldId="403"/>
            <ac:graphicFrameMk id="3" creationId="{4BE47566-FA3B-7ACF-9388-5276DE758440}"/>
          </ac:graphicFrameMkLst>
        </pc:graphicFrameChg>
      </pc:sldChg>
      <pc:sldChg chg="addSp delSp modSp mod">
        <pc:chgData name="Louis Clark" userId="e07aa39b-37fd-478b-b981-4b2baba8d17c" providerId="ADAL" clId="{860F23F2-70FF-4BCC-B534-109FFEE6EEC7}" dt="2024-08-29T15:47:53.629" v="4131" actId="20577"/>
        <pc:sldMkLst>
          <pc:docMk/>
          <pc:sldMk cId="1696568431" sldId="463"/>
        </pc:sldMkLst>
        <pc:spChg chg="add del mod">
          <ac:chgData name="Louis Clark" userId="e07aa39b-37fd-478b-b981-4b2baba8d17c" providerId="ADAL" clId="{860F23F2-70FF-4BCC-B534-109FFEE6EEC7}" dt="2024-08-29T15:09:16.616" v="303" actId="478"/>
          <ac:spMkLst>
            <pc:docMk/>
            <pc:sldMk cId="1696568431" sldId="463"/>
            <ac:spMk id="2" creationId="{A68B814B-DE06-4E41-98BA-07FAC50E3EA5}"/>
          </ac:spMkLst>
        </pc:spChg>
        <pc:spChg chg="add mod">
          <ac:chgData name="Louis Clark" userId="e07aa39b-37fd-478b-b981-4b2baba8d17c" providerId="ADAL" clId="{860F23F2-70FF-4BCC-B534-109FFEE6EEC7}" dt="2024-08-29T15:47:53.629" v="4131" actId="20577"/>
          <ac:spMkLst>
            <pc:docMk/>
            <pc:sldMk cId="1696568431" sldId="463"/>
            <ac:spMk id="4" creationId="{9D23AE39-D2F6-5274-9219-33B73D53F5B3}"/>
          </ac:spMkLst>
        </pc:spChg>
        <pc:spChg chg="mod">
          <ac:chgData name="Louis Clark" userId="e07aa39b-37fd-478b-b981-4b2baba8d17c" providerId="ADAL" clId="{860F23F2-70FF-4BCC-B534-109FFEE6EEC7}" dt="2024-08-29T15:09:37.329" v="341"/>
          <ac:spMkLst>
            <pc:docMk/>
            <pc:sldMk cId="1696568431" sldId="463"/>
            <ac:spMk id="9" creationId="{6706E2CB-F996-9D73-5E44-3B37781392C5}"/>
          </ac:spMkLst>
        </pc:spChg>
        <pc:spChg chg="mod">
          <ac:chgData name="Louis Clark" userId="e07aa39b-37fd-478b-b981-4b2baba8d17c" providerId="ADAL" clId="{860F23F2-70FF-4BCC-B534-109FFEE6EEC7}" dt="2024-08-29T15:09:42.588" v="343"/>
          <ac:spMkLst>
            <pc:docMk/>
            <pc:sldMk cId="1696568431" sldId="463"/>
            <ac:spMk id="11" creationId="{445D38B6-E6F3-6AEF-EB4C-A2A0CCF29ECE}"/>
          </ac:spMkLst>
        </pc:spChg>
        <pc:grpChg chg="mod">
          <ac:chgData name="Louis Clark" userId="e07aa39b-37fd-478b-b981-4b2baba8d17c" providerId="ADAL" clId="{860F23F2-70FF-4BCC-B534-109FFEE6EEC7}" dt="2024-08-29T15:09:52.222" v="345" actId="14100"/>
          <ac:grpSpMkLst>
            <pc:docMk/>
            <pc:sldMk cId="1696568431" sldId="463"/>
            <ac:grpSpMk id="22" creationId="{E088295C-B194-4D78-5E66-BF774F143022}"/>
          </ac:grpSpMkLst>
        </pc:grpChg>
      </pc:sldChg>
      <pc:sldChg chg="addSp delSp modSp mod">
        <pc:chgData name="Louis Clark" userId="e07aa39b-37fd-478b-b981-4b2baba8d17c" providerId="ADAL" clId="{860F23F2-70FF-4BCC-B534-109FFEE6EEC7}" dt="2024-08-29T15:47:51.354" v="4129" actId="20577"/>
        <pc:sldMkLst>
          <pc:docMk/>
          <pc:sldMk cId="2522416800" sldId="469"/>
        </pc:sldMkLst>
        <pc:spChg chg="del">
          <ac:chgData name="Louis Clark" userId="e07aa39b-37fd-478b-b981-4b2baba8d17c" providerId="ADAL" clId="{860F23F2-70FF-4BCC-B534-109FFEE6EEC7}" dt="2024-08-29T15:10:07.469" v="346" actId="478"/>
          <ac:spMkLst>
            <pc:docMk/>
            <pc:sldMk cId="2522416800" sldId="469"/>
            <ac:spMk id="2" creationId="{A68B814B-DE06-4E41-98BA-07FAC50E3EA5}"/>
          </ac:spMkLst>
        </pc:spChg>
        <pc:spChg chg="add mod">
          <ac:chgData name="Louis Clark" userId="e07aa39b-37fd-478b-b981-4b2baba8d17c" providerId="ADAL" clId="{860F23F2-70FF-4BCC-B534-109FFEE6EEC7}" dt="2024-08-29T15:47:51.354" v="4129" actId="20577"/>
          <ac:spMkLst>
            <pc:docMk/>
            <pc:sldMk cId="2522416800" sldId="469"/>
            <ac:spMk id="4" creationId="{B35C3E45-D275-126D-55F3-58350EC900BD}"/>
          </ac:spMkLst>
        </pc:spChg>
        <pc:spChg chg="mod">
          <ac:chgData name="Louis Clark" userId="e07aa39b-37fd-478b-b981-4b2baba8d17c" providerId="ADAL" clId="{860F23F2-70FF-4BCC-B534-109FFEE6EEC7}" dt="2024-08-29T15:10:19.420" v="370" actId="242"/>
          <ac:spMkLst>
            <pc:docMk/>
            <pc:sldMk cId="2522416800" sldId="469"/>
            <ac:spMk id="7" creationId="{F4A2B47A-53B8-3276-D062-143F2837D206}"/>
          </ac:spMkLst>
        </pc:spChg>
      </pc:sldChg>
      <pc:sldChg chg="addSp delSp modSp mod">
        <pc:chgData name="Louis Clark" userId="e07aa39b-37fd-478b-b981-4b2baba8d17c" providerId="ADAL" clId="{860F23F2-70FF-4BCC-B534-109FFEE6EEC7}" dt="2024-08-29T15:26:22.179" v="2049" actId="113"/>
        <pc:sldMkLst>
          <pc:docMk/>
          <pc:sldMk cId="3942981775" sldId="470"/>
        </pc:sldMkLst>
        <pc:spChg chg="add del mod">
          <ac:chgData name="Louis Clark" userId="e07aa39b-37fd-478b-b981-4b2baba8d17c" providerId="ADAL" clId="{860F23F2-70FF-4BCC-B534-109FFEE6EEC7}" dt="2024-08-29T15:08:04.526" v="192" actId="478"/>
          <ac:spMkLst>
            <pc:docMk/>
            <pc:sldMk cId="3942981775" sldId="470"/>
            <ac:spMk id="2" creationId="{A68B814B-DE06-4E41-98BA-07FAC50E3EA5}"/>
          </ac:spMkLst>
        </pc:spChg>
        <pc:spChg chg="add mod">
          <ac:chgData name="Louis Clark" userId="e07aa39b-37fd-478b-b981-4b2baba8d17c" providerId="ADAL" clId="{860F23F2-70FF-4BCC-B534-109FFEE6EEC7}" dt="2024-08-29T15:08:14.975" v="237" actId="20577"/>
          <ac:spMkLst>
            <pc:docMk/>
            <pc:sldMk cId="3942981775" sldId="470"/>
            <ac:spMk id="3" creationId="{20A450F1-4A07-7AE8-8A17-6FE7326A608D}"/>
          </ac:spMkLst>
        </pc:spChg>
        <pc:spChg chg="mod">
          <ac:chgData name="Louis Clark" userId="e07aa39b-37fd-478b-b981-4b2baba8d17c" providerId="ADAL" clId="{860F23F2-70FF-4BCC-B534-109FFEE6EEC7}" dt="2024-08-29T15:26:22.179" v="2049" actId="113"/>
          <ac:spMkLst>
            <pc:docMk/>
            <pc:sldMk cId="3942981775" sldId="470"/>
            <ac:spMk id="12" creationId="{3A1B718F-0CFA-045F-E15A-D824C5694CF0}"/>
          </ac:spMkLst>
        </pc:spChg>
        <pc:graphicFrameChg chg="mod">
          <ac:chgData name="Louis Clark" userId="e07aa39b-37fd-478b-b981-4b2baba8d17c" providerId="ADAL" clId="{860F23F2-70FF-4BCC-B534-109FFEE6EEC7}" dt="2024-08-29T15:08:37.559" v="241" actId="14100"/>
          <ac:graphicFrameMkLst>
            <pc:docMk/>
            <pc:sldMk cId="3942981775" sldId="470"/>
            <ac:graphicFrameMk id="8" creationId="{78C0680B-D218-DD2E-4350-B005D2CFDFF3}"/>
          </ac:graphicFrameMkLst>
        </pc:graphicFrameChg>
      </pc:sldChg>
      <pc:sldChg chg="addSp delSp modSp mod">
        <pc:chgData name="Louis Clark" userId="e07aa39b-37fd-478b-b981-4b2baba8d17c" providerId="ADAL" clId="{860F23F2-70FF-4BCC-B534-109FFEE6EEC7}" dt="2024-08-29T15:49:29.559" v="4197" actId="20577"/>
        <pc:sldMkLst>
          <pc:docMk/>
          <pc:sldMk cId="1844561712" sldId="471"/>
        </pc:sldMkLst>
        <pc:spChg chg="del mod">
          <ac:chgData name="Louis Clark" userId="e07aa39b-37fd-478b-b981-4b2baba8d17c" providerId="ADAL" clId="{860F23F2-70FF-4BCC-B534-109FFEE6EEC7}" dt="2024-08-29T15:07:31.068" v="123" actId="478"/>
          <ac:spMkLst>
            <pc:docMk/>
            <pc:sldMk cId="1844561712" sldId="471"/>
            <ac:spMk id="2" creationId="{A68B814B-DE06-4E41-98BA-07FAC50E3EA5}"/>
          </ac:spMkLst>
        </pc:spChg>
        <pc:spChg chg="add mod">
          <ac:chgData name="Louis Clark" userId="e07aa39b-37fd-478b-b981-4b2baba8d17c" providerId="ADAL" clId="{860F23F2-70FF-4BCC-B534-109FFEE6EEC7}" dt="2024-08-29T15:49:29.559" v="4197" actId="20577"/>
          <ac:spMkLst>
            <pc:docMk/>
            <pc:sldMk cId="1844561712" sldId="471"/>
            <ac:spMk id="4" creationId="{D0A5B1B0-51A0-F7D5-1599-AFB38FBB4BB5}"/>
          </ac:spMkLst>
        </pc:spChg>
      </pc:sldChg>
      <pc:sldChg chg="modSp add mod">
        <pc:chgData name="Louis Clark" userId="e07aa39b-37fd-478b-b981-4b2baba8d17c" providerId="ADAL" clId="{860F23F2-70FF-4BCC-B534-109FFEE6EEC7}" dt="2024-08-29T15:49:04.844" v="4152" actId="20577"/>
        <pc:sldMkLst>
          <pc:docMk/>
          <pc:sldMk cId="1762830665" sldId="472"/>
        </pc:sldMkLst>
        <pc:spChg chg="mod">
          <ac:chgData name="Louis Clark" userId="e07aa39b-37fd-478b-b981-4b2baba8d17c" providerId="ADAL" clId="{860F23F2-70FF-4BCC-B534-109FFEE6EEC7}" dt="2024-08-29T15:49:04.844" v="4152" actId="20577"/>
          <ac:spMkLst>
            <pc:docMk/>
            <pc:sldMk cId="1762830665" sldId="472"/>
            <ac:spMk id="4" creationId="{B35C3E45-D275-126D-55F3-58350EC900BD}"/>
          </ac:spMkLst>
        </pc:spChg>
        <pc:spChg chg="mod">
          <ac:chgData name="Louis Clark" userId="e07aa39b-37fd-478b-b981-4b2baba8d17c" providerId="ADAL" clId="{860F23F2-70FF-4BCC-B534-109FFEE6EEC7}" dt="2024-08-29T15:43:21.032" v="3766" actId="9"/>
          <ac:spMkLst>
            <pc:docMk/>
            <pc:sldMk cId="1762830665" sldId="472"/>
            <ac:spMk id="7" creationId="{F4A2B47A-53B8-3276-D062-143F2837D206}"/>
          </ac:spMkLst>
        </pc:spChg>
      </pc:sldChg>
      <pc:sldChg chg="modSp add mod">
        <pc:chgData name="Louis Clark" userId="e07aa39b-37fd-478b-b981-4b2baba8d17c" providerId="ADAL" clId="{860F23F2-70FF-4BCC-B534-109FFEE6EEC7}" dt="2024-08-29T15:24:35.945" v="1801" actId="20577"/>
        <pc:sldMkLst>
          <pc:docMk/>
          <pc:sldMk cId="1362650313" sldId="473"/>
        </pc:sldMkLst>
        <pc:spChg chg="mod">
          <ac:chgData name="Louis Clark" userId="e07aa39b-37fd-478b-b981-4b2baba8d17c" providerId="ADAL" clId="{860F23F2-70FF-4BCC-B534-109FFEE6EEC7}" dt="2024-08-29T15:24:35.945" v="1801" actId="20577"/>
          <ac:spMkLst>
            <pc:docMk/>
            <pc:sldMk cId="1362650313" sldId="473"/>
            <ac:spMk id="4" creationId="{B35C3E45-D275-126D-55F3-58350EC900BD}"/>
          </ac:spMkLst>
        </pc:spChg>
        <pc:spChg chg="mod">
          <ac:chgData name="Louis Clark" userId="e07aa39b-37fd-478b-b981-4b2baba8d17c" providerId="ADAL" clId="{860F23F2-70FF-4BCC-B534-109FFEE6EEC7}" dt="2024-08-29T15:24:31.033" v="1797" actId="20577"/>
          <ac:spMkLst>
            <pc:docMk/>
            <pc:sldMk cId="1362650313" sldId="473"/>
            <ac:spMk id="7" creationId="{F4A2B47A-53B8-3276-D062-143F2837D206}"/>
          </ac:spMkLst>
        </pc:spChg>
      </pc:sldChg>
      <pc:sldChg chg="modSp add mod ord">
        <pc:chgData name="Louis Clark" userId="e07aa39b-37fd-478b-b981-4b2baba8d17c" providerId="ADAL" clId="{860F23F2-70FF-4BCC-B534-109FFEE6EEC7}" dt="2024-08-29T15:47:38.628" v="4123" actId="20577"/>
        <pc:sldMkLst>
          <pc:docMk/>
          <pc:sldMk cId="2280111417" sldId="474"/>
        </pc:sldMkLst>
        <pc:spChg chg="mod">
          <ac:chgData name="Louis Clark" userId="e07aa39b-37fd-478b-b981-4b2baba8d17c" providerId="ADAL" clId="{860F23F2-70FF-4BCC-B534-109FFEE6EEC7}" dt="2024-08-29T15:47:38.628" v="4123" actId="20577"/>
          <ac:spMkLst>
            <pc:docMk/>
            <pc:sldMk cId="2280111417" sldId="474"/>
            <ac:spMk id="4" creationId="{B35C3E45-D275-126D-55F3-58350EC900BD}"/>
          </ac:spMkLst>
        </pc:spChg>
        <pc:spChg chg="mod">
          <ac:chgData name="Louis Clark" userId="e07aa39b-37fd-478b-b981-4b2baba8d17c" providerId="ADAL" clId="{860F23F2-70FF-4BCC-B534-109FFEE6EEC7}" dt="2024-08-29T15:29:55.392" v="2545" actId="9"/>
          <ac:spMkLst>
            <pc:docMk/>
            <pc:sldMk cId="2280111417" sldId="474"/>
            <ac:spMk id="7" creationId="{F4A2B47A-53B8-3276-D062-143F2837D206}"/>
          </ac:spMkLst>
        </pc:spChg>
      </pc:sldChg>
      <pc:sldChg chg="modSp add mod">
        <pc:chgData name="Louis Clark" userId="e07aa39b-37fd-478b-b981-4b2baba8d17c" providerId="ADAL" clId="{860F23F2-70FF-4BCC-B534-109FFEE6EEC7}" dt="2024-08-29T15:47:05.156" v="4092" actId="20577"/>
        <pc:sldMkLst>
          <pc:docMk/>
          <pc:sldMk cId="3347900417" sldId="475"/>
        </pc:sldMkLst>
        <pc:spChg chg="mod">
          <ac:chgData name="Louis Clark" userId="e07aa39b-37fd-478b-b981-4b2baba8d17c" providerId="ADAL" clId="{860F23F2-70FF-4BCC-B534-109FFEE6EEC7}" dt="2024-08-29T15:47:05.156" v="4092" actId="20577"/>
          <ac:spMkLst>
            <pc:docMk/>
            <pc:sldMk cId="3347900417" sldId="475"/>
            <ac:spMk id="4" creationId="{B35C3E45-D275-126D-55F3-58350EC900BD}"/>
          </ac:spMkLst>
        </pc:spChg>
        <pc:spChg chg="mod">
          <ac:chgData name="Louis Clark" userId="e07aa39b-37fd-478b-b981-4b2baba8d17c" providerId="ADAL" clId="{860F23F2-70FF-4BCC-B534-109FFEE6EEC7}" dt="2024-08-29T15:38:25.040" v="3342" actId="20577"/>
          <ac:spMkLst>
            <pc:docMk/>
            <pc:sldMk cId="3347900417" sldId="475"/>
            <ac:spMk id="7" creationId="{F4A2B47A-53B8-3276-D062-143F2837D206}"/>
          </ac:spMkLst>
        </pc:spChg>
      </pc:sldChg>
      <pc:sldChg chg="modSp add mod">
        <pc:chgData name="Louis Clark" userId="e07aa39b-37fd-478b-b981-4b2baba8d17c" providerId="ADAL" clId="{860F23F2-70FF-4BCC-B534-109FFEE6EEC7}" dt="2024-08-29T15:47:42.591" v="4127" actId="20577"/>
        <pc:sldMkLst>
          <pc:docMk/>
          <pc:sldMk cId="3425106309" sldId="476"/>
        </pc:sldMkLst>
        <pc:spChg chg="mod">
          <ac:chgData name="Louis Clark" userId="e07aa39b-37fd-478b-b981-4b2baba8d17c" providerId="ADAL" clId="{860F23F2-70FF-4BCC-B534-109FFEE6EEC7}" dt="2024-08-29T15:47:42.591" v="4127" actId="20577"/>
          <ac:spMkLst>
            <pc:docMk/>
            <pc:sldMk cId="3425106309" sldId="476"/>
            <ac:spMk id="4" creationId="{B35C3E45-D275-126D-55F3-58350EC900BD}"/>
          </ac:spMkLst>
        </pc:spChg>
        <pc:spChg chg="mod">
          <ac:chgData name="Louis Clark" userId="e07aa39b-37fd-478b-b981-4b2baba8d17c" providerId="ADAL" clId="{860F23F2-70FF-4BCC-B534-109FFEE6EEC7}" dt="2024-08-29T15:43:42.392" v="3769" actId="20577"/>
          <ac:spMkLst>
            <pc:docMk/>
            <pc:sldMk cId="3425106309" sldId="476"/>
            <ac:spMk id="7" creationId="{F4A2B47A-53B8-3276-D062-143F2837D206}"/>
          </ac:spMkLst>
        </pc:spChg>
      </pc:sldChg>
      <pc:sldChg chg="addSp delSp modSp add mod">
        <pc:chgData name="Louis Clark" userId="e07aa39b-37fd-478b-b981-4b2baba8d17c" providerId="ADAL" clId="{860F23F2-70FF-4BCC-B534-109FFEE6EEC7}" dt="2024-08-29T15:48:47.407" v="4150" actId="14100"/>
        <pc:sldMkLst>
          <pc:docMk/>
          <pc:sldMk cId="4163427630" sldId="477"/>
        </pc:sldMkLst>
        <pc:spChg chg="add del mod">
          <ac:chgData name="Louis Clark" userId="e07aa39b-37fd-478b-b981-4b2baba8d17c" providerId="ADAL" clId="{860F23F2-70FF-4BCC-B534-109FFEE6EEC7}" dt="2024-08-29T15:48:47.407" v="4150" actId="14100"/>
          <ac:spMkLst>
            <pc:docMk/>
            <pc:sldMk cId="4163427630" sldId="477"/>
            <ac:spMk id="3" creationId="{9C2AEC6C-0B62-A70F-7954-6C1776EE3276}"/>
          </ac:spMkLst>
        </pc:spChg>
        <pc:spChg chg="del mod">
          <ac:chgData name="Louis Clark" userId="e07aa39b-37fd-478b-b981-4b2baba8d17c" providerId="ADAL" clId="{860F23F2-70FF-4BCC-B534-109FFEE6EEC7}" dt="2024-08-29T15:45:49.906" v="3994" actId="478"/>
          <ac:spMkLst>
            <pc:docMk/>
            <pc:sldMk cId="4163427630" sldId="477"/>
            <ac:spMk id="4" creationId="{B35C3E45-D275-126D-55F3-58350EC900BD}"/>
          </ac:spMkLst>
        </pc:spChg>
        <pc:spChg chg="mod">
          <ac:chgData name="Louis Clark" userId="e07aa39b-37fd-478b-b981-4b2baba8d17c" providerId="ADAL" clId="{860F23F2-70FF-4BCC-B534-109FFEE6EEC7}" dt="2024-08-29T15:48:40.856" v="4149" actId="14100"/>
          <ac:spMkLst>
            <pc:docMk/>
            <pc:sldMk cId="4163427630" sldId="477"/>
            <ac:spMk id="7" creationId="{F4A2B47A-53B8-3276-D062-143F2837D206}"/>
          </ac:spMkLst>
        </pc:spChg>
      </pc:sldChg>
    </pc:docChg>
  </pc:docChgLst>
  <pc:docChgLst>
    <pc:chgData name="Louis Clark" userId="e07aa39b-37fd-478b-b981-4b2baba8d17c" providerId="ADAL" clId="{CCBC678E-2041-4BB7-BFDA-7771247512DA}"/>
    <pc:docChg chg="undo redo custSel addSld delSld modSld sldOrd modSection">
      <pc:chgData name="Louis Clark" userId="e07aa39b-37fd-478b-b981-4b2baba8d17c" providerId="ADAL" clId="{CCBC678E-2041-4BB7-BFDA-7771247512DA}" dt="2024-05-01T11:57:10.230" v="15444" actId="1076"/>
      <pc:docMkLst>
        <pc:docMk/>
      </pc:docMkLst>
      <pc:sldChg chg="modSp mod modTransition">
        <pc:chgData name="Louis Clark" userId="e07aa39b-37fd-478b-b981-4b2baba8d17c" providerId="ADAL" clId="{CCBC678E-2041-4BB7-BFDA-7771247512DA}" dt="2024-04-26T15:25:01.110" v="12666" actId="14100"/>
        <pc:sldMkLst>
          <pc:docMk/>
          <pc:sldMk cId="814101911" sldId="262"/>
        </pc:sldMkLst>
        <pc:spChg chg="mod">
          <ac:chgData name="Louis Clark" userId="e07aa39b-37fd-478b-b981-4b2baba8d17c" providerId="ADAL" clId="{CCBC678E-2041-4BB7-BFDA-7771247512DA}" dt="2024-04-26T15:25:01.110" v="12666" actId="14100"/>
          <ac:spMkLst>
            <pc:docMk/>
            <pc:sldMk cId="814101911" sldId="262"/>
            <ac:spMk id="2" creationId="{74080833-6B30-404E-B0FA-39D7DC4B1616}"/>
          </ac:spMkLst>
        </pc:spChg>
      </pc:sldChg>
      <pc:sldChg chg="modSp mod modTransition">
        <pc:chgData name="Louis Clark" userId="e07aa39b-37fd-478b-b981-4b2baba8d17c" providerId="ADAL" clId="{CCBC678E-2041-4BB7-BFDA-7771247512DA}" dt="2024-04-26T12:56:10.674" v="8352" actId="948"/>
        <pc:sldMkLst>
          <pc:docMk/>
          <pc:sldMk cId="2716482659" sldId="264"/>
        </pc:sldMkLst>
        <pc:spChg chg="mod">
          <ac:chgData name="Louis Clark" userId="e07aa39b-37fd-478b-b981-4b2baba8d17c" providerId="ADAL" clId="{CCBC678E-2041-4BB7-BFDA-7771247512DA}" dt="2024-04-26T12:56:10.674" v="8352" actId="948"/>
          <ac:spMkLst>
            <pc:docMk/>
            <pc:sldMk cId="2716482659" sldId="264"/>
            <ac:spMk id="2" creationId="{B03660B1-F4D5-50EF-9D29-57EEE9BBCA2B}"/>
          </ac:spMkLst>
        </pc:spChg>
      </pc:sldChg>
      <pc:sldChg chg="modTransition">
        <pc:chgData name="Louis Clark" userId="e07aa39b-37fd-478b-b981-4b2baba8d17c" providerId="ADAL" clId="{CCBC678E-2041-4BB7-BFDA-7771247512DA}" dt="2024-01-12T18:12:00.178" v="0"/>
        <pc:sldMkLst>
          <pc:docMk/>
          <pc:sldMk cId="1162160333" sldId="265"/>
        </pc:sldMkLst>
      </pc:sldChg>
      <pc:sldChg chg="modTransition">
        <pc:chgData name="Louis Clark" userId="e07aa39b-37fd-478b-b981-4b2baba8d17c" providerId="ADAL" clId="{CCBC678E-2041-4BB7-BFDA-7771247512DA}" dt="2024-01-12T18:12:00.178" v="0"/>
        <pc:sldMkLst>
          <pc:docMk/>
          <pc:sldMk cId="1060488325" sldId="266"/>
        </pc:sldMkLst>
      </pc:sldChg>
      <pc:sldChg chg="modTransition">
        <pc:chgData name="Louis Clark" userId="e07aa39b-37fd-478b-b981-4b2baba8d17c" providerId="ADAL" clId="{CCBC678E-2041-4BB7-BFDA-7771247512DA}" dt="2024-01-12T18:12:00.178" v="0"/>
        <pc:sldMkLst>
          <pc:docMk/>
          <pc:sldMk cId="2838084387" sldId="267"/>
        </pc:sldMkLst>
      </pc:sldChg>
      <pc:sldChg chg="modTransition">
        <pc:chgData name="Louis Clark" userId="e07aa39b-37fd-478b-b981-4b2baba8d17c" providerId="ADAL" clId="{CCBC678E-2041-4BB7-BFDA-7771247512DA}" dt="2024-01-12T18:12:00.178" v="0"/>
        <pc:sldMkLst>
          <pc:docMk/>
          <pc:sldMk cId="3251279571" sldId="268"/>
        </pc:sldMkLst>
      </pc:sldChg>
      <pc:sldChg chg="modTransition">
        <pc:chgData name="Louis Clark" userId="e07aa39b-37fd-478b-b981-4b2baba8d17c" providerId="ADAL" clId="{CCBC678E-2041-4BB7-BFDA-7771247512DA}" dt="2024-01-12T18:12:00.178" v="0"/>
        <pc:sldMkLst>
          <pc:docMk/>
          <pc:sldMk cId="2301982193" sldId="269"/>
        </pc:sldMkLst>
      </pc:sldChg>
      <pc:sldChg chg="modTransition">
        <pc:chgData name="Louis Clark" userId="e07aa39b-37fd-478b-b981-4b2baba8d17c" providerId="ADAL" clId="{CCBC678E-2041-4BB7-BFDA-7771247512DA}" dt="2024-01-12T18:12:00.178" v="0"/>
        <pc:sldMkLst>
          <pc:docMk/>
          <pc:sldMk cId="1058475613" sldId="270"/>
        </pc:sldMkLst>
      </pc:sldChg>
      <pc:sldChg chg="addSp modSp mod modTransition">
        <pc:chgData name="Louis Clark" userId="e07aa39b-37fd-478b-b981-4b2baba8d17c" providerId="ADAL" clId="{CCBC678E-2041-4BB7-BFDA-7771247512DA}" dt="2024-04-26T15:41:56.697" v="13487" actId="1076"/>
        <pc:sldMkLst>
          <pc:docMk/>
          <pc:sldMk cId="961508445" sldId="271"/>
        </pc:sldMkLst>
        <pc:spChg chg="add mod">
          <ac:chgData name="Louis Clark" userId="e07aa39b-37fd-478b-b981-4b2baba8d17c" providerId="ADAL" clId="{CCBC678E-2041-4BB7-BFDA-7771247512DA}" dt="2024-04-26T15:41:20.264" v="13483"/>
          <ac:spMkLst>
            <pc:docMk/>
            <pc:sldMk cId="961508445" sldId="271"/>
            <ac:spMk id="4" creationId="{A871173E-E23E-EDC5-B6B6-83BB25B9B379}"/>
          </ac:spMkLst>
        </pc:spChg>
        <pc:spChg chg="add">
          <ac:chgData name="Louis Clark" userId="e07aa39b-37fd-478b-b981-4b2baba8d17c" providerId="ADAL" clId="{CCBC678E-2041-4BB7-BFDA-7771247512DA}" dt="2024-04-26T15:41:32.120" v="13484"/>
          <ac:spMkLst>
            <pc:docMk/>
            <pc:sldMk cId="961508445" sldId="271"/>
            <ac:spMk id="6" creationId="{0EE0B79B-8258-DA3B-EC95-F9AB7616EF76}"/>
          </ac:spMkLst>
        </pc:spChg>
        <pc:picChg chg="add mod">
          <ac:chgData name="Louis Clark" userId="e07aa39b-37fd-478b-b981-4b2baba8d17c" providerId="ADAL" clId="{CCBC678E-2041-4BB7-BFDA-7771247512DA}" dt="2024-04-26T15:41:56.697" v="13487" actId="1076"/>
          <ac:picMkLst>
            <pc:docMk/>
            <pc:sldMk cId="961508445" sldId="271"/>
            <ac:picMk id="8" creationId="{90C7B8CD-FC7E-AE4A-75E2-63B3A3EF00F7}"/>
          </ac:picMkLst>
        </pc:picChg>
      </pc:sldChg>
      <pc:sldChg chg="modTransition">
        <pc:chgData name="Louis Clark" userId="e07aa39b-37fd-478b-b981-4b2baba8d17c" providerId="ADAL" clId="{CCBC678E-2041-4BB7-BFDA-7771247512DA}" dt="2024-01-12T18:12:00.178" v="0"/>
        <pc:sldMkLst>
          <pc:docMk/>
          <pc:sldMk cId="411527938" sldId="272"/>
        </pc:sldMkLst>
      </pc:sldChg>
      <pc:sldChg chg="modTransition">
        <pc:chgData name="Louis Clark" userId="e07aa39b-37fd-478b-b981-4b2baba8d17c" providerId="ADAL" clId="{CCBC678E-2041-4BB7-BFDA-7771247512DA}" dt="2024-01-12T18:12:00.178" v="0"/>
        <pc:sldMkLst>
          <pc:docMk/>
          <pc:sldMk cId="3746182132" sldId="273"/>
        </pc:sldMkLst>
      </pc:sldChg>
      <pc:sldChg chg="modTransition">
        <pc:chgData name="Louis Clark" userId="e07aa39b-37fd-478b-b981-4b2baba8d17c" providerId="ADAL" clId="{CCBC678E-2041-4BB7-BFDA-7771247512DA}" dt="2024-01-12T18:12:00.178" v="0"/>
        <pc:sldMkLst>
          <pc:docMk/>
          <pc:sldMk cId="441763615" sldId="274"/>
        </pc:sldMkLst>
      </pc:sldChg>
      <pc:sldChg chg="modTransition">
        <pc:chgData name="Louis Clark" userId="e07aa39b-37fd-478b-b981-4b2baba8d17c" providerId="ADAL" clId="{CCBC678E-2041-4BB7-BFDA-7771247512DA}" dt="2024-01-12T18:12:00.178" v="0"/>
        <pc:sldMkLst>
          <pc:docMk/>
          <pc:sldMk cId="3747519881" sldId="275"/>
        </pc:sldMkLst>
      </pc:sldChg>
      <pc:sldChg chg="modTransition">
        <pc:chgData name="Louis Clark" userId="e07aa39b-37fd-478b-b981-4b2baba8d17c" providerId="ADAL" clId="{CCBC678E-2041-4BB7-BFDA-7771247512DA}" dt="2024-01-12T18:12:00.178" v="0"/>
        <pc:sldMkLst>
          <pc:docMk/>
          <pc:sldMk cId="3594373945" sldId="276"/>
        </pc:sldMkLst>
      </pc:sldChg>
      <pc:sldChg chg="modSp mod modTransition">
        <pc:chgData name="Louis Clark" userId="e07aa39b-37fd-478b-b981-4b2baba8d17c" providerId="ADAL" clId="{CCBC678E-2041-4BB7-BFDA-7771247512DA}" dt="2024-04-26T15:25:21.332" v="12690" actId="313"/>
        <pc:sldMkLst>
          <pc:docMk/>
          <pc:sldMk cId="2722977466" sldId="277"/>
        </pc:sldMkLst>
        <pc:spChg chg="mod">
          <ac:chgData name="Louis Clark" userId="e07aa39b-37fd-478b-b981-4b2baba8d17c" providerId="ADAL" clId="{CCBC678E-2041-4BB7-BFDA-7771247512DA}" dt="2024-04-26T15:25:21.332" v="12690" actId="313"/>
          <ac:spMkLst>
            <pc:docMk/>
            <pc:sldMk cId="2722977466" sldId="277"/>
            <ac:spMk id="5" creationId="{A5EC7B91-F99C-FA50-EF40-6737B392C8FB}"/>
          </ac:spMkLst>
        </pc:spChg>
      </pc:sldChg>
      <pc:sldChg chg="modSp mod modTransition">
        <pc:chgData name="Louis Clark" userId="e07aa39b-37fd-478b-b981-4b2baba8d17c" providerId="ADAL" clId="{CCBC678E-2041-4BB7-BFDA-7771247512DA}" dt="2024-04-26T15:25:09.707" v="12670" actId="313"/>
        <pc:sldMkLst>
          <pc:docMk/>
          <pc:sldMk cId="2556541746" sldId="278"/>
        </pc:sldMkLst>
        <pc:spChg chg="mod">
          <ac:chgData name="Louis Clark" userId="e07aa39b-37fd-478b-b981-4b2baba8d17c" providerId="ADAL" clId="{CCBC678E-2041-4BB7-BFDA-7771247512DA}" dt="2024-04-26T15:25:09.707" v="12670" actId="313"/>
          <ac:spMkLst>
            <pc:docMk/>
            <pc:sldMk cId="2556541746" sldId="278"/>
            <ac:spMk id="5" creationId="{A5EC7B91-F99C-FA50-EF40-6737B392C8FB}"/>
          </ac:spMkLst>
        </pc:spChg>
      </pc:sldChg>
      <pc:sldChg chg="modSp mod modTransition">
        <pc:chgData name="Louis Clark" userId="e07aa39b-37fd-478b-b981-4b2baba8d17c" providerId="ADAL" clId="{CCBC678E-2041-4BB7-BFDA-7771247512DA}" dt="2024-04-26T15:25:34.642" v="12711" actId="313"/>
        <pc:sldMkLst>
          <pc:docMk/>
          <pc:sldMk cId="3837571349" sldId="279"/>
        </pc:sldMkLst>
        <pc:spChg chg="mod">
          <ac:chgData name="Louis Clark" userId="e07aa39b-37fd-478b-b981-4b2baba8d17c" providerId="ADAL" clId="{CCBC678E-2041-4BB7-BFDA-7771247512DA}" dt="2024-04-26T14:30:14.565" v="11010" actId="20577"/>
          <ac:spMkLst>
            <pc:docMk/>
            <pc:sldMk cId="3837571349" sldId="279"/>
            <ac:spMk id="2" creationId="{F8CA4A6F-71FA-452B-EC99-5BF5963786C1}"/>
          </ac:spMkLst>
        </pc:spChg>
        <pc:spChg chg="mod">
          <ac:chgData name="Louis Clark" userId="e07aa39b-37fd-478b-b981-4b2baba8d17c" providerId="ADAL" clId="{CCBC678E-2041-4BB7-BFDA-7771247512DA}" dt="2024-04-26T15:25:34.642" v="12711" actId="313"/>
          <ac:spMkLst>
            <pc:docMk/>
            <pc:sldMk cId="3837571349" sldId="279"/>
            <ac:spMk id="5" creationId="{A5EC7B91-F99C-FA50-EF40-6737B392C8FB}"/>
          </ac:spMkLst>
        </pc:spChg>
      </pc:sldChg>
      <pc:sldChg chg="modSp mod modTransition">
        <pc:chgData name="Louis Clark" userId="e07aa39b-37fd-478b-b981-4b2baba8d17c" providerId="ADAL" clId="{CCBC678E-2041-4BB7-BFDA-7771247512DA}" dt="2024-04-26T15:25:45.982" v="12731" actId="313"/>
        <pc:sldMkLst>
          <pc:docMk/>
          <pc:sldMk cId="3457348793" sldId="280"/>
        </pc:sldMkLst>
        <pc:spChg chg="mod">
          <ac:chgData name="Louis Clark" userId="e07aa39b-37fd-478b-b981-4b2baba8d17c" providerId="ADAL" clId="{CCBC678E-2041-4BB7-BFDA-7771247512DA}" dt="2024-04-26T15:25:45.982" v="12731" actId="313"/>
          <ac:spMkLst>
            <pc:docMk/>
            <pc:sldMk cId="3457348793" sldId="280"/>
            <ac:spMk id="5" creationId="{A5EC7B91-F99C-FA50-EF40-6737B392C8FB}"/>
          </ac:spMkLst>
        </pc:spChg>
      </pc:sldChg>
      <pc:sldChg chg="modSp mod modTransition">
        <pc:chgData name="Louis Clark" userId="e07aa39b-37fd-478b-b981-4b2baba8d17c" providerId="ADAL" clId="{CCBC678E-2041-4BB7-BFDA-7771247512DA}" dt="2024-04-26T15:25:55.851" v="12750" actId="313"/>
        <pc:sldMkLst>
          <pc:docMk/>
          <pc:sldMk cId="520413162" sldId="281"/>
        </pc:sldMkLst>
        <pc:spChg chg="mod">
          <ac:chgData name="Louis Clark" userId="e07aa39b-37fd-478b-b981-4b2baba8d17c" providerId="ADAL" clId="{CCBC678E-2041-4BB7-BFDA-7771247512DA}" dt="2024-04-26T15:25:55.851" v="12750" actId="313"/>
          <ac:spMkLst>
            <pc:docMk/>
            <pc:sldMk cId="520413162" sldId="281"/>
            <ac:spMk id="5" creationId="{A5EC7B91-F99C-FA50-EF40-6737B392C8FB}"/>
          </ac:spMkLst>
        </pc:spChg>
      </pc:sldChg>
      <pc:sldChg chg="modSp mod modTransition">
        <pc:chgData name="Louis Clark" userId="e07aa39b-37fd-478b-b981-4b2baba8d17c" providerId="ADAL" clId="{CCBC678E-2041-4BB7-BFDA-7771247512DA}" dt="2024-04-26T15:26:04.599" v="12769" actId="313"/>
        <pc:sldMkLst>
          <pc:docMk/>
          <pc:sldMk cId="470446202" sldId="282"/>
        </pc:sldMkLst>
        <pc:spChg chg="mod">
          <ac:chgData name="Louis Clark" userId="e07aa39b-37fd-478b-b981-4b2baba8d17c" providerId="ADAL" clId="{CCBC678E-2041-4BB7-BFDA-7771247512DA}" dt="2024-04-26T15:26:04.599" v="12769" actId="313"/>
          <ac:spMkLst>
            <pc:docMk/>
            <pc:sldMk cId="470446202" sldId="282"/>
            <ac:spMk id="5" creationId="{A5EC7B91-F99C-FA50-EF40-6737B392C8FB}"/>
          </ac:spMkLst>
        </pc:spChg>
      </pc:sldChg>
      <pc:sldChg chg="modSp mod modTransition">
        <pc:chgData name="Louis Clark" userId="e07aa39b-37fd-478b-b981-4b2baba8d17c" providerId="ADAL" clId="{CCBC678E-2041-4BB7-BFDA-7771247512DA}" dt="2024-04-26T15:21:43.656" v="12472" actId="20577"/>
        <pc:sldMkLst>
          <pc:docMk/>
          <pc:sldMk cId="3146150613" sldId="283"/>
        </pc:sldMkLst>
        <pc:spChg chg="mod">
          <ac:chgData name="Louis Clark" userId="e07aa39b-37fd-478b-b981-4b2baba8d17c" providerId="ADAL" clId="{CCBC678E-2041-4BB7-BFDA-7771247512DA}" dt="2024-04-26T15:21:43.656" v="12472" actId="20577"/>
          <ac:spMkLst>
            <pc:docMk/>
            <pc:sldMk cId="3146150613" sldId="283"/>
            <ac:spMk id="5" creationId="{A5EC7B91-F99C-FA50-EF40-6737B392C8FB}"/>
          </ac:spMkLst>
        </pc:spChg>
      </pc:sldChg>
      <pc:sldChg chg="addSp delSp modSp add del mod modTransition modClrScheme chgLayout">
        <pc:chgData name="Louis Clark" userId="e07aa39b-37fd-478b-b981-4b2baba8d17c" providerId="ADAL" clId="{CCBC678E-2041-4BB7-BFDA-7771247512DA}" dt="2024-04-26T13:45:35.491" v="10445" actId="12788"/>
        <pc:sldMkLst>
          <pc:docMk/>
          <pc:sldMk cId="3140716274" sldId="287"/>
        </pc:sldMkLst>
        <pc:spChg chg="mod ord">
          <ac:chgData name="Louis Clark" userId="e07aa39b-37fd-478b-b981-4b2baba8d17c" providerId="ADAL" clId="{CCBC678E-2041-4BB7-BFDA-7771247512DA}" dt="2024-04-26T13:36:50.086" v="10082" actId="700"/>
          <ac:spMkLst>
            <pc:docMk/>
            <pc:sldMk cId="3140716274" sldId="287"/>
            <ac:spMk id="2" creationId="{A68B814B-DE06-4E41-98BA-07FAC50E3EA5}"/>
          </ac:spMkLst>
        </pc:spChg>
        <pc:spChg chg="del">
          <ac:chgData name="Louis Clark" userId="e07aa39b-37fd-478b-b981-4b2baba8d17c" providerId="ADAL" clId="{CCBC678E-2041-4BB7-BFDA-7771247512DA}" dt="2024-04-26T13:36:50.086" v="10082" actId="700"/>
          <ac:spMkLst>
            <pc:docMk/>
            <pc:sldMk cId="3140716274" sldId="287"/>
            <ac:spMk id="3" creationId="{09CEB2F5-D9EF-B7AB-FC4E-71F5B3BFCB9F}"/>
          </ac:spMkLst>
        </pc:spChg>
        <pc:spChg chg="del mod ord">
          <ac:chgData name="Louis Clark" userId="e07aa39b-37fd-478b-b981-4b2baba8d17c" providerId="ADAL" clId="{CCBC678E-2041-4BB7-BFDA-7771247512DA}" dt="2024-04-26T13:36:50.086" v="10082" actId="700"/>
          <ac:spMkLst>
            <pc:docMk/>
            <pc:sldMk cId="3140716274" sldId="287"/>
            <ac:spMk id="4" creationId="{B1009413-3D7B-04D4-10A8-5DD6CF899C48}"/>
          </ac:spMkLst>
        </pc:spChg>
        <pc:spChg chg="del">
          <ac:chgData name="Louis Clark" userId="e07aa39b-37fd-478b-b981-4b2baba8d17c" providerId="ADAL" clId="{CCBC678E-2041-4BB7-BFDA-7771247512DA}" dt="2024-04-26T13:36:50.086" v="10082" actId="700"/>
          <ac:spMkLst>
            <pc:docMk/>
            <pc:sldMk cId="3140716274" sldId="287"/>
            <ac:spMk id="5" creationId="{8BD610E5-07AD-5376-6D03-60E3A0BDA194}"/>
          </ac:spMkLst>
        </pc:spChg>
        <pc:spChg chg="del">
          <ac:chgData name="Louis Clark" userId="e07aa39b-37fd-478b-b981-4b2baba8d17c" providerId="ADAL" clId="{CCBC678E-2041-4BB7-BFDA-7771247512DA}" dt="2024-04-26T13:36:50.086" v="10082" actId="700"/>
          <ac:spMkLst>
            <pc:docMk/>
            <pc:sldMk cId="3140716274" sldId="287"/>
            <ac:spMk id="6" creationId="{7D5EF3F3-7BE7-CDDA-CFAF-E9A1BA1F2379}"/>
          </ac:spMkLst>
        </pc:spChg>
        <pc:spChg chg="add del mod ord">
          <ac:chgData name="Louis Clark" userId="e07aa39b-37fd-478b-b981-4b2baba8d17c" providerId="ADAL" clId="{CCBC678E-2041-4BB7-BFDA-7771247512DA}" dt="2024-04-26T13:43:45.732" v="10371" actId="478"/>
          <ac:spMkLst>
            <pc:docMk/>
            <pc:sldMk cId="3140716274" sldId="287"/>
            <ac:spMk id="7" creationId="{8CDC6ADF-0D22-9618-79C6-914E477451CD}"/>
          </ac:spMkLst>
        </pc:spChg>
        <pc:spChg chg="add mod">
          <ac:chgData name="Louis Clark" userId="e07aa39b-37fd-478b-b981-4b2baba8d17c" providerId="ADAL" clId="{CCBC678E-2041-4BB7-BFDA-7771247512DA}" dt="2024-04-26T13:45:35.491" v="10445" actId="12788"/>
          <ac:spMkLst>
            <pc:docMk/>
            <pc:sldMk cId="3140716274" sldId="287"/>
            <ac:spMk id="8" creationId="{F3B4C40B-5CC9-B120-62F8-E4C29B951161}"/>
          </ac:spMkLst>
        </pc:spChg>
      </pc:sldChg>
      <pc:sldChg chg="modTransition">
        <pc:chgData name="Louis Clark" userId="e07aa39b-37fd-478b-b981-4b2baba8d17c" providerId="ADAL" clId="{CCBC678E-2041-4BB7-BFDA-7771247512DA}" dt="2024-01-12T18:12:00.178" v="0"/>
        <pc:sldMkLst>
          <pc:docMk/>
          <pc:sldMk cId="75633621" sldId="288"/>
        </pc:sldMkLst>
      </pc:sldChg>
      <pc:sldChg chg="modSp mod modTransition">
        <pc:chgData name="Louis Clark" userId="e07aa39b-37fd-478b-b981-4b2baba8d17c" providerId="ADAL" clId="{CCBC678E-2041-4BB7-BFDA-7771247512DA}" dt="2024-04-26T14:30:11.591" v="11008" actId="20577"/>
        <pc:sldMkLst>
          <pc:docMk/>
          <pc:sldMk cId="2335836632" sldId="289"/>
        </pc:sldMkLst>
        <pc:spChg chg="mod">
          <ac:chgData name="Louis Clark" userId="e07aa39b-37fd-478b-b981-4b2baba8d17c" providerId="ADAL" clId="{CCBC678E-2041-4BB7-BFDA-7771247512DA}" dt="2024-04-26T14:30:11.591" v="11008" actId="20577"/>
          <ac:spMkLst>
            <pc:docMk/>
            <pc:sldMk cId="2335836632" sldId="289"/>
            <ac:spMk id="6" creationId="{F33DDC19-C930-16BD-D06C-13CFC9E20DDE}"/>
          </ac:spMkLst>
        </pc:spChg>
      </pc:sldChg>
      <pc:sldChg chg="modTransition">
        <pc:chgData name="Louis Clark" userId="e07aa39b-37fd-478b-b981-4b2baba8d17c" providerId="ADAL" clId="{CCBC678E-2041-4BB7-BFDA-7771247512DA}" dt="2024-01-12T18:12:00.178" v="0"/>
        <pc:sldMkLst>
          <pc:docMk/>
          <pc:sldMk cId="1735407745" sldId="290"/>
        </pc:sldMkLst>
      </pc:sldChg>
      <pc:sldChg chg="modTransition">
        <pc:chgData name="Louis Clark" userId="e07aa39b-37fd-478b-b981-4b2baba8d17c" providerId="ADAL" clId="{CCBC678E-2041-4BB7-BFDA-7771247512DA}" dt="2024-01-12T18:12:00.178" v="0"/>
        <pc:sldMkLst>
          <pc:docMk/>
          <pc:sldMk cId="990807491" sldId="291"/>
        </pc:sldMkLst>
      </pc:sldChg>
      <pc:sldChg chg="modTransition">
        <pc:chgData name="Louis Clark" userId="e07aa39b-37fd-478b-b981-4b2baba8d17c" providerId="ADAL" clId="{CCBC678E-2041-4BB7-BFDA-7771247512DA}" dt="2024-01-12T18:12:00.178" v="0"/>
        <pc:sldMkLst>
          <pc:docMk/>
          <pc:sldMk cId="3760258543" sldId="292"/>
        </pc:sldMkLst>
      </pc:sldChg>
      <pc:sldChg chg="modSp mod modTransition">
        <pc:chgData name="Louis Clark" userId="e07aa39b-37fd-478b-b981-4b2baba8d17c" providerId="ADAL" clId="{CCBC678E-2041-4BB7-BFDA-7771247512DA}" dt="2024-04-26T15:25:46.940" v="12733" actId="313"/>
        <pc:sldMkLst>
          <pc:docMk/>
          <pc:sldMk cId="2685337343" sldId="293"/>
        </pc:sldMkLst>
        <pc:spChg chg="mod">
          <ac:chgData name="Louis Clark" userId="e07aa39b-37fd-478b-b981-4b2baba8d17c" providerId="ADAL" clId="{CCBC678E-2041-4BB7-BFDA-7771247512DA}" dt="2024-04-26T15:25:46.940" v="12733" actId="313"/>
          <ac:spMkLst>
            <pc:docMk/>
            <pc:sldMk cId="2685337343" sldId="293"/>
            <ac:spMk id="5" creationId="{A5EC7B91-F99C-FA50-EF40-6737B392C8FB}"/>
          </ac:spMkLst>
        </pc:spChg>
      </pc:sldChg>
      <pc:sldChg chg="modSp mod modTransition">
        <pc:chgData name="Louis Clark" userId="e07aa39b-37fd-478b-b981-4b2baba8d17c" providerId="ADAL" clId="{CCBC678E-2041-4BB7-BFDA-7771247512DA}" dt="2024-04-26T15:20:13.759" v="12386" actId="20577"/>
        <pc:sldMkLst>
          <pc:docMk/>
          <pc:sldMk cId="703632039" sldId="297"/>
        </pc:sldMkLst>
        <pc:spChg chg="mod">
          <ac:chgData name="Louis Clark" userId="e07aa39b-37fd-478b-b981-4b2baba8d17c" providerId="ADAL" clId="{CCBC678E-2041-4BB7-BFDA-7771247512DA}" dt="2024-04-26T15:20:13.759" v="12386" actId="20577"/>
          <ac:spMkLst>
            <pc:docMk/>
            <pc:sldMk cId="703632039" sldId="297"/>
            <ac:spMk id="5" creationId="{A5EC7B91-F99C-FA50-EF40-6737B392C8FB}"/>
          </ac:spMkLst>
        </pc:spChg>
      </pc:sldChg>
      <pc:sldChg chg="modSp mod modTransition">
        <pc:chgData name="Louis Clark" userId="e07aa39b-37fd-478b-b981-4b2baba8d17c" providerId="ADAL" clId="{CCBC678E-2041-4BB7-BFDA-7771247512DA}" dt="2024-04-26T15:22:59.306" v="12545" actId="20577"/>
        <pc:sldMkLst>
          <pc:docMk/>
          <pc:sldMk cId="3503805523" sldId="298"/>
        </pc:sldMkLst>
        <pc:spChg chg="mod">
          <ac:chgData name="Louis Clark" userId="e07aa39b-37fd-478b-b981-4b2baba8d17c" providerId="ADAL" clId="{CCBC678E-2041-4BB7-BFDA-7771247512DA}" dt="2024-04-26T15:22:59.306" v="12545" actId="20577"/>
          <ac:spMkLst>
            <pc:docMk/>
            <pc:sldMk cId="3503805523" sldId="298"/>
            <ac:spMk id="5" creationId="{A5EC7B91-F99C-FA50-EF40-6737B392C8FB}"/>
          </ac:spMkLst>
        </pc:spChg>
      </pc:sldChg>
      <pc:sldChg chg="modTransition">
        <pc:chgData name="Louis Clark" userId="e07aa39b-37fd-478b-b981-4b2baba8d17c" providerId="ADAL" clId="{CCBC678E-2041-4BB7-BFDA-7771247512DA}" dt="2024-01-12T18:12:00.178" v="0"/>
        <pc:sldMkLst>
          <pc:docMk/>
          <pc:sldMk cId="1123743445" sldId="299"/>
        </pc:sldMkLst>
      </pc:sldChg>
      <pc:sldChg chg="modSp mod modTransition">
        <pc:chgData name="Louis Clark" userId="e07aa39b-37fd-478b-b981-4b2baba8d17c" providerId="ADAL" clId="{CCBC678E-2041-4BB7-BFDA-7771247512DA}" dt="2024-04-26T15:24:02.069" v="12595" actId="313"/>
        <pc:sldMkLst>
          <pc:docMk/>
          <pc:sldMk cId="1492525159" sldId="300"/>
        </pc:sldMkLst>
        <pc:spChg chg="mod">
          <ac:chgData name="Louis Clark" userId="e07aa39b-37fd-478b-b981-4b2baba8d17c" providerId="ADAL" clId="{CCBC678E-2041-4BB7-BFDA-7771247512DA}" dt="2024-04-26T15:24:02.069" v="12595" actId="313"/>
          <ac:spMkLst>
            <pc:docMk/>
            <pc:sldMk cId="1492525159" sldId="300"/>
            <ac:spMk id="5" creationId="{A5EC7B91-F99C-FA50-EF40-6737B392C8FB}"/>
          </ac:spMkLst>
        </pc:spChg>
      </pc:sldChg>
      <pc:sldChg chg="modSp mod modTransition">
        <pc:chgData name="Louis Clark" userId="e07aa39b-37fd-478b-b981-4b2baba8d17c" providerId="ADAL" clId="{CCBC678E-2041-4BB7-BFDA-7771247512DA}" dt="2024-04-26T15:24:20.003" v="12615" actId="313"/>
        <pc:sldMkLst>
          <pc:docMk/>
          <pc:sldMk cId="2389482326" sldId="301"/>
        </pc:sldMkLst>
        <pc:spChg chg="mod">
          <ac:chgData name="Louis Clark" userId="e07aa39b-37fd-478b-b981-4b2baba8d17c" providerId="ADAL" clId="{CCBC678E-2041-4BB7-BFDA-7771247512DA}" dt="2024-04-26T15:24:20.003" v="12615" actId="313"/>
          <ac:spMkLst>
            <pc:docMk/>
            <pc:sldMk cId="2389482326" sldId="301"/>
            <ac:spMk id="5" creationId="{A5EC7B91-F99C-FA50-EF40-6737B392C8FB}"/>
          </ac:spMkLst>
        </pc:spChg>
      </pc:sldChg>
      <pc:sldChg chg="modSp mod modTransition">
        <pc:chgData name="Louis Clark" userId="e07aa39b-37fd-478b-b981-4b2baba8d17c" providerId="ADAL" clId="{CCBC678E-2041-4BB7-BFDA-7771247512DA}" dt="2024-04-26T15:24:36.310" v="12637" actId="313"/>
        <pc:sldMkLst>
          <pc:docMk/>
          <pc:sldMk cId="3091341025" sldId="302"/>
        </pc:sldMkLst>
        <pc:spChg chg="mod">
          <ac:chgData name="Louis Clark" userId="e07aa39b-37fd-478b-b981-4b2baba8d17c" providerId="ADAL" clId="{CCBC678E-2041-4BB7-BFDA-7771247512DA}" dt="2024-04-26T15:24:36.310" v="12637" actId="313"/>
          <ac:spMkLst>
            <pc:docMk/>
            <pc:sldMk cId="3091341025" sldId="302"/>
            <ac:spMk id="5" creationId="{A5EC7B91-F99C-FA50-EF40-6737B392C8FB}"/>
          </ac:spMkLst>
        </pc:spChg>
      </pc:sldChg>
      <pc:sldChg chg="modSp mod modTransition">
        <pc:chgData name="Louis Clark" userId="e07aa39b-37fd-478b-b981-4b2baba8d17c" providerId="ADAL" clId="{CCBC678E-2041-4BB7-BFDA-7771247512DA}" dt="2024-04-26T15:25:10.872" v="12672" actId="313"/>
        <pc:sldMkLst>
          <pc:docMk/>
          <pc:sldMk cId="336964136" sldId="303"/>
        </pc:sldMkLst>
        <pc:spChg chg="mod">
          <ac:chgData name="Louis Clark" userId="e07aa39b-37fd-478b-b981-4b2baba8d17c" providerId="ADAL" clId="{CCBC678E-2041-4BB7-BFDA-7771247512DA}" dt="2024-04-26T15:25:10.872" v="12672" actId="313"/>
          <ac:spMkLst>
            <pc:docMk/>
            <pc:sldMk cId="336964136" sldId="303"/>
            <ac:spMk id="5" creationId="{A5EC7B91-F99C-FA50-EF40-6737B392C8FB}"/>
          </ac:spMkLst>
        </pc:spChg>
      </pc:sldChg>
      <pc:sldChg chg="modTransition">
        <pc:chgData name="Louis Clark" userId="e07aa39b-37fd-478b-b981-4b2baba8d17c" providerId="ADAL" clId="{CCBC678E-2041-4BB7-BFDA-7771247512DA}" dt="2024-01-12T18:12:00.178" v="0"/>
        <pc:sldMkLst>
          <pc:docMk/>
          <pc:sldMk cId="1738222989" sldId="304"/>
        </pc:sldMkLst>
      </pc:sldChg>
      <pc:sldChg chg="modTransition">
        <pc:chgData name="Louis Clark" userId="e07aa39b-37fd-478b-b981-4b2baba8d17c" providerId="ADAL" clId="{CCBC678E-2041-4BB7-BFDA-7771247512DA}" dt="2024-01-12T18:12:00.178" v="0"/>
        <pc:sldMkLst>
          <pc:docMk/>
          <pc:sldMk cId="269264665" sldId="305"/>
        </pc:sldMkLst>
      </pc:sldChg>
      <pc:sldChg chg="modTransition">
        <pc:chgData name="Louis Clark" userId="e07aa39b-37fd-478b-b981-4b2baba8d17c" providerId="ADAL" clId="{CCBC678E-2041-4BB7-BFDA-7771247512DA}" dt="2024-01-12T18:12:00.178" v="0"/>
        <pc:sldMkLst>
          <pc:docMk/>
          <pc:sldMk cId="947171466" sldId="306"/>
        </pc:sldMkLst>
      </pc:sldChg>
      <pc:sldChg chg="modTransition">
        <pc:chgData name="Louis Clark" userId="e07aa39b-37fd-478b-b981-4b2baba8d17c" providerId="ADAL" clId="{CCBC678E-2041-4BB7-BFDA-7771247512DA}" dt="2024-01-12T18:12:00.178" v="0"/>
        <pc:sldMkLst>
          <pc:docMk/>
          <pc:sldMk cId="1669638431" sldId="307"/>
        </pc:sldMkLst>
      </pc:sldChg>
      <pc:sldChg chg="modTransition">
        <pc:chgData name="Louis Clark" userId="e07aa39b-37fd-478b-b981-4b2baba8d17c" providerId="ADAL" clId="{CCBC678E-2041-4BB7-BFDA-7771247512DA}" dt="2024-01-12T18:12:00.178" v="0"/>
        <pc:sldMkLst>
          <pc:docMk/>
          <pc:sldMk cId="1769142846" sldId="308"/>
        </pc:sldMkLst>
      </pc:sldChg>
      <pc:sldChg chg="modTransition">
        <pc:chgData name="Louis Clark" userId="e07aa39b-37fd-478b-b981-4b2baba8d17c" providerId="ADAL" clId="{CCBC678E-2041-4BB7-BFDA-7771247512DA}" dt="2024-01-12T18:12:00.178" v="0"/>
        <pc:sldMkLst>
          <pc:docMk/>
          <pc:sldMk cId="1934517358" sldId="309"/>
        </pc:sldMkLst>
      </pc:sldChg>
      <pc:sldChg chg="modSp mod modTransition">
        <pc:chgData name="Louis Clark" userId="e07aa39b-37fd-478b-b981-4b2baba8d17c" providerId="ADAL" clId="{CCBC678E-2041-4BB7-BFDA-7771247512DA}" dt="2024-04-26T15:25:22.704" v="12692" actId="313"/>
        <pc:sldMkLst>
          <pc:docMk/>
          <pc:sldMk cId="2435961122" sldId="310"/>
        </pc:sldMkLst>
        <pc:spChg chg="mod">
          <ac:chgData name="Louis Clark" userId="e07aa39b-37fd-478b-b981-4b2baba8d17c" providerId="ADAL" clId="{CCBC678E-2041-4BB7-BFDA-7771247512DA}" dt="2024-04-26T15:25:22.704" v="12692" actId="313"/>
          <ac:spMkLst>
            <pc:docMk/>
            <pc:sldMk cId="2435961122" sldId="310"/>
            <ac:spMk id="5" creationId="{A5EC7B91-F99C-FA50-EF40-6737B392C8FB}"/>
          </ac:spMkLst>
        </pc:spChg>
      </pc:sldChg>
      <pc:sldChg chg="modSp mod modTransition">
        <pc:chgData name="Louis Clark" userId="e07aa39b-37fd-478b-b981-4b2baba8d17c" providerId="ADAL" clId="{CCBC678E-2041-4BB7-BFDA-7771247512DA}" dt="2024-04-26T15:25:35.942" v="12713" actId="313"/>
        <pc:sldMkLst>
          <pc:docMk/>
          <pc:sldMk cId="1019440963" sldId="311"/>
        </pc:sldMkLst>
        <pc:spChg chg="mod">
          <ac:chgData name="Louis Clark" userId="e07aa39b-37fd-478b-b981-4b2baba8d17c" providerId="ADAL" clId="{CCBC678E-2041-4BB7-BFDA-7771247512DA}" dt="2024-04-26T14:30:08.742" v="11006" actId="20577"/>
          <ac:spMkLst>
            <pc:docMk/>
            <pc:sldMk cId="1019440963" sldId="311"/>
            <ac:spMk id="2" creationId="{4115A948-EFF9-EFE9-5259-3B9512677D6F}"/>
          </ac:spMkLst>
        </pc:spChg>
        <pc:spChg chg="mod">
          <ac:chgData name="Louis Clark" userId="e07aa39b-37fd-478b-b981-4b2baba8d17c" providerId="ADAL" clId="{CCBC678E-2041-4BB7-BFDA-7771247512DA}" dt="2024-04-26T15:25:35.942" v="12713" actId="313"/>
          <ac:spMkLst>
            <pc:docMk/>
            <pc:sldMk cId="1019440963" sldId="311"/>
            <ac:spMk id="5" creationId="{A5EC7B91-F99C-FA50-EF40-6737B392C8FB}"/>
          </ac:spMkLst>
        </pc:spChg>
      </pc:sldChg>
      <pc:sldChg chg="modSp mod modTransition">
        <pc:chgData name="Louis Clark" userId="e07aa39b-37fd-478b-b981-4b2baba8d17c" providerId="ADAL" clId="{CCBC678E-2041-4BB7-BFDA-7771247512DA}" dt="2024-04-26T15:25:56.780" v="12752" actId="313"/>
        <pc:sldMkLst>
          <pc:docMk/>
          <pc:sldMk cId="2206193994" sldId="312"/>
        </pc:sldMkLst>
        <pc:spChg chg="mod">
          <ac:chgData name="Louis Clark" userId="e07aa39b-37fd-478b-b981-4b2baba8d17c" providerId="ADAL" clId="{CCBC678E-2041-4BB7-BFDA-7771247512DA}" dt="2024-04-26T15:25:56.780" v="12752" actId="313"/>
          <ac:spMkLst>
            <pc:docMk/>
            <pc:sldMk cId="2206193994" sldId="312"/>
            <ac:spMk id="5" creationId="{A5EC7B91-F99C-FA50-EF40-6737B392C8FB}"/>
          </ac:spMkLst>
        </pc:spChg>
      </pc:sldChg>
      <pc:sldChg chg="modSp mod modTransition">
        <pc:chgData name="Louis Clark" userId="e07aa39b-37fd-478b-b981-4b2baba8d17c" providerId="ADAL" clId="{CCBC678E-2041-4BB7-BFDA-7771247512DA}" dt="2024-04-26T15:26:05.520" v="12771" actId="313"/>
        <pc:sldMkLst>
          <pc:docMk/>
          <pc:sldMk cId="981022637" sldId="313"/>
        </pc:sldMkLst>
        <pc:spChg chg="mod">
          <ac:chgData name="Louis Clark" userId="e07aa39b-37fd-478b-b981-4b2baba8d17c" providerId="ADAL" clId="{CCBC678E-2041-4BB7-BFDA-7771247512DA}" dt="2024-04-26T15:26:05.520" v="12771" actId="313"/>
          <ac:spMkLst>
            <pc:docMk/>
            <pc:sldMk cId="981022637" sldId="313"/>
            <ac:spMk id="5" creationId="{A5EC7B91-F99C-FA50-EF40-6737B392C8FB}"/>
          </ac:spMkLst>
        </pc:spChg>
      </pc:sldChg>
      <pc:sldChg chg="modSp mod modTransition">
        <pc:chgData name="Louis Clark" userId="e07aa39b-37fd-478b-b981-4b2baba8d17c" providerId="ADAL" clId="{CCBC678E-2041-4BB7-BFDA-7771247512DA}" dt="2024-04-26T15:20:20.807" v="12394" actId="20577"/>
        <pc:sldMkLst>
          <pc:docMk/>
          <pc:sldMk cId="3552363512" sldId="314"/>
        </pc:sldMkLst>
        <pc:spChg chg="mod">
          <ac:chgData name="Louis Clark" userId="e07aa39b-37fd-478b-b981-4b2baba8d17c" providerId="ADAL" clId="{CCBC678E-2041-4BB7-BFDA-7771247512DA}" dt="2024-04-26T15:20:20.807" v="12394" actId="20577"/>
          <ac:spMkLst>
            <pc:docMk/>
            <pc:sldMk cId="3552363512" sldId="314"/>
            <ac:spMk id="5" creationId="{A5EC7B91-F99C-FA50-EF40-6737B392C8FB}"/>
          </ac:spMkLst>
        </pc:spChg>
      </pc:sldChg>
      <pc:sldChg chg="modSp mod modTransition">
        <pc:chgData name="Louis Clark" userId="e07aa39b-37fd-478b-b981-4b2baba8d17c" providerId="ADAL" clId="{CCBC678E-2041-4BB7-BFDA-7771247512DA}" dt="2024-04-26T15:21:50.454" v="12480" actId="20577"/>
        <pc:sldMkLst>
          <pc:docMk/>
          <pc:sldMk cId="2076926851" sldId="315"/>
        </pc:sldMkLst>
        <pc:spChg chg="mod">
          <ac:chgData name="Louis Clark" userId="e07aa39b-37fd-478b-b981-4b2baba8d17c" providerId="ADAL" clId="{CCBC678E-2041-4BB7-BFDA-7771247512DA}" dt="2024-04-26T15:21:50.454" v="12480" actId="20577"/>
          <ac:spMkLst>
            <pc:docMk/>
            <pc:sldMk cId="2076926851" sldId="315"/>
            <ac:spMk id="5" creationId="{A5EC7B91-F99C-FA50-EF40-6737B392C8FB}"/>
          </ac:spMkLst>
        </pc:spChg>
      </pc:sldChg>
      <pc:sldChg chg="modSp mod modTransition">
        <pc:chgData name="Louis Clark" userId="e07aa39b-37fd-478b-b981-4b2baba8d17c" providerId="ADAL" clId="{CCBC678E-2041-4BB7-BFDA-7771247512DA}" dt="2024-04-26T15:23:06.333" v="12553" actId="20577"/>
        <pc:sldMkLst>
          <pc:docMk/>
          <pc:sldMk cId="2636331847" sldId="316"/>
        </pc:sldMkLst>
        <pc:spChg chg="mod">
          <ac:chgData name="Louis Clark" userId="e07aa39b-37fd-478b-b981-4b2baba8d17c" providerId="ADAL" clId="{CCBC678E-2041-4BB7-BFDA-7771247512DA}" dt="2024-04-26T15:23:06.333" v="12553" actId="20577"/>
          <ac:spMkLst>
            <pc:docMk/>
            <pc:sldMk cId="2636331847" sldId="316"/>
            <ac:spMk id="5" creationId="{A5EC7B91-F99C-FA50-EF40-6737B392C8FB}"/>
          </ac:spMkLst>
        </pc:spChg>
      </pc:sldChg>
      <pc:sldChg chg="modSp mod modTransition">
        <pc:chgData name="Louis Clark" userId="e07aa39b-37fd-478b-b981-4b2baba8d17c" providerId="ADAL" clId="{CCBC678E-2041-4BB7-BFDA-7771247512DA}" dt="2024-04-26T15:24:04.282" v="12597" actId="313"/>
        <pc:sldMkLst>
          <pc:docMk/>
          <pc:sldMk cId="937635291" sldId="317"/>
        </pc:sldMkLst>
        <pc:spChg chg="mod">
          <ac:chgData name="Louis Clark" userId="e07aa39b-37fd-478b-b981-4b2baba8d17c" providerId="ADAL" clId="{CCBC678E-2041-4BB7-BFDA-7771247512DA}" dt="2024-04-26T15:24:04.282" v="12597" actId="313"/>
          <ac:spMkLst>
            <pc:docMk/>
            <pc:sldMk cId="937635291" sldId="317"/>
            <ac:spMk id="5" creationId="{A5EC7B91-F99C-FA50-EF40-6737B392C8FB}"/>
          </ac:spMkLst>
        </pc:spChg>
      </pc:sldChg>
      <pc:sldChg chg="modSp mod modTransition">
        <pc:chgData name="Louis Clark" userId="e07aa39b-37fd-478b-b981-4b2baba8d17c" providerId="ADAL" clId="{CCBC678E-2041-4BB7-BFDA-7771247512DA}" dt="2024-04-26T15:24:21.879" v="12617" actId="313"/>
        <pc:sldMkLst>
          <pc:docMk/>
          <pc:sldMk cId="716135111" sldId="318"/>
        </pc:sldMkLst>
        <pc:spChg chg="mod">
          <ac:chgData name="Louis Clark" userId="e07aa39b-37fd-478b-b981-4b2baba8d17c" providerId="ADAL" clId="{CCBC678E-2041-4BB7-BFDA-7771247512DA}" dt="2024-04-26T15:24:21.879" v="12617" actId="313"/>
          <ac:spMkLst>
            <pc:docMk/>
            <pc:sldMk cId="716135111" sldId="318"/>
            <ac:spMk id="5" creationId="{A5EC7B91-F99C-FA50-EF40-6737B392C8FB}"/>
          </ac:spMkLst>
        </pc:spChg>
      </pc:sldChg>
      <pc:sldChg chg="modSp mod modTransition">
        <pc:chgData name="Louis Clark" userId="e07aa39b-37fd-478b-b981-4b2baba8d17c" providerId="ADAL" clId="{CCBC678E-2041-4BB7-BFDA-7771247512DA}" dt="2024-04-26T15:24:37.620" v="12639" actId="313"/>
        <pc:sldMkLst>
          <pc:docMk/>
          <pc:sldMk cId="3730445355" sldId="319"/>
        </pc:sldMkLst>
        <pc:spChg chg="mod">
          <ac:chgData name="Louis Clark" userId="e07aa39b-37fd-478b-b981-4b2baba8d17c" providerId="ADAL" clId="{CCBC678E-2041-4BB7-BFDA-7771247512DA}" dt="2024-04-26T15:24:37.620" v="12639" actId="313"/>
          <ac:spMkLst>
            <pc:docMk/>
            <pc:sldMk cId="3730445355" sldId="319"/>
            <ac:spMk id="5" creationId="{A5EC7B91-F99C-FA50-EF40-6737B392C8FB}"/>
          </ac:spMkLst>
        </pc:spChg>
      </pc:sldChg>
      <pc:sldChg chg="modSp mod modTransition">
        <pc:chgData name="Louis Clark" userId="e07aa39b-37fd-478b-b981-4b2baba8d17c" providerId="ADAL" clId="{CCBC678E-2041-4BB7-BFDA-7771247512DA}" dt="2024-04-26T15:24:38.446" v="12640" actId="313"/>
        <pc:sldMkLst>
          <pc:docMk/>
          <pc:sldMk cId="3608937610" sldId="320"/>
        </pc:sldMkLst>
        <pc:spChg chg="mod">
          <ac:chgData name="Louis Clark" userId="e07aa39b-37fd-478b-b981-4b2baba8d17c" providerId="ADAL" clId="{CCBC678E-2041-4BB7-BFDA-7771247512DA}" dt="2024-04-26T15:24:38.446" v="12640" actId="313"/>
          <ac:spMkLst>
            <pc:docMk/>
            <pc:sldMk cId="3608937610" sldId="320"/>
            <ac:spMk id="5" creationId="{A5EC7B91-F99C-FA50-EF40-6737B392C8FB}"/>
          </ac:spMkLst>
        </pc:spChg>
      </pc:sldChg>
      <pc:sldChg chg="modSp mod modTransition">
        <pc:chgData name="Louis Clark" userId="e07aa39b-37fd-478b-b981-4b2baba8d17c" providerId="ADAL" clId="{CCBC678E-2041-4BB7-BFDA-7771247512DA}" dt="2024-04-26T15:24:22.747" v="12618" actId="313"/>
        <pc:sldMkLst>
          <pc:docMk/>
          <pc:sldMk cId="613609382" sldId="321"/>
        </pc:sldMkLst>
        <pc:spChg chg="mod">
          <ac:chgData name="Louis Clark" userId="e07aa39b-37fd-478b-b981-4b2baba8d17c" providerId="ADAL" clId="{CCBC678E-2041-4BB7-BFDA-7771247512DA}" dt="2024-04-26T15:24:22.747" v="12618" actId="313"/>
          <ac:spMkLst>
            <pc:docMk/>
            <pc:sldMk cId="613609382" sldId="321"/>
            <ac:spMk id="5" creationId="{A5EC7B91-F99C-FA50-EF40-6737B392C8FB}"/>
          </ac:spMkLst>
        </pc:spChg>
      </pc:sldChg>
      <pc:sldChg chg="modSp mod modTransition">
        <pc:chgData name="Louis Clark" userId="e07aa39b-37fd-478b-b981-4b2baba8d17c" providerId="ADAL" clId="{CCBC678E-2041-4BB7-BFDA-7771247512DA}" dt="2024-04-26T15:24:06.140" v="12598" actId="313"/>
        <pc:sldMkLst>
          <pc:docMk/>
          <pc:sldMk cId="2208804982" sldId="322"/>
        </pc:sldMkLst>
        <pc:spChg chg="mod">
          <ac:chgData name="Louis Clark" userId="e07aa39b-37fd-478b-b981-4b2baba8d17c" providerId="ADAL" clId="{CCBC678E-2041-4BB7-BFDA-7771247512DA}" dt="2024-04-26T15:24:06.140" v="12598" actId="313"/>
          <ac:spMkLst>
            <pc:docMk/>
            <pc:sldMk cId="2208804982" sldId="322"/>
            <ac:spMk id="5" creationId="{A5EC7B91-F99C-FA50-EF40-6737B392C8FB}"/>
          </ac:spMkLst>
        </pc:spChg>
      </pc:sldChg>
      <pc:sldChg chg="modSp mod modTransition">
        <pc:chgData name="Louis Clark" userId="e07aa39b-37fd-478b-b981-4b2baba8d17c" providerId="ADAL" clId="{CCBC678E-2041-4BB7-BFDA-7771247512DA}" dt="2024-04-26T15:23:09.774" v="12557" actId="20577"/>
        <pc:sldMkLst>
          <pc:docMk/>
          <pc:sldMk cId="1739067873" sldId="323"/>
        </pc:sldMkLst>
        <pc:spChg chg="mod">
          <ac:chgData name="Louis Clark" userId="e07aa39b-37fd-478b-b981-4b2baba8d17c" providerId="ADAL" clId="{CCBC678E-2041-4BB7-BFDA-7771247512DA}" dt="2024-04-26T15:23:09.774" v="12557" actId="20577"/>
          <ac:spMkLst>
            <pc:docMk/>
            <pc:sldMk cId="1739067873" sldId="323"/>
            <ac:spMk id="5" creationId="{A5EC7B91-F99C-FA50-EF40-6737B392C8FB}"/>
          </ac:spMkLst>
        </pc:spChg>
      </pc:sldChg>
      <pc:sldChg chg="modSp mod modTransition">
        <pc:chgData name="Louis Clark" userId="e07aa39b-37fd-478b-b981-4b2baba8d17c" providerId="ADAL" clId="{CCBC678E-2041-4BB7-BFDA-7771247512DA}" dt="2024-04-26T15:21:53.726" v="12484" actId="20577"/>
        <pc:sldMkLst>
          <pc:docMk/>
          <pc:sldMk cId="2099158714" sldId="324"/>
        </pc:sldMkLst>
        <pc:spChg chg="mod">
          <ac:chgData name="Louis Clark" userId="e07aa39b-37fd-478b-b981-4b2baba8d17c" providerId="ADAL" clId="{CCBC678E-2041-4BB7-BFDA-7771247512DA}" dt="2024-04-26T15:21:53.726" v="12484" actId="20577"/>
          <ac:spMkLst>
            <pc:docMk/>
            <pc:sldMk cId="2099158714" sldId="324"/>
            <ac:spMk id="5" creationId="{A5EC7B91-F99C-FA50-EF40-6737B392C8FB}"/>
          </ac:spMkLst>
        </pc:spChg>
      </pc:sldChg>
      <pc:sldChg chg="modSp mod modTransition">
        <pc:chgData name="Louis Clark" userId="e07aa39b-37fd-478b-b981-4b2baba8d17c" providerId="ADAL" clId="{CCBC678E-2041-4BB7-BFDA-7771247512DA}" dt="2024-04-26T15:20:26.140" v="12401" actId="6549"/>
        <pc:sldMkLst>
          <pc:docMk/>
          <pc:sldMk cId="2487447115" sldId="325"/>
        </pc:sldMkLst>
        <pc:spChg chg="mod">
          <ac:chgData name="Louis Clark" userId="e07aa39b-37fd-478b-b981-4b2baba8d17c" providerId="ADAL" clId="{CCBC678E-2041-4BB7-BFDA-7771247512DA}" dt="2024-04-26T15:20:26.140" v="12401" actId="6549"/>
          <ac:spMkLst>
            <pc:docMk/>
            <pc:sldMk cId="2487447115" sldId="325"/>
            <ac:spMk id="5" creationId="{A5EC7B91-F99C-FA50-EF40-6737B392C8FB}"/>
          </ac:spMkLst>
        </pc:spChg>
      </pc:sldChg>
      <pc:sldChg chg="modSp mod modTransition">
        <pc:chgData name="Louis Clark" userId="e07aa39b-37fd-478b-b981-4b2baba8d17c" providerId="ADAL" clId="{CCBC678E-2041-4BB7-BFDA-7771247512DA}" dt="2024-04-26T15:26:06.071" v="12772" actId="313"/>
        <pc:sldMkLst>
          <pc:docMk/>
          <pc:sldMk cId="2162186646" sldId="326"/>
        </pc:sldMkLst>
        <pc:spChg chg="mod">
          <ac:chgData name="Louis Clark" userId="e07aa39b-37fd-478b-b981-4b2baba8d17c" providerId="ADAL" clId="{CCBC678E-2041-4BB7-BFDA-7771247512DA}" dt="2024-04-26T15:26:06.071" v="12772" actId="313"/>
          <ac:spMkLst>
            <pc:docMk/>
            <pc:sldMk cId="2162186646" sldId="326"/>
            <ac:spMk id="5" creationId="{A5EC7B91-F99C-FA50-EF40-6737B392C8FB}"/>
          </ac:spMkLst>
        </pc:spChg>
      </pc:sldChg>
      <pc:sldChg chg="modSp mod modTransition">
        <pc:chgData name="Louis Clark" userId="e07aa39b-37fd-478b-b981-4b2baba8d17c" providerId="ADAL" clId="{CCBC678E-2041-4BB7-BFDA-7771247512DA}" dt="2024-04-26T15:25:57.265" v="12753" actId="313"/>
        <pc:sldMkLst>
          <pc:docMk/>
          <pc:sldMk cId="2020276455" sldId="327"/>
        </pc:sldMkLst>
        <pc:spChg chg="mod">
          <ac:chgData name="Louis Clark" userId="e07aa39b-37fd-478b-b981-4b2baba8d17c" providerId="ADAL" clId="{CCBC678E-2041-4BB7-BFDA-7771247512DA}" dt="2024-04-26T15:25:57.265" v="12753" actId="313"/>
          <ac:spMkLst>
            <pc:docMk/>
            <pc:sldMk cId="2020276455" sldId="327"/>
            <ac:spMk id="5" creationId="{A5EC7B91-F99C-FA50-EF40-6737B392C8FB}"/>
          </ac:spMkLst>
        </pc:spChg>
      </pc:sldChg>
      <pc:sldChg chg="modSp mod modTransition">
        <pc:chgData name="Louis Clark" userId="e07aa39b-37fd-478b-b981-4b2baba8d17c" providerId="ADAL" clId="{CCBC678E-2041-4BB7-BFDA-7771247512DA}" dt="2024-04-26T15:25:47.524" v="12734" actId="313"/>
        <pc:sldMkLst>
          <pc:docMk/>
          <pc:sldMk cId="3669944445" sldId="328"/>
        </pc:sldMkLst>
        <pc:spChg chg="mod">
          <ac:chgData name="Louis Clark" userId="e07aa39b-37fd-478b-b981-4b2baba8d17c" providerId="ADAL" clId="{CCBC678E-2041-4BB7-BFDA-7771247512DA}" dt="2024-04-26T15:25:47.524" v="12734" actId="313"/>
          <ac:spMkLst>
            <pc:docMk/>
            <pc:sldMk cId="3669944445" sldId="328"/>
            <ac:spMk id="5" creationId="{A5EC7B91-F99C-FA50-EF40-6737B392C8FB}"/>
          </ac:spMkLst>
        </pc:spChg>
      </pc:sldChg>
      <pc:sldChg chg="modSp mod modTransition">
        <pc:chgData name="Louis Clark" userId="e07aa39b-37fd-478b-b981-4b2baba8d17c" providerId="ADAL" clId="{CCBC678E-2041-4BB7-BFDA-7771247512DA}" dt="2024-04-26T15:25:36.557" v="12714" actId="313"/>
        <pc:sldMkLst>
          <pc:docMk/>
          <pc:sldMk cId="997120633" sldId="329"/>
        </pc:sldMkLst>
        <pc:spChg chg="mod">
          <ac:chgData name="Louis Clark" userId="e07aa39b-37fd-478b-b981-4b2baba8d17c" providerId="ADAL" clId="{CCBC678E-2041-4BB7-BFDA-7771247512DA}" dt="2024-04-26T14:30:06.141" v="11004" actId="20577"/>
          <ac:spMkLst>
            <pc:docMk/>
            <pc:sldMk cId="997120633" sldId="329"/>
            <ac:spMk id="2" creationId="{D2C623F8-B390-2C40-1E18-4B8BFDDF1552}"/>
          </ac:spMkLst>
        </pc:spChg>
        <pc:spChg chg="mod">
          <ac:chgData name="Louis Clark" userId="e07aa39b-37fd-478b-b981-4b2baba8d17c" providerId="ADAL" clId="{CCBC678E-2041-4BB7-BFDA-7771247512DA}" dt="2024-04-26T15:25:36.557" v="12714" actId="313"/>
          <ac:spMkLst>
            <pc:docMk/>
            <pc:sldMk cId="997120633" sldId="329"/>
            <ac:spMk id="5" creationId="{A5EC7B91-F99C-FA50-EF40-6737B392C8FB}"/>
          </ac:spMkLst>
        </pc:spChg>
      </pc:sldChg>
      <pc:sldChg chg="modSp mod modTransition">
        <pc:chgData name="Louis Clark" userId="e07aa39b-37fd-478b-b981-4b2baba8d17c" providerId="ADAL" clId="{CCBC678E-2041-4BB7-BFDA-7771247512DA}" dt="2024-04-26T15:25:23.356" v="12693" actId="313"/>
        <pc:sldMkLst>
          <pc:docMk/>
          <pc:sldMk cId="4116473063" sldId="330"/>
        </pc:sldMkLst>
        <pc:spChg chg="mod">
          <ac:chgData name="Louis Clark" userId="e07aa39b-37fd-478b-b981-4b2baba8d17c" providerId="ADAL" clId="{CCBC678E-2041-4BB7-BFDA-7771247512DA}" dt="2024-04-26T15:25:23.356" v="12693" actId="313"/>
          <ac:spMkLst>
            <pc:docMk/>
            <pc:sldMk cId="4116473063" sldId="330"/>
            <ac:spMk id="5" creationId="{A5EC7B91-F99C-FA50-EF40-6737B392C8FB}"/>
          </ac:spMkLst>
        </pc:spChg>
      </pc:sldChg>
      <pc:sldChg chg="modSp mod modTransition">
        <pc:chgData name="Louis Clark" userId="e07aa39b-37fd-478b-b981-4b2baba8d17c" providerId="ADAL" clId="{CCBC678E-2041-4BB7-BFDA-7771247512DA}" dt="2024-04-26T15:25:11.649" v="12673" actId="313"/>
        <pc:sldMkLst>
          <pc:docMk/>
          <pc:sldMk cId="2006453554" sldId="331"/>
        </pc:sldMkLst>
        <pc:spChg chg="mod">
          <ac:chgData name="Louis Clark" userId="e07aa39b-37fd-478b-b981-4b2baba8d17c" providerId="ADAL" clId="{CCBC678E-2041-4BB7-BFDA-7771247512DA}" dt="2024-04-26T15:25:11.649" v="12673" actId="313"/>
          <ac:spMkLst>
            <pc:docMk/>
            <pc:sldMk cId="2006453554" sldId="331"/>
            <ac:spMk id="5" creationId="{A5EC7B91-F99C-FA50-EF40-6737B392C8FB}"/>
          </ac:spMkLst>
        </pc:spChg>
      </pc:sldChg>
      <pc:sldChg chg="modSp mod modTransition">
        <pc:chgData name="Louis Clark" userId="e07aa39b-37fd-478b-b981-4b2baba8d17c" providerId="ADAL" clId="{CCBC678E-2041-4BB7-BFDA-7771247512DA}" dt="2024-04-26T15:25:13.366" v="12676" actId="313"/>
        <pc:sldMkLst>
          <pc:docMk/>
          <pc:sldMk cId="2408098733" sldId="343"/>
        </pc:sldMkLst>
        <pc:spChg chg="mod">
          <ac:chgData name="Louis Clark" userId="e07aa39b-37fd-478b-b981-4b2baba8d17c" providerId="ADAL" clId="{CCBC678E-2041-4BB7-BFDA-7771247512DA}" dt="2024-04-26T15:25:12.851" v="12675" actId="313"/>
          <ac:spMkLst>
            <pc:docMk/>
            <pc:sldMk cId="2408098733" sldId="343"/>
            <ac:spMk id="5" creationId="{A5EC7B91-F99C-FA50-EF40-6737B392C8FB}"/>
          </ac:spMkLst>
        </pc:spChg>
        <pc:graphicFrameChg chg="mod">
          <ac:chgData name="Louis Clark" userId="e07aa39b-37fd-478b-b981-4b2baba8d17c" providerId="ADAL" clId="{CCBC678E-2041-4BB7-BFDA-7771247512DA}" dt="2024-04-26T15:25:13.366" v="12676" actId="313"/>
          <ac:graphicFrameMkLst>
            <pc:docMk/>
            <pc:sldMk cId="2408098733" sldId="343"/>
            <ac:graphicFrameMk id="2" creationId="{6108E25B-3BEA-CC70-9DDC-1570B4CBF480}"/>
          </ac:graphicFrameMkLst>
        </pc:graphicFrameChg>
      </pc:sldChg>
      <pc:sldChg chg="modSp mod modTransition">
        <pc:chgData name="Louis Clark" userId="e07aa39b-37fd-478b-b981-4b2baba8d17c" providerId="ADAL" clId="{CCBC678E-2041-4BB7-BFDA-7771247512DA}" dt="2024-04-26T15:24:41.146" v="12643" actId="313"/>
        <pc:sldMkLst>
          <pc:docMk/>
          <pc:sldMk cId="2805203971" sldId="354"/>
        </pc:sldMkLst>
        <pc:spChg chg="mod">
          <ac:chgData name="Louis Clark" userId="e07aa39b-37fd-478b-b981-4b2baba8d17c" providerId="ADAL" clId="{CCBC678E-2041-4BB7-BFDA-7771247512DA}" dt="2024-04-26T15:24:40.447" v="12642" actId="313"/>
          <ac:spMkLst>
            <pc:docMk/>
            <pc:sldMk cId="2805203971" sldId="354"/>
            <ac:spMk id="5" creationId="{A5EC7B91-F99C-FA50-EF40-6737B392C8FB}"/>
          </ac:spMkLst>
        </pc:spChg>
        <pc:graphicFrameChg chg="mod">
          <ac:chgData name="Louis Clark" userId="e07aa39b-37fd-478b-b981-4b2baba8d17c" providerId="ADAL" clId="{CCBC678E-2041-4BB7-BFDA-7771247512DA}" dt="2024-04-26T15:24:41.146" v="12643" actId="313"/>
          <ac:graphicFrameMkLst>
            <pc:docMk/>
            <pc:sldMk cId="2805203971" sldId="354"/>
            <ac:graphicFrameMk id="2" creationId="{6108E25B-3BEA-CC70-9DDC-1570B4CBF480}"/>
          </ac:graphicFrameMkLst>
        </pc:graphicFrameChg>
      </pc:sldChg>
      <pc:sldChg chg="modSp mod modTransition">
        <pc:chgData name="Louis Clark" userId="e07aa39b-37fd-478b-b981-4b2baba8d17c" providerId="ADAL" clId="{CCBC678E-2041-4BB7-BFDA-7771247512DA}" dt="2024-04-26T15:24:25.902" v="12621" actId="313"/>
        <pc:sldMkLst>
          <pc:docMk/>
          <pc:sldMk cId="2771894983" sldId="355"/>
        </pc:sldMkLst>
        <pc:spChg chg="mod">
          <ac:chgData name="Louis Clark" userId="e07aa39b-37fd-478b-b981-4b2baba8d17c" providerId="ADAL" clId="{CCBC678E-2041-4BB7-BFDA-7771247512DA}" dt="2024-04-26T15:24:25.007" v="12620" actId="313"/>
          <ac:spMkLst>
            <pc:docMk/>
            <pc:sldMk cId="2771894983" sldId="355"/>
            <ac:spMk id="5" creationId="{A5EC7B91-F99C-FA50-EF40-6737B392C8FB}"/>
          </ac:spMkLst>
        </pc:spChg>
        <pc:graphicFrameChg chg="mod">
          <ac:chgData name="Louis Clark" userId="e07aa39b-37fd-478b-b981-4b2baba8d17c" providerId="ADAL" clId="{CCBC678E-2041-4BB7-BFDA-7771247512DA}" dt="2024-04-26T15:24:25.902" v="12621" actId="313"/>
          <ac:graphicFrameMkLst>
            <pc:docMk/>
            <pc:sldMk cId="2771894983" sldId="355"/>
            <ac:graphicFrameMk id="2" creationId="{6108E25B-3BEA-CC70-9DDC-1570B4CBF480}"/>
          </ac:graphicFrameMkLst>
        </pc:graphicFrameChg>
      </pc:sldChg>
      <pc:sldChg chg="modSp mod modTransition">
        <pc:chgData name="Louis Clark" userId="e07aa39b-37fd-478b-b981-4b2baba8d17c" providerId="ADAL" clId="{CCBC678E-2041-4BB7-BFDA-7771247512DA}" dt="2024-04-26T15:24:08.715" v="12601" actId="313"/>
        <pc:sldMkLst>
          <pc:docMk/>
          <pc:sldMk cId="2680065637" sldId="356"/>
        </pc:sldMkLst>
        <pc:spChg chg="mod">
          <ac:chgData name="Louis Clark" userId="e07aa39b-37fd-478b-b981-4b2baba8d17c" providerId="ADAL" clId="{CCBC678E-2041-4BB7-BFDA-7771247512DA}" dt="2024-04-26T15:24:07.801" v="12600" actId="313"/>
          <ac:spMkLst>
            <pc:docMk/>
            <pc:sldMk cId="2680065637" sldId="356"/>
            <ac:spMk id="5" creationId="{A5EC7B91-F99C-FA50-EF40-6737B392C8FB}"/>
          </ac:spMkLst>
        </pc:spChg>
        <pc:graphicFrameChg chg="mod">
          <ac:chgData name="Louis Clark" userId="e07aa39b-37fd-478b-b981-4b2baba8d17c" providerId="ADAL" clId="{CCBC678E-2041-4BB7-BFDA-7771247512DA}" dt="2024-04-26T15:24:08.715" v="12601" actId="313"/>
          <ac:graphicFrameMkLst>
            <pc:docMk/>
            <pc:sldMk cId="2680065637" sldId="356"/>
            <ac:graphicFrameMk id="2" creationId="{6108E25B-3BEA-CC70-9DDC-1570B4CBF480}"/>
          </ac:graphicFrameMkLst>
        </pc:graphicFrameChg>
      </pc:sldChg>
      <pc:sldChg chg="modSp mod modTransition">
        <pc:chgData name="Louis Clark" userId="e07aa39b-37fd-478b-b981-4b2baba8d17c" providerId="ADAL" clId="{CCBC678E-2041-4BB7-BFDA-7771247512DA}" dt="2024-04-26T15:23:20.369" v="12566" actId="20577"/>
        <pc:sldMkLst>
          <pc:docMk/>
          <pc:sldMk cId="1108755405" sldId="357"/>
        </pc:sldMkLst>
        <pc:spChg chg="mod">
          <ac:chgData name="Louis Clark" userId="e07aa39b-37fd-478b-b981-4b2baba8d17c" providerId="ADAL" clId="{CCBC678E-2041-4BB7-BFDA-7771247512DA}" dt="2024-04-26T15:23:16.845" v="12563" actId="20577"/>
          <ac:spMkLst>
            <pc:docMk/>
            <pc:sldMk cId="1108755405" sldId="357"/>
            <ac:spMk id="5" creationId="{A5EC7B91-F99C-FA50-EF40-6737B392C8FB}"/>
          </ac:spMkLst>
        </pc:spChg>
        <pc:graphicFrameChg chg="mod">
          <ac:chgData name="Louis Clark" userId="e07aa39b-37fd-478b-b981-4b2baba8d17c" providerId="ADAL" clId="{CCBC678E-2041-4BB7-BFDA-7771247512DA}" dt="2024-04-26T15:23:20.369" v="12566" actId="20577"/>
          <ac:graphicFrameMkLst>
            <pc:docMk/>
            <pc:sldMk cId="1108755405" sldId="357"/>
            <ac:graphicFrameMk id="2" creationId="{6108E25B-3BEA-CC70-9DDC-1570B4CBF480}"/>
          </ac:graphicFrameMkLst>
        </pc:graphicFrameChg>
      </pc:sldChg>
      <pc:sldChg chg="modSp mod modTransition">
        <pc:chgData name="Louis Clark" userId="e07aa39b-37fd-478b-b981-4b2baba8d17c" providerId="ADAL" clId="{CCBC678E-2041-4BB7-BFDA-7771247512DA}" dt="2024-04-26T15:22:06.520" v="12493" actId="20577"/>
        <pc:sldMkLst>
          <pc:docMk/>
          <pc:sldMk cId="32472985" sldId="358"/>
        </pc:sldMkLst>
        <pc:spChg chg="mod">
          <ac:chgData name="Louis Clark" userId="e07aa39b-37fd-478b-b981-4b2baba8d17c" providerId="ADAL" clId="{CCBC678E-2041-4BB7-BFDA-7771247512DA}" dt="2024-04-26T15:22:03.106" v="12490" actId="20577"/>
          <ac:spMkLst>
            <pc:docMk/>
            <pc:sldMk cId="32472985" sldId="358"/>
            <ac:spMk id="5" creationId="{A5EC7B91-F99C-FA50-EF40-6737B392C8FB}"/>
          </ac:spMkLst>
        </pc:spChg>
        <pc:graphicFrameChg chg="mod">
          <ac:chgData name="Louis Clark" userId="e07aa39b-37fd-478b-b981-4b2baba8d17c" providerId="ADAL" clId="{CCBC678E-2041-4BB7-BFDA-7771247512DA}" dt="2024-04-26T15:22:06.520" v="12493" actId="20577"/>
          <ac:graphicFrameMkLst>
            <pc:docMk/>
            <pc:sldMk cId="32472985" sldId="358"/>
            <ac:graphicFrameMk id="2" creationId="{6108E25B-3BEA-CC70-9DDC-1570B4CBF480}"/>
          </ac:graphicFrameMkLst>
        </pc:graphicFrameChg>
      </pc:sldChg>
      <pc:sldChg chg="modSp mod modTransition">
        <pc:chgData name="Louis Clark" userId="e07aa39b-37fd-478b-b981-4b2baba8d17c" providerId="ADAL" clId="{CCBC678E-2041-4BB7-BFDA-7771247512DA}" dt="2024-04-26T15:20:39.444" v="12412" actId="20577"/>
        <pc:sldMkLst>
          <pc:docMk/>
          <pc:sldMk cId="1336850692" sldId="359"/>
        </pc:sldMkLst>
        <pc:spChg chg="mod">
          <ac:chgData name="Louis Clark" userId="e07aa39b-37fd-478b-b981-4b2baba8d17c" providerId="ADAL" clId="{CCBC678E-2041-4BB7-BFDA-7771247512DA}" dt="2024-04-26T15:20:35.107" v="12409" actId="20577"/>
          <ac:spMkLst>
            <pc:docMk/>
            <pc:sldMk cId="1336850692" sldId="359"/>
            <ac:spMk id="5" creationId="{A5EC7B91-F99C-FA50-EF40-6737B392C8FB}"/>
          </ac:spMkLst>
        </pc:spChg>
        <pc:graphicFrameChg chg="mod">
          <ac:chgData name="Louis Clark" userId="e07aa39b-37fd-478b-b981-4b2baba8d17c" providerId="ADAL" clId="{CCBC678E-2041-4BB7-BFDA-7771247512DA}" dt="2024-04-26T15:20:39.444" v="12412" actId="20577"/>
          <ac:graphicFrameMkLst>
            <pc:docMk/>
            <pc:sldMk cId="1336850692" sldId="359"/>
            <ac:graphicFrameMk id="2" creationId="{6108E25B-3BEA-CC70-9DDC-1570B4CBF480}"/>
          </ac:graphicFrameMkLst>
        </pc:graphicFrameChg>
      </pc:sldChg>
      <pc:sldChg chg="modSp mod modTransition">
        <pc:chgData name="Louis Clark" userId="e07aa39b-37fd-478b-b981-4b2baba8d17c" providerId="ADAL" clId="{CCBC678E-2041-4BB7-BFDA-7771247512DA}" dt="2024-04-26T15:19:14.755" v="12335" actId="20577"/>
        <pc:sldMkLst>
          <pc:docMk/>
          <pc:sldMk cId="3085107951" sldId="360"/>
        </pc:sldMkLst>
        <pc:spChg chg="mod">
          <ac:chgData name="Louis Clark" userId="e07aa39b-37fd-478b-b981-4b2baba8d17c" providerId="ADAL" clId="{CCBC678E-2041-4BB7-BFDA-7771247512DA}" dt="2024-04-26T15:19:08.215" v="12332" actId="20577"/>
          <ac:spMkLst>
            <pc:docMk/>
            <pc:sldMk cId="3085107951" sldId="360"/>
            <ac:spMk id="5" creationId="{A5EC7B91-F99C-FA50-EF40-6737B392C8FB}"/>
          </ac:spMkLst>
        </pc:spChg>
        <pc:graphicFrameChg chg="mod">
          <ac:chgData name="Louis Clark" userId="e07aa39b-37fd-478b-b981-4b2baba8d17c" providerId="ADAL" clId="{CCBC678E-2041-4BB7-BFDA-7771247512DA}" dt="2024-04-26T15:19:14.755" v="12335" actId="20577"/>
          <ac:graphicFrameMkLst>
            <pc:docMk/>
            <pc:sldMk cId="3085107951" sldId="360"/>
            <ac:graphicFrameMk id="2" creationId="{6108E25B-3BEA-CC70-9DDC-1570B4CBF480}"/>
          </ac:graphicFrameMkLst>
        </pc:graphicFrameChg>
      </pc:sldChg>
      <pc:sldChg chg="modSp mod modTransition">
        <pc:chgData name="Louis Clark" userId="e07aa39b-37fd-478b-b981-4b2baba8d17c" providerId="ADAL" clId="{CCBC678E-2041-4BB7-BFDA-7771247512DA}" dt="2024-04-26T15:25:58.571" v="12756" actId="313"/>
        <pc:sldMkLst>
          <pc:docMk/>
          <pc:sldMk cId="3749843139" sldId="361"/>
        </pc:sldMkLst>
        <pc:spChg chg="mod">
          <ac:chgData name="Louis Clark" userId="e07aa39b-37fd-478b-b981-4b2baba8d17c" providerId="ADAL" clId="{CCBC678E-2041-4BB7-BFDA-7771247512DA}" dt="2024-04-26T15:25:58.150" v="12755" actId="313"/>
          <ac:spMkLst>
            <pc:docMk/>
            <pc:sldMk cId="3749843139" sldId="361"/>
            <ac:spMk id="5" creationId="{A5EC7B91-F99C-FA50-EF40-6737B392C8FB}"/>
          </ac:spMkLst>
        </pc:spChg>
        <pc:graphicFrameChg chg="mod">
          <ac:chgData name="Louis Clark" userId="e07aa39b-37fd-478b-b981-4b2baba8d17c" providerId="ADAL" clId="{CCBC678E-2041-4BB7-BFDA-7771247512DA}" dt="2024-04-26T15:25:58.571" v="12756" actId="313"/>
          <ac:graphicFrameMkLst>
            <pc:docMk/>
            <pc:sldMk cId="3749843139" sldId="361"/>
            <ac:graphicFrameMk id="2" creationId="{6108E25B-3BEA-CC70-9DDC-1570B4CBF480}"/>
          </ac:graphicFrameMkLst>
        </pc:graphicFrameChg>
      </pc:sldChg>
      <pc:sldChg chg="modSp mod modTransition">
        <pc:chgData name="Louis Clark" userId="e07aa39b-37fd-478b-b981-4b2baba8d17c" providerId="ADAL" clId="{CCBC678E-2041-4BB7-BFDA-7771247512DA}" dt="2024-04-26T15:25:49.279" v="12737" actId="313"/>
        <pc:sldMkLst>
          <pc:docMk/>
          <pc:sldMk cId="1778311646" sldId="362"/>
        </pc:sldMkLst>
        <pc:spChg chg="mod">
          <ac:chgData name="Louis Clark" userId="e07aa39b-37fd-478b-b981-4b2baba8d17c" providerId="ADAL" clId="{CCBC678E-2041-4BB7-BFDA-7771247512DA}" dt="2024-04-26T15:25:48.823" v="12736" actId="313"/>
          <ac:spMkLst>
            <pc:docMk/>
            <pc:sldMk cId="1778311646" sldId="362"/>
            <ac:spMk id="5" creationId="{A5EC7B91-F99C-FA50-EF40-6737B392C8FB}"/>
          </ac:spMkLst>
        </pc:spChg>
        <pc:graphicFrameChg chg="mod">
          <ac:chgData name="Louis Clark" userId="e07aa39b-37fd-478b-b981-4b2baba8d17c" providerId="ADAL" clId="{CCBC678E-2041-4BB7-BFDA-7771247512DA}" dt="2024-04-26T15:25:49.279" v="12737" actId="313"/>
          <ac:graphicFrameMkLst>
            <pc:docMk/>
            <pc:sldMk cId="1778311646" sldId="362"/>
            <ac:graphicFrameMk id="2" creationId="{6108E25B-3BEA-CC70-9DDC-1570B4CBF480}"/>
          </ac:graphicFrameMkLst>
        </pc:graphicFrameChg>
      </pc:sldChg>
      <pc:sldChg chg="modSp mod modTransition">
        <pc:chgData name="Louis Clark" userId="e07aa39b-37fd-478b-b981-4b2baba8d17c" providerId="ADAL" clId="{CCBC678E-2041-4BB7-BFDA-7771247512DA}" dt="2024-04-26T15:25:38.118" v="12717" actId="313"/>
        <pc:sldMkLst>
          <pc:docMk/>
          <pc:sldMk cId="2655880671" sldId="363"/>
        </pc:sldMkLst>
        <pc:spChg chg="mod">
          <ac:chgData name="Louis Clark" userId="e07aa39b-37fd-478b-b981-4b2baba8d17c" providerId="ADAL" clId="{CCBC678E-2041-4BB7-BFDA-7771247512DA}" dt="2024-04-26T14:30:02.173" v="11002" actId="20577"/>
          <ac:spMkLst>
            <pc:docMk/>
            <pc:sldMk cId="2655880671" sldId="363"/>
            <ac:spMk id="3" creationId="{FDF5E4CA-137E-0D33-D63D-E7BD35BC5441}"/>
          </ac:spMkLst>
        </pc:spChg>
        <pc:spChg chg="mod">
          <ac:chgData name="Louis Clark" userId="e07aa39b-37fd-478b-b981-4b2baba8d17c" providerId="ADAL" clId="{CCBC678E-2041-4BB7-BFDA-7771247512DA}" dt="2024-04-26T15:25:37.600" v="12716" actId="313"/>
          <ac:spMkLst>
            <pc:docMk/>
            <pc:sldMk cId="2655880671" sldId="363"/>
            <ac:spMk id="5" creationId="{A5EC7B91-F99C-FA50-EF40-6737B392C8FB}"/>
          </ac:spMkLst>
        </pc:spChg>
        <pc:graphicFrameChg chg="mod">
          <ac:chgData name="Louis Clark" userId="e07aa39b-37fd-478b-b981-4b2baba8d17c" providerId="ADAL" clId="{CCBC678E-2041-4BB7-BFDA-7771247512DA}" dt="2024-04-26T15:25:38.118" v="12717" actId="313"/>
          <ac:graphicFrameMkLst>
            <pc:docMk/>
            <pc:sldMk cId="2655880671" sldId="363"/>
            <ac:graphicFrameMk id="2" creationId="{6108E25B-3BEA-CC70-9DDC-1570B4CBF480}"/>
          </ac:graphicFrameMkLst>
        </pc:graphicFrameChg>
      </pc:sldChg>
      <pc:sldChg chg="modSp mod modTransition">
        <pc:chgData name="Louis Clark" userId="e07aa39b-37fd-478b-b981-4b2baba8d17c" providerId="ADAL" clId="{CCBC678E-2041-4BB7-BFDA-7771247512DA}" dt="2024-04-26T15:25:24.957" v="12696" actId="313"/>
        <pc:sldMkLst>
          <pc:docMk/>
          <pc:sldMk cId="1769239337" sldId="364"/>
        </pc:sldMkLst>
        <pc:spChg chg="mod">
          <ac:chgData name="Louis Clark" userId="e07aa39b-37fd-478b-b981-4b2baba8d17c" providerId="ADAL" clId="{CCBC678E-2041-4BB7-BFDA-7771247512DA}" dt="2024-04-26T15:25:24.483" v="12695" actId="313"/>
          <ac:spMkLst>
            <pc:docMk/>
            <pc:sldMk cId="1769239337" sldId="364"/>
            <ac:spMk id="5" creationId="{A5EC7B91-F99C-FA50-EF40-6737B392C8FB}"/>
          </ac:spMkLst>
        </pc:spChg>
        <pc:graphicFrameChg chg="mod">
          <ac:chgData name="Louis Clark" userId="e07aa39b-37fd-478b-b981-4b2baba8d17c" providerId="ADAL" clId="{CCBC678E-2041-4BB7-BFDA-7771247512DA}" dt="2024-04-26T15:25:24.957" v="12696" actId="313"/>
          <ac:graphicFrameMkLst>
            <pc:docMk/>
            <pc:sldMk cId="1769239337" sldId="364"/>
            <ac:graphicFrameMk id="2" creationId="{6108E25B-3BEA-CC70-9DDC-1570B4CBF480}"/>
          </ac:graphicFrameMkLst>
        </pc:graphicFrameChg>
      </pc:sldChg>
      <pc:sldChg chg="modTransition">
        <pc:chgData name="Louis Clark" userId="e07aa39b-37fd-478b-b981-4b2baba8d17c" providerId="ADAL" clId="{CCBC678E-2041-4BB7-BFDA-7771247512DA}" dt="2024-01-12T18:12:00.178" v="0"/>
        <pc:sldMkLst>
          <pc:docMk/>
          <pc:sldMk cId="575993555" sldId="375"/>
        </pc:sldMkLst>
      </pc:sldChg>
      <pc:sldChg chg="modTransition">
        <pc:chgData name="Louis Clark" userId="e07aa39b-37fd-478b-b981-4b2baba8d17c" providerId="ADAL" clId="{CCBC678E-2041-4BB7-BFDA-7771247512DA}" dt="2024-01-12T18:12:00.178" v="0"/>
        <pc:sldMkLst>
          <pc:docMk/>
          <pc:sldMk cId="3812429974" sldId="376"/>
        </pc:sldMkLst>
      </pc:sldChg>
      <pc:sldChg chg="modSp mod modTransition">
        <pc:chgData name="Louis Clark" userId="e07aa39b-37fd-478b-b981-4b2baba8d17c" providerId="ADAL" clId="{CCBC678E-2041-4BB7-BFDA-7771247512DA}" dt="2024-04-26T14:29:59.168" v="11000" actId="20577"/>
        <pc:sldMkLst>
          <pc:docMk/>
          <pc:sldMk cId="2921946940" sldId="377"/>
        </pc:sldMkLst>
        <pc:spChg chg="mod">
          <ac:chgData name="Louis Clark" userId="e07aa39b-37fd-478b-b981-4b2baba8d17c" providerId="ADAL" clId="{CCBC678E-2041-4BB7-BFDA-7771247512DA}" dt="2024-04-26T14:29:59.168" v="11000" actId="20577"/>
          <ac:spMkLst>
            <pc:docMk/>
            <pc:sldMk cId="2921946940" sldId="377"/>
            <ac:spMk id="2" creationId="{40EF1518-2F22-DF9B-E374-AF1E6C03895B}"/>
          </ac:spMkLst>
        </pc:spChg>
      </pc:sldChg>
      <pc:sldChg chg="modTransition">
        <pc:chgData name="Louis Clark" userId="e07aa39b-37fd-478b-b981-4b2baba8d17c" providerId="ADAL" clId="{CCBC678E-2041-4BB7-BFDA-7771247512DA}" dt="2024-01-12T18:12:00.178" v="0"/>
        <pc:sldMkLst>
          <pc:docMk/>
          <pc:sldMk cId="1812232519" sldId="378"/>
        </pc:sldMkLst>
      </pc:sldChg>
      <pc:sldChg chg="modTransition">
        <pc:chgData name="Louis Clark" userId="e07aa39b-37fd-478b-b981-4b2baba8d17c" providerId="ADAL" clId="{CCBC678E-2041-4BB7-BFDA-7771247512DA}" dt="2024-01-12T18:12:00.178" v="0"/>
        <pc:sldMkLst>
          <pc:docMk/>
          <pc:sldMk cId="276474793" sldId="379"/>
        </pc:sldMkLst>
      </pc:sldChg>
      <pc:sldChg chg="modTransition">
        <pc:chgData name="Louis Clark" userId="e07aa39b-37fd-478b-b981-4b2baba8d17c" providerId="ADAL" clId="{CCBC678E-2041-4BB7-BFDA-7771247512DA}" dt="2024-01-12T18:12:00.178" v="0"/>
        <pc:sldMkLst>
          <pc:docMk/>
          <pc:sldMk cId="1122495722" sldId="380"/>
        </pc:sldMkLst>
      </pc:sldChg>
      <pc:sldChg chg="modTransition">
        <pc:chgData name="Louis Clark" userId="e07aa39b-37fd-478b-b981-4b2baba8d17c" providerId="ADAL" clId="{CCBC678E-2041-4BB7-BFDA-7771247512DA}" dt="2024-01-12T18:12:00.178" v="0"/>
        <pc:sldMkLst>
          <pc:docMk/>
          <pc:sldMk cId="2041482332" sldId="381"/>
        </pc:sldMkLst>
      </pc:sldChg>
      <pc:sldChg chg="modTransition">
        <pc:chgData name="Louis Clark" userId="e07aa39b-37fd-478b-b981-4b2baba8d17c" providerId="ADAL" clId="{CCBC678E-2041-4BB7-BFDA-7771247512DA}" dt="2024-01-12T18:12:00.178" v="0"/>
        <pc:sldMkLst>
          <pc:docMk/>
          <pc:sldMk cId="1382297633" sldId="382"/>
        </pc:sldMkLst>
      </pc:sldChg>
      <pc:sldChg chg="modTransition">
        <pc:chgData name="Louis Clark" userId="e07aa39b-37fd-478b-b981-4b2baba8d17c" providerId="ADAL" clId="{CCBC678E-2041-4BB7-BFDA-7771247512DA}" dt="2024-01-12T18:12:00.178" v="0"/>
        <pc:sldMkLst>
          <pc:docMk/>
          <pc:sldMk cId="623171741" sldId="383"/>
        </pc:sldMkLst>
      </pc:sldChg>
      <pc:sldChg chg="modTransition">
        <pc:chgData name="Louis Clark" userId="e07aa39b-37fd-478b-b981-4b2baba8d17c" providerId="ADAL" clId="{CCBC678E-2041-4BB7-BFDA-7771247512DA}" dt="2024-01-12T18:12:00.178" v="0"/>
        <pc:sldMkLst>
          <pc:docMk/>
          <pc:sldMk cId="2363819470" sldId="384"/>
        </pc:sldMkLst>
      </pc:sldChg>
      <pc:sldChg chg="modTransition">
        <pc:chgData name="Louis Clark" userId="e07aa39b-37fd-478b-b981-4b2baba8d17c" providerId="ADAL" clId="{CCBC678E-2041-4BB7-BFDA-7771247512DA}" dt="2024-01-12T18:12:00.178" v="0"/>
        <pc:sldMkLst>
          <pc:docMk/>
          <pc:sldMk cId="2447829660" sldId="385"/>
        </pc:sldMkLst>
      </pc:sldChg>
      <pc:sldChg chg="modTransition">
        <pc:chgData name="Louis Clark" userId="e07aa39b-37fd-478b-b981-4b2baba8d17c" providerId="ADAL" clId="{CCBC678E-2041-4BB7-BFDA-7771247512DA}" dt="2024-01-12T18:12:00.178" v="0"/>
        <pc:sldMkLst>
          <pc:docMk/>
          <pc:sldMk cId="572154240" sldId="386"/>
        </pc:sldMkLst>
      </pc:sldChg>
      <pc:sldChg chg="modSp del mod modTransition">
        <pc:chgData name="Louis Clark" userId="e07aa39b-37fd-478b-b981-4b2baba8d17c" providerId="ADAL" clId="{CCBC678E-2041-4BB7-BFDA-7771247512DA}" dt="2024-04-26T14:11:54.666" v="10550" actId="47"/>
        <pc:sldMkLst>
          <pc:docMk/>
          <pc:sldMk cId="147264669" sldId="387"/>
        </pc:sldMkLst>
        <pc:spChg chg="mod">
          <ac:chgData name="Louis Clark" userId="e07aa39b-37fd-478b-b981-4b2baba8d17c" providerId="ADAL" clId="{CCBC678E-2041-4BB7-BFDA-7771247512DA}" dt="2024-04-26T12:55:46.390" v="8345" actId="242"/>
          <ac:spMkLst>
            <pc:docMk/>
            <pc:sldMk cId="147264669" sldId="387"/>
            <ac:spMk id="2" creationId="{A68B814B-DE06-4E41-98BA-07FAC50E3EA5}"/>
          </ac:spMkLst>
        </pc:spChg>
      </pc:sldChg>
      <pc:sldChg chg="modSp del mod modTransition">
        <pc:chgData name="Louis Clark" userId="e07aa39b-37fd-478b-b981-4b2baba8d17c" providerId="ADAL" clId="{CCBC678E-2041-4BB7-BFDA-7771247512DA}" dt="2024-04-26T14:11:54.666" v="10550" actId="47"/>
        <pc:sldMkLst>
          <pc:docMk/>
          <pc:sldMk cId="2000854470" sldId="388"/>
        </pc:sldMkLst>
        <pc:spChg chg="mod">
          <ac:chgData name="Louis Clark" userId="e07aa39b-37fd-478b-b981-4b2baba8d17c" providerId="ADAL" clId="{CCBC678E-2041-4BB7-BFDA-7771247512DA}" dt="2024-04-26T12:55:48.453" v="8346" actId="242"/>
          <ac:spMkLst>
            <pc:docMk/>
            <pc:sldMk cId="2000854470" sldId="388"/>
            <ac:spMk id="2" creationId="{A68B814B-DE06-4E41-98BA-07FAC50E3EA5}"/>
          </ac:spMkLst>
        </pc:spChg>
      </pc:sldChg>
      <pc:sldChg chg="modSp del mod modTransition">
        <pc:chgData name="Louis Clark" userId="e07aa39b-37fd-478b-b981-4b2baba8d17c" providerId="ADAL" clId="{CCBC678E-2041-4BB7-BFDA-7771247512DA}" dt="2024-04-26T14:11:54.666" v="10550" actId="47"/>
        <pc:sldMkLst>
          <pc:docMk/>
          <pc:sldMk cId="4139260027" sldId="389"/>
        </pc:sldMkLst>
        <pc:spChg chg="mod">
          <ac:chgData name="Louis Clark" userId="e07aa39b-37fd-478b-b981-4b2baba8d17c" providerId="ADAL" clId="{CCBC678E-2041-4BB7-BFDA-7771247512DA}" dt="2024-04-26T12:55:50.305" v="8347" actId="242"/>
          <ac:spMkLst>
            <pc:docMk/>
            <pc:sldMk cId="4139260027" sldId="389"/>
            <ac:spMk id="2" creationId="{A68B814B-DE06-4E41-98BA-07FAC50E3EA5}"/>
          </ac:spMkLst>
        </pc:spChg>
      </pc:sldChg>
      <pc:sldChg chg="modSp mod modTransition">
        <pc:chgData name="Louis Clark" userId="e07aa39b-37fd-478b-b981-4b2baba8d17c" providerId="ADAL" clId="{CCBC678E-2041-4BB7-BFDA-7771247512DA}" dt="2024-04-26T15:24:42.698" v="12645" actId="313"/>
        <pc:sldMkLst>
          <pc:docMk/>
          <pc:sldMk cId="3506517826" sldId="390"/>
        </pc:sldMkLst>
        <pc:spChg chg="mod">
          <ac:chgData name="Louis Clark" userId="e07aa39b-37fd-478b-b981-4b2baba8d17c" providerId="ADAL" clId="{CCBC678E-2041-4BB7-BFDA-7771247512DA}" dt="2024-04-26T15:24:42.698" v="12645" actId="313"/>
          <ac:spMkLst>
            <pc:docMk/>
            <pc:sldMk cId="3506517826" sldId="390"/>
            <ac:spMk id="5" creationId="{A5EC7B91-F99C-FA50-EF40-6737B392C8FB}"/>
          </ac:spMkLst>
        </pc:spChg>
      </pc:sldChg>
      <pc:sldChg chg="modSp mod modTransition">
        <pc:chgData name="Louis Clark" userId="e07aa39b-37fd-478b-b981-4b2baba8d17c" providerId="ADAL" clId="{CCBC678E-2041-4BB7-BFDA-7771247512DA}" dt="2024-04-26T15:25:14.436" v="12678" actId="313"/>
        <pc:sldMkLst>
          <pc:docMk/>
          <pc:sldMk cId="190576011" sldId="391"/>
        </pc:sldMkLst>
        <pc:spChg chg="mod">
          <ac:chgData name="Louis Clark" userId="e07aa39b-37fd-478b-b981-4b2baba8d17c" providerId="ADAL" clId="{CCBC678E-2041-4BB7-BFDA-7771247512DA}" dt="2024-04-26T15:25:14.436" v="12678" actId="313"/>
          <ac:spMkLst>
            <pc:docMk/>
            <pc:sldMk cId="190576011" sldId="391"/>
            <ac:spMk id="5" creationId="{A5EC7B91-F99C-FA50-EF40-6737B392C8FB}"/>
          </ac:spMkLst>
        </pc:spChg>
      </pc:sldChg>
      <pc:sldChg chg="modSp mod modTransition">
        <pc:chgData name="Louis Clark" userId="e07aa39b-37fd-478b-b981-4b2baba8d17c" providerId="ADAL" clId="{CCBC678E-2041-4BB7-BFDA-7771247512DA}" dt="2024-04-26T15:25:25.933" v="12698" actId="313"/>
        <pc:sldMkLst>
          <pc:docMk/>
          <pc:sldMk cId="1820726418" sldId="392"/>
        </pc:sldMkLst>
        <pc:spChg chg="mod">
          <ac:chgData name="Louis Clark" userId="e07aa39b-37fd-478b-b981-4b2baba8d17c" providerId="ADAL" clId="{CCBC678E-2041-4BB7-BFDA-7771247512DA}" dt="2024-04-26T15:25:25.933" v="12698" actId="313"/>
          <ac:spMkLst>
            <pc:docMk/>
            <pc:sldMk cId="1820726418" sldId="392"/>
            <ac:spMk id="5" creationId="{A5EC7B91-F99C-FA50-EF40-6737B392C8FB}"/>
          </ac:spMkLst>
        </pc:spChg>
      </pc:sldChg>
      <pc:sldChg chg="modSp mod modTransition">
        <pc:chgData name="Louis Clark" userId="e07aa39b-37fd-478b-b981-4b2baba8d17c" providerId="ADAL" clId="{CCBC678E-2041-4BB7-BFDA-7771247512DA}" dt="2024-04-26T15:25:39.154" v="12719" actId="313"/>
        <pc:sldMkLst>
          <pc:docMk/>
          <pc:sldMk cId="2660858947" sldId="393"/>
        </pc:sldMkLst>
        <pc:spChg chg="mod">
          <ac:chgData name="Louis Clark" userId="e07aa39b-37fd-478b-b981-4b2baba8d17c" providerId="ADAL" clId="{CCBC678E-2041-4BB7-BFDA-7771247512DA}" dt="2024-04-26T14:29:56.469" v="10998" actId="20577"/>
          <ac:spMkLst>
            <pc:docMk/>
            <pc:sldMk cId="2660858947" sldId="393"/>
            <ac:spMk id="2" creationId="{F532E1CD-7F5F-FD6F-D26A-574FFF678049}"/>
          </ac:spMkLst>
        </pc:spChg>
        <pc:spChg chg="mod">
          <ac:chgData name="Louis Clark" userId="e07aa39b-37fd-478b-b981-4b2baba8d17c" providerId="ADAL" clId="{CCBC678E-2041-4BB7-BFDA-7771247512DA}" dt="2024-04-26T15:25:39.154" v="12719" actId="313"/>
          <ac:spMkLst>
            <pc:docMk/>
            <pc:sldMk cId="2660858947" sldId="393"/>
            <ac:spMk id="5" creationId="{A5EC7B91-F99C-FA50-EF40-6737B392C8FB}"/>
          </ac:spMkLst>
        </pc:spChg>
      </pc:sldChg>
      <pc:sldChg chg="modSp mod modTransition">
        <pc:chgData name="Louis Clark" userId="e07aa39b-37fd-478b-b981-4b2baba8d17c" providerId="ADAL" clId="{CCBC678E-2041-4BB7-BFDA-7771247512DA}" dt="2024-04-26T15:25:50.395" v="12739" actId="313"/>
        <pc:sldMkLst>
          <pc:docMk/>
          <pc:sldMk cId="2021136767" sldId="394"/>
        </pc:sldMkLst>
        <pc:spChg chg="mod">
          <ac:chgData name="Louis Clark" userId="e07aa39b-37fd-478b-b981-4b2baba8d17c" providerId="ADAL" clId="{CCBC678E-2041-4BB7-BFDA-7771247512DA}" dt="2024-04-26T15:25:50.395" v="12739" actId="313"/>
          <ac:spMkLst>
            <pc:docMk/>
            <pc:sldMk cId="2021136767" sldId="394"/>
            <ac:spMk id="5" creationId="{A5EC7B91-F99C-FA50-EF40-6737B392C8FB}"/>
          </ac:spMkLst>
        </pc:spChg>
      </pc:sldChg>
      <pc:sldChg chg="modSp mod modTransition">
        <pc:chgData name="Louis Clark" userId="e07aa39b-37fd-478b-b981-4b2baba8d17c" providerId="ADAL" clId="{CCBC678E-2041-4BB7-BFDA-7771247512DA}" dt="2024-04-26T15:25:59.472" v="12758" actId="313"/>
        <pc:sldMkLst>
          <pc:docMk/>
          <pc:sldMk cId="228827931" sldId="395"/>
        </pc:sldMkLst>
        <pc:spChg chg="mod">
          <ac:chgData name="Louis Clark" userId="e07aa39b-37fd-478b-b981-4b2baba8d17c" providerId="ADAL" clId="{CCBC678E-2041-4BB7-BFDA-7771247512DA}" dt="2024-04-26T15:25:59.472" v="12758" actId="313"/>
          <ac:spMkLst>
            <pc:docMk/>
            <pc:sldMk cId="228827931" sldId="395"/>
            <ac:spMk id="5" creationId="{A5EC7B91-F99C-FA50-EF40-6737B392C8FB}"/>
          </ac:spMkLst>
        </pc:spChg>
      </pc:sldChg>
      <pc:sldChg chg="modSp mod modTransition">
        <pc:chgData name="Louis Clark" userId="e07aa39b-37fd-478b-b981-4b2baba8d17c" providerId="ADAL" clId="{CCBC678E-2041-4BB7-BFDA-7771247512DA}" dt="2024-04-26T15:19:22.621" v="12342" actId="20577"/>
        <pc:sldMkLst>
          <pc:docMk/>
          <pc:sldMk cId="2888961134" sldId="396"/>
        </pc:sldMkLst>
        <pc:spChg chg="mod">
          <ac:chgData name="Louis Clark" userId="e07aa39b-37fd-478b-b981-4b2baba8d17c" providerId="ADAL" clId="{CCBC678E-2041-4BB7-BFDA-7771247512DA}" dt="2024-04-26T15:19:22.621" v="12342" actId="20577"/>
          <ac:spMkLst>
            <pc:docMk/>
            <pc:sldMk cId="2888961134" sldId="396"/>
            <ac:spMk id="5" creationId="{A5EC7B91-F99C-FA50-EF40-6737B392C8FB}"/>
          </ac:spMkLst>
        </pc:spChg>
      </pc:sldChg>
      <pc:sldChg chg="modSp mod modTransition">
        <pc:chgData name="Louis Clark" userId="e07aa39b-37fd-478b-b981-4b2baba8d17c" providerId="ADAL" clId="{CCBC678E-2041-4BB7-BFDA-7771247512DA}" dt="2024-04-26T15:20:49.411" v="12421" actId="20577"/>
        <pc:sldMkLst>
          <pc:docMk/>
          <pc:sldMk cId="3775385385" sldId="397"/>
        </pc:sldMkLst>
        <pc:spChg chg="mod">
          <ac:chgData name="Louis Clark" userId="e07aa39b-37fd-478b-b981-4b2baba8d17c" providerId="ADAL" clId="{CCBC678E-2041-4BB7-BFDA-7771247512DA}" dt="2024-04-26T15:20:49.411" v="12421" actId="20577"/>
          <ac:spMkLst>
            <pc:docMk/>
            <pc:sldMk cId="3775385385" sldId="397"/>
            <ac:spMk id="5" creationId="{A5EC7B91-F99C-FA50-EF40-6737B392C8FB}"/>
          </ac:spMkLst>
        </pc:spChg>
      </pc:sldChg>
      <pc:sldChg chg="modSp mod modTransition">
        <pc:chgData name="Louis Clark" userId="e07aa39b-37fd-478b-b981-4b2baba8d17c" providerId="ADAL" clId="{CCBC678E-2041-4BB7-BFDA-7771247512DA}" dt="2024-04-26T15:22:12.771" v="12500" actId="20577"/>
        <pc:sldMkLst>
          <pc:docMk/>
          <pc:sldMk cId="3209145456" sldId="398"/>
        </pc:sldMkLst>
        <pc:spChg chg="mod">
          <ac:chgData name="Louis Clark" userId="e07aa39b-37fd-478b-b981-4b2baba8d17c" providerId="ADAL" clId="{CCBC678E-2041-4BB7-BFDA-7771247512DA}" dt="2024-04-26T15:22:12.771" v="12500" actId="20577"/>
          <ac:spMkLst>
            <pc:docMk/>
            <pc:sldMk cId="3209145456" sldId="398"/>
            <ac:spMk id="5" creationId="{A5EC7B91-F99C-FA50-EF40-6737B392C8FB}"/>
          </ac:spMkLst>
        </pc:spChg>
      </pc:sldChg>
      <pc:sldChg chg="modSp mod modTransition">
        <pc:chgData name="Louis Clark" userId="e07aa39b-37fd-478b-b981-4b2baba8d17c" providerId="ADAL" clId="{CCBC678E-2041-4BB7-BFDA-7771247512DA}" dt="2024-04-26T15:23:27.024" v="12573" actId="20577"/>
        <pc:sldMkLst>
          <pc:docMk/>
          <pc:sldMk cId="2435778693" sldId="399"/>
        </pc:sldMkLst>
        <pc:spChg chg="mod">
          <ac:chgData name="Louis Clark" userId="e07aa39b-37fd-478b-b981-4b2baba8d17c" providerId="ADAL" clId="{CCBC678E-2041-4BB7-BFDA-7771247512DA}" dt="2024-04-26T15:23:27.024" v="12573" actId="20577"/>
          <ac:spMkLst>
            <pc:docMk/>
            <pc:sldMk cId="2435778693" sldId="399"/>
            <ac:spMk id="5" creationId="{A5EC7B91-F99C-FA50-EF40-6737B392C8FB}"/>
          </ac:spMkLst>
        </pc:spChg>
      </pc:sldChg>
      <pc:sldChg chg="modSp mod modTransition">
        <pc:chgData name="Louis Clark" userId="e07aa39b-37fd-478b-b981-4b2baba8d17c" providerId="ADAL" clId="{CCBC678E-2041-4BB7-BFDA-7771247512DA}" dt="2024-04-26T15:24:10.560" v="12603" actId="313"/>
        <pc:sldMkLst>
          <pc:docMk/>
          <pc:sldMk cId="726389448" sldId="400"/>
        </pc:sldMkLst>
        <pc:spChg chg="mod">
          <ac:chgData name="Louis Clark" userId="e07aa39b-37fd-478b-b981-4b2baba8d17c" providerId="ADAL" clId="{CCBC678E-2041-4BB7-BFDA-7771247512DA}" dt="2024-04-26T15:24:10.560" v="12603" actId="313"/>
          <ac:spMkLst>
            <pc:docMk/>
            <pc:sldMk cId="726389448" sldId="400"/>
            <ac:spMk id="5" creationId="{A5EC7B91-F99C-FA50-EF40-6737B392C8FB}"/>
          </ac:spMkLst>
        </pc:spChg>
      </pc:sldChg>
      <pc:sldChg chg="modSp mod modTransition">
        <pc:chgData name="Louis Clark" userId="e07aa39b-37fd-478b-b981-4b2baba8d17c" providerId="ADAL" clId="{CCBC678E-2041-4BB7-BFDA-7771247512DA}" dt="2024-04-26T15:24:27.444" v="12623" actId="313"/>
        <pc:sldMkLst>
          <pc:docMk/>
          <pc:sldMk cId="3833178959" sldId="401"/>
        </pc:sldMkLst>
        <pc:spChg chg="mod">
          <ac:chgData name="Louis Clark" userId="e07aa39b-37fd-478b-b981-4b2baba8d17c" providerId="ADAL" clId="{CCBC678E-2041-4BB7-BFDA-7771247512DA}" dt="2024-04-26T15:24:27.444" v="12623" actId="313"/>
          <ac:spMkLst>
            <pc:docMk/>
            <pc:sldMk cId="3833178959" sldId="401"/>
            <ac:spMk id="5" creationId="{A5EC7B91-F99C-FA50-EF40-6737B392C8FB}"/>
          </ac:spMkLst>
        </pc:spChg>
      </pc:sldChg>
      <pc:sldChg chg="modSp mod modTransition">
        <pc:chgData name="Louis Clark" userId="e07aa39b-37fd-478b-b981-4b2baba8d17c" providerId="ADAL" clId="{CCBC678E-2041-4BB7-BFDA-7771247512DA}" dt="2024-04-26T15:24:44.921" v="12648" actId="313"/>
        <pc:sldMkLst>
          <pc:docMk/>
          <pc:sldMk cId="1719574964" sldId="402"/>
        </pc:sldMkLst>
        <pc:spChg chg="mod">
          <ac:chgData name="Louis Clark" userId="e07aa39b-37fd-478b-b981-4b2baba8d17c" providerId="ADAL" clId="{CCBC678E-2041-4BB7-BFDA-7771247512DA}" dt="2024-04-26T15:24:44.921" v="12648" actId="313"/>
          <ac:spMkLst>
            <pc:docMk/>
            <pc:sldMk cId="1719574964" sldId="402"/>
            <ac:spMk id="5" creationId="{A5EC7B91-F99C-FA50-EF40-6737B392C8FB}"/>
          </ac:spMkLst>
        </pc:spChg>
      </pc:sldChg>
      <pc:sldChg chg="addSp delSp modSp mod modTransition">
        <pc:chgData name="Louis Clark" userId="e07aa39b-37fd-478b-b981-4b2baba8d17c" providerId="ADAL" clId="{CCBC678E-2041-4BB7-BFDA-7771247512DA}" dt="2024-04-26T14:17:51.532" v="10730" actId="1582"/>
        <pc:sldMkLst>
          <pc:docMk/>
          <pc:sldMk cId="3228037744" sldId="403"/>
        </pc:sldMkLst>
        <pc:spChg chg="mod">
          <ac:chgData name="Louis Clark" userId="e07aa39b-37fd-478b-b981-4b2baba8d17c" providerId="ADAL" clId="{CCBC678E-2041-4BB7-BFDA-7771247512DA}" dt="2024-04-26T14:15:13.589" v="10683" actId="20577"/>
          <ac:spMkLst>
            <pc:docMk/>
            <pc:sldMk cId="3228037744" sldId="403"/>
            <ac:spMk id="2" creationId="{A68B814B-DE06-4E41-98BA-07FAC50E3EA5}"/>
          </ac:spMkLst>
        </pc:spChg>
        <pc:spChg chg="add del mod">
          <ac:chgData name="Louis Clark" userId="e07aa39b-37fd-478b-b981-4b2baba8d17c" providerId="ADAL" clId="{CCBC678E-2041-4BB7-BFDA-7771247512DA}" dt="2024-04-26T14:14:21.033" v="10665" actId="478"/>
          <ac:spMkLst>
            <pc:docMk/>
            <pc:sldMk cId="3228037744" sldId="403"/>
            <ac:spMk id="5" creationId="{F89D2830-5F8A-5554-2008-6C68B5C40753}"/>
          </ac:spMkLst>
        </pc:spChg>
        <pc:spChg chg="del">
          <ac:chgData name="Louis Clark" userId="e07aa39b-37fd-478b-b981-4b2baba8d17c" providerId="ADAL" clId="{CCBC678E-2041-4BB7-BFDA-7771247512DA}" dt="2024-04-26T14:14:18.275" v="10664" actId="478"/>
          <ac:spMkLst>
            <pc:docMk/>
            <pc:sldMk cId="3228037744" sldId="403"/>
            <ac:spMk id="7" creationId="{F4A2B47A-53B8-3276-D062-143F2837D206}"/>
          </ac:spMkLst>
        </pc:spChg>
        <pc:graphicFrameChg chg="add mod modGraphic">
          <ac:chgData name="Louis Clark" userId="e07aa39b-37fd-478b-b981-4b2baba8d17c" providerId="ADAL" clId="{CCBC678E-2041-4BB7-BFDA-7771247512DA}" dt="2024-04-26T14:17:51.532" v="10730" actId="1582"/>
          <ac:graphicFrameMkLst>
            <pc:docMk/>
            <pc:sldMk cId="3228037744" sldId="403"/>
            <ac:graphicFrameMk id="3" creationId="{4BE47566-FA3B-7ACF-9388-5276DE758440}"/>
          </ac:graphicFrameMkLst>
        </pc:graphicFrameChg>
      </pc:sldChg>
      <pc:sldChg chg="modSp mod modTransition">
        <pc:chgData name="Louis Clark" userId="e07aa39b-37fd-478b-b981-4b2baba8d17c" providerId="ADAL" clId="{CCBC678E-2041-4BB7-BFDA-7771247512DA}" dt="2024-04-26T15:24:30.751" v="12629" actId="313"/>
        <pc:sldMkLst>
          <pc:docMk/>
          <pc:sldMk cId="709819549" sldId="404"/>
        </pc:sldMkLst>
        <pc:spChg chg="mod">
          <ac:chgData name="Louis Clark" userId="e07aa39b-37fd-478b-b981-4b2baba8d17c" providerId="ADAL" clId="{CCBC678E-2041-4BB7-BFDA-7771247512DA}" dt="2024-04-26T15:24:30.751" v="12629" actId="313"/>
          <ac:spMkLst>
            <pc:docMk/>
            <pc:sldMk cId="709819549" sldId="404"/>
            <ac:spMk id="5" creationId="{A5EC7B91-F99C-FA50-EF40-6737B392C8FB}"/>
          </ac:spMkLst>
        </pc:spChg>
      </pc:sldChg>
      <pc:sldChg chg="modSp mod modTransition">
        <pc:chgData name="Louis Clark" userId="e07aa39b-37fd-478b-b981-4b2baba8d17c" providerId="ADAL" clId="{CCBC678E-2041-4BB7-BFDA-7771247512DA}" dt="2024-04-26T15:24:13.896" v="12607" actId="313"/>
        <pc:sldMkLst>
          <pc:docMk/>
          <pc:sldMk cId="3542921390" sldId="405"/>
        </pc:sldMkLst>
        <pc:spChg chg="mod">
          <ac:chgData name="Louis Clark" userId="e07aa39b-37fd-478b-b981-4b2baba8d17c" providerId="ADAL" clId="{CCBC678E-2041-4BB7-BFDA-7771247512DA}" dt="2024-04-26T15:24:13.896" v="12607" actId="313"/>
          <ac:spMkLst>
            <pc:docMk/>
            <pc:sldMk cId="3542921390" sldId="405"/>
            <ac:spMk id="5" creationId="{A5EC7B91-F99C-FA50-EF40-6737B392C8FB}"/>
          </ac:spMkLst>
        </pc:spChg>
      </pc:sldChg>
      <pc:sldChg chg="modSp mod modTransition">
        <pc:chgData name="Louis Clark" userId="e07aa39b-37fd-478b-b981-4b2baba8d17c" providerId="ADAL" clId="{CCBC678E-2041-4BB7-BFDA-7771247512DA}" dt="2024-04-26T15:23:42.322" v="12587" actId="20577"/>
        <pc:sldMkLst>
          <pc:docMk/>
          <pc:sldMk cId="3686462517" sldId="406"/>
        </pc:sldMkLst>
        <pc:spChg chg="mod">
          <ac:chgData name="Louis Clark" userId="e07aa39b-37fd-478b-b981-4b2baba8d17c" providerId="ADAL" clId="{CCBC678E-2041-4BB7-BFDA-7771247512DA}" dt="2024-04-26T15:23:42.322" v="12587" actId="20577"/>
          <ac:spMkLst>
            <pc:docMk/>
            <pc:sldMk cId="3686462517" sldId="406"/>
            <ac:spMk id="5" creationId="{A5EC7B91-F99C-FA50-EF40-6737B392C8FB}"/>
          </ac:spMkLst>
        </pc:spChg>
      </pc:sldChg>
      <pc:sldChg chg="modSp mod modTransition">
        <pc:chgData name="Louis Clark" userId="e07aa39b-37fd-478b-b981-4b2baba8d17c" providerId="ADAL" clId="{CCBC678E-2041-4BB7-BFDA-7771247512DA}" dt="2024-04-26T15:25:16.106" v="12681" actId="313"/>
        <pc:sldMkLst>
          <pc:docMk/>
          <pc:sldMk cId="3951595783" sldId="407"/>
        </pc:sldMkLst>
        <pc:spChg chg="mod">
          <ac:chgData name="Louis Clark" userId="e07aa39b-37fd-478b-b981-4b2baba8d17c" providerId="ADAL" clId="{CCBC678E-2041-4BB7-BFDA-7771247512DA}" dt="2024-04-26T15:25:16.106" v="12681" actId="313"/>
          <ac:spMkLst>
            <pc:docMk/>
            <pc:sldMk cId="3951595783" sldId="407"/>
            <ac:spMk id="5" creationId="{A5EC7B91-F99C-FA50-EF40-6737B392C8FB}"/>
          </ac:spMkLst>
        </pc:spChg>
      </pc:sldChg>
      <pc:sldChg chg="modSp mod modTransition">
        <pc:chgData name="Louis Clark" userId="e07aa39b-37fd-478b-b981-4b2baba8d17c" providerId="ADAL" clId="{CCBC678E-2041-4BB7-BFDA-7771247512DA}" dt="2024-04-26T15:22:28.947" v="12515" actId="20577"/>
        <pc:sldMkLst>
          <pc:docMk/>
          <pc:sldMk cId="2032149075" sldId="408"/>
        </pc:sldMkLst>
        <pc:spChg chg="mod">
          <ac:chgData name="Louis Clark" userId="e07aa39b-37fd-478b-b981-4b2baba8d17c" providerId="ADAL" clId="{CCBC678E-2041-4BB7-BFDA-7771247512DA}" dt="2024-04-26T15:22:28.947" v="12515" actId="20577"/>
          <ac:spMkLst>
            <pc:docMk/>
            <pc:sldMk cId="2032149075" sldId="408"/>
            <ac:spMk id="5" creationId="{A5EC7B91-F99C-FA50-EF40-6737B392C8FB}"/>
          </ac:spMkLst>
        </pc:spChg>
      </pc:sldChg>
      <pc:sldChg chg="modSp mod modTransition">
        <pc:chgData name="Louis Clark" userId="e07aa39b-37fd-478b-b981-4b2baba8d17c" providerId="ADAL" clId="{CCBC678E-2041-4BB7-BFDA-7771247512DA}" dt="2024-04-26T15:21:07.630" v="12437" actId="20577"/>
        <pc:sldMkLst>
          <pc:docMk/>
          <pc:sldMk cId="2727041669" sldId="409"/>
        </pc:sldMkLst>
        <pc:spChg chg="mod">
          <ac:chgData name="Louis Clark" userId="e07aa39b-37fd-478b-b981-4b2baba8d17c" providerId="ADAL" clId="{CCBC678E-2041-4BB7-BFDA-7771247512DA}" dt="2024-04-26T15:21:07.630" v="12437" actId="20577"/>
          <ac:spMkLst>
            <pc:docMk/>
            <pc:sldMk cId="2727041669" sldId="409"/>
            <ac:spMk id="5" creationId="{A5EC7B91-F99C-FA50-EF40-6737B392C8FB}"/>
          </ac:spMkLst>
        </pc:spChg>
      </pc:sldChg>
      <pc:sldChg chg="modSp mod modTransition">
        <pc:chgData name="Louis Clark" userId="e07aa39b-37fd-478b-b981-4b2baba8d17c" providerId="ADAL" clId="{CCBC678E-2041-4BB7-BFDA-7771247512DA}" dt="2024-04-26T15:19:35.573" v="12354" actId="20577"/>
        <pc:sldMkLst>
          <pc:docMk/>
          <pc:sldMk cId="3671529856" sldId="410"/>
        </pc:sldMkLst>
        <pc:spChg chg="mod">
          <ac:chgData name="Louis Clark" userId="e07aa39b-37fd-478b-b981-4b2baba8d17c" providerId="ADAL" clId="{CCBC678E-2041-4BB7-BFDA-7771247512DA}" dt="2024-04-26T15:19:35.573" v="12354" actId="20577"/>
          <ac:spMkLst>
            <pc:docMk/>
            <pc:sldMk cId="3671529856" sldId="410"/>
            <ac:spMk id="5" creationId="{A5EC7B91-F99C-FA50-EF40-6737B392C8FB}"/>
          </ac:spMkLst>
        </pc:spChg>
      </pc:sldChg>
      <pc:sldChg chg="modSp mod modTransition">
        <pc:chgData name="Louis Clark" userId="e07aa39b-37fd-478b-b981-4b2baba8d17c" providerId="ADAL" clId="{CCBC678E-2041-4BB7-BFDA-7771247512DA}" dt="2024-04-26T15:26:00.782" v="12761" actId="313"/>
        <pc:sldMkLst>
          <pc:docMk/>
          <pc:sldMk cId="362247914" sldId="411"/>
        </pc:sldMkLst>
        <pc:spChg chg="mod">
          <ac:chgData name="Louis Clark" userId="e07aa39b-37fd-478b-b981-4b2baba8d17c" providerId="ADAL" clId="{CCBC678E-2041-4BB7-BFDA-7771247512DA}" dt="2024-04-26T15:26:00.782" v="12761" actId="313"/>
          <ac:spMkLst>
            <pc:docMk/>
            <pc:sldMk cId="362247914" sldId="411"/>
            <ac:spMk id="5" creationId="{A5EC7B91-F99C-FA50-EF40-6737B392C8FB}"/>
          </ac:spMkLst>
        </pc:spChg>
      </pc:sldChg>
      <pc:sldChg chg="modSp mod modTransition">
        <pc:chgData name="Louis Clark" userId="e07aa39b-37fd-478b-b981-4b2baba8d17c" providerId="ADAL" clId="{CCBC678E-2041-4BB7-BFDA-7771247512DA}" dt="2024-04-26T15:25:51.865" v="12742" actId="313"/>
        <pc:sldMkLst>
          <pc:docMk/>
          <pc:sldMk cId="1260405192" sldId="412"/>
        </pc:sldMkLst>
        <pc:spChg chg="mod">
          <ac:chgData name="Louis Clark" userId="e07aa39b-37fd-478b-b981-4b2baba8d17c" providerId="ADAL" clId="{CCBC678E-2041-4BB7-BFDA-7771247512DA}" dt="2024-04-26T15:25:51.865" v="12742" actId="313"/>
          <ac:spMkLst>
            <pc:docMk/>
            <pc:sldMk cId="1260405192" sldId="412"/>
            <ac:spMk id="5" creationId="{A5EC7B91-F99C-FA50-EF40-6737B392C8FB}"/>
          </ac:spMkLst>
        </pc:spChg>
      </pc:sldChg>
      <pc:sldChg chg="modSp mod modTransition">
        <pc:chgData name="Louis Clark" userId="e07aa39b-37fd-478b-b981-4b2baba8d17c" providerId="ADAL" clId="{CCBC678E-2041-4BB7-BFDA-7771247512DA}" dt="2024-04-26T15:25:40.518" v="12722" actId="313"/>
        <pc:sldMkLst>
          <pc:docMk/>
          <pc:sldMk cId="333355144" sldId="413"/>
        </pc:sldMkLst>
        <pc:spChg chg="mod">
          <ac:chgData name="Louis Clark" userId="e07aa39b-37fd-478b-b981-4b2baba8d17c" providerId="ADAL" clId="{CCBC678E-2041-4BB7-BFDA-7771247512DA}" dt="2024-04-26T14:29:53.473" v="10996" actId="20577"/>
          <ac:spMkLst>
            <pc:docMk/>
            <pc:sldMk cId="333355144" sldId="413"/>
            <ac:spMk id="3" creationId="{EEB8F96E-AA76-FA76-5B40-E52DC929CDE5}"/>
          </ac:spMkLst>
        </pc:spChg>
        <pc:spChg chg="mod">
          <ac:chgData name="Louis Clark" userId="e07aa39b-37fd-478b-b981-4b2baba8d17c" providerId="ADAL" clId="{CCBC678E-2041-4BB7-BFDA-7771247512DA}" dt="2024-04-26T15:25:40.518" v="12722" actId="313"/>
          <ac:spMkLst>
            <pc:docMk/>
            <pc:sldMk cId="333355144" sldId="413"/>
            <ac:spMk id="5" creationId="{A5EC7B91-F99C-FA50-EF40-6737B392C8FB}"/>
          </ac:spMkLst>
        </pc:spChg>
      </pc:sldChg>
      <pc:sldChg chg="modSp mod modTransition">
        <pc:chgData name="Louis Clark" userId="e07aa39b-37fd-478b-b981-4b2baba8d17c" providerId="ADAL" clId="{CCBC678E-2041-4BB7-BFDA-7771247512DA}" dt="2024-04-26T15:25:27.853" v="12702" actId="313"/>
        <pc:sldMkLst>
          <pc:docMk/>
          <pc:sldMk cId="1029260561" sldId="414"/>
        </pc:sldMkLst>
        <pc:spChg chg="mod">
          <ac:chgData name="Louis Clark" userId="e07aa39b-37fd-478b-b981-4b2baba8d17c" providerId="ADAL" clId="{CCBC678E-2041-4BB7-BFDA-7771247512DA}" dt="2024-04-26T15:25:27.853" v="12702" actId="313"/>
          <ac:spMkLst>
            <pc:docMk/>
            <pc:sldMk cId="1029260561" sldId="414"/>
            <ac:spMk id="5" creationId="{A5EC7B91-F99C-FA50-EF40-6737B392C8FB}"/>
          </ac:spMkLst>
        </pc:spChg>
      </pc:sldChg>
      <pc:sldChg chg="modSp mod modTransition">
        <pc:chgData name="Louis Clark" userId="e07aa39b-37fd-478b-b981-4b2baba8d17c" providerId="ADAL" clId="{CCBC678E-2041-4BB7-BFDA-7771247512DA}" dt="2024-04-26T15:25:31.689" v="12706" actId="313"/>
        <pc:sldMkLst>
          <pc:docMk/>
          <pc:sldMk cId="3766931909" sldId="415"/>
        </pc:sldMkLst>
        <pc:spChg chg="mod">
          <ac:chgData name="Louis Clark" userId="e07aa39b-37fd-478b-b981-4b2baba8d17c" providerId="ADAL" clId="{CCBC678E-2041-4BB7-BFDA-7771247512DA}" dt="2024-04-26T15:25:30.678" v="12705" actId="313"/>
          <ac:spMkLst>
            <pc:docMk/>
            <pc:sldMk cId="3766931909" sldId="415"/>
            <ac:spMk id="4" creationId="{E648122F-FC87-17BB-3C47-CFDDDCCB2B61}"/>
          </ac:spMkLst>
        </pc:spChg>
        <pc:spChg chg="mod">
          <ac:chgData name="Louis Clark" userId="e07aa39b-37fd-478b-b981-4b2baba8d17c" providerId="ADAL" clId="{CCBC678E-2041-4BB7-BFDA-7771247512DA}" dt="2024-04-26T15:25:31.689" v="12706" actId="313"/>
          <ac:spMkLst>
            <pc:docMk/>
            <pc:sldMk cId="3766931909" sldId="415"/>
            <ac:spMk id="5" creationId="{A5EC7B91-F99C-FA50-EF40-6737B392C8FB}"/>
          </ac:spMkLst>
        </pc:spChg>
        <pc:graphicFrameChg chg="mod">
          <ac:chgData name="Louis Clark" userId="e07aa39b-37fd-478b-b981-4b2baba8d17c" providerId="ADAL" clId="{CCBC678E-2041-4BB7-BFDA-7771247512DA}" dt="2024-01-16T13:18:31.576" v="7212" actId="20577"/>
          <ac:graphicFrameMkLst>
            <pc:docMk/>
            <pc:sldMk cId="3766931909" sldId="415"/>
            <ac:graphicFrameMk id="3" creationId="{CA5371D3-6459-8724-3F41-F4D17B789CF4}"/>
          </ac:graphicFrameMkLst>
        </pc:graphicFrameChg>
      </pc:sldChg>
      <pc:sldChg chg="modSp mod modTransition">
        <pc:chgData name="Louis Clark" userId="e07aa39b-37fd-478b-b981-4b2baba8d17c" providerId="ADAL" clId="{CCBC678E-2041-4BB7-BFDA-7771247512DA}" dt="2024-04-26T15:25:16.689" v="12682" actId="313"/>
        <pc:sldMkLst>
          <pc:docMk/>
          <pc:sldMk cId="38214508" sldId="416"/>
        </pc:sldMkLst>
        <pc:spChg chg="mod">
          <ac:chgData name="Louis Clark" userId="e07aa39b-37fd-478b-b981-4b2baba8d17c" providerId="ADAL" clId="{CCBC678E-2041-4BB7-BFDA-7771247512DA}" dt="2024-04-26T15:25:16.689" v="12682" actId="313"/>
          <ac:spMkLst>
            <pc:docMk/>
            <pc:sldMk cId="38214508" sldId="416"/>
            <ac:spMk id="5" creationId="{A5EC7B91-F99C-FA50-EF40-6737B392C8FB}"/>
          </ac:spMkLst>
        </pc:spChg>
      </pc:sldChg>
      <pc:sldChg chg="modSp mod modTransition">
        <pc:chgData name="Louis Clark" userId="e07aa39b-37fd-478b-b981-4b2baba8d17c" providerId="ADAL" clId="{CCBC678E-2041-4BB7-BFDA-7771247512DA}" dt="2024-04-26T15:27:27.548" v="12906" actId="6549"/>
        <pc:sldMkLst>
          <pc:docMk/>
          <pc:sldMk cId="4235115601" sldId="417"/>
        </pc:sldMkLst>
        <pc:spChg chg="mod">
          <ac:chgData name="Louis Clark" userId="e07aa39b-37fd-478b-b981-4b2baba8d17c" providerId="ADAL" clId="{CCBC678E-2041-4BB7-BFDA-7771247512DA}" dt="2024-04-26T15:25:42.910" v="12725" actId="313"/>
          <ac:spMkLst>
            <pc:docMk/>
            <pc:sldMk cId="4235115601" sldId="417"/>
            <ac:spMk id="4" creationId="{E648122F-FC87-17BB-3C47-CFDDDCCB2B61}"/>
          </ac:spMkLst>
        </pc:spChg>
        <pc:spChg chg="mod">
          <ac:chgData name="Louis Clark" userId="e07aa39b-37fd-478b-b981-4b2baba8d17c" providerId="ADAL" clId="{CCBC678E-2041-4BB7-BFDA-7771247512DA}" dt="2024-04-26T15:27:27.548" v="12906" actId="6549"/>
          <ac:spMkLst>
            <pc:docMk/>
            <pc:sldMk cId="4235115601" sldId="417"/>
            <ac:spMk id="5" creationId="{A5EC7B91-F99C-FA50-EF40-6737B392C8FB}"/>
          </ac:spMkLst>
        </pc:spChg>
        <pc:spChg chg="mod">
          <ac:chgData name="Louis Clark" userId="e07aa39b-37fd-478b-b981-4b2baba8d17c" providerId="ADAL" clId="{CCBC678E-2041-4BB7-BFDA-7771247512DA}" dt="2024-04-26T14:29:38.173" v="10988" actId="20577"/>
          <ac:spMkLst>
            <pc:docMk/>
            <pc:sldMk cId="4235115601" sldId="417"/>
            <ac:spMk id="7" creationId="{07AAC3C2-3911-88F7-8F0C-DD86B20EFF79}"/>
          </ac:spMkLst>
        </pc:spChg>
      </pc:sldChg>
      <pc:sldChg chg="modSp mod modTransition">
        <pc:chgData name="Louis Clark" userId="e07aa39b-37fd-478b-b981-4b2baba8d17c" providerId="ADAL" clId="{CCBC678E-2041-4BB7-BFDA-7771247512DA}" dt="2024-04-26T15:27:33.311" v="12910" actId="20577"/>
        <pc:sldMkLst>
          <pc:docMk/>
          <pc:sldMk cId="3141662123" sldId="418"/>
        </pc:sldMkLst>
        <pc:spChg chg="mod">
          <ac:chgData name="Louis Clark" userId="e07aa39b-37fd-478b-b981-4b2baba8d17c" providerId="ADAL" clId="{CCBC678E-2041-4BB7-BFDA-7771247512DA}" dt="2024-04-26T15:25:53.170" v="12744" actId="313"/>
          <ac:spMkLst>
            <pc:docMk/>
            <pc:sldMk cId="3141662123" sldId="418"/>
            <ac:spMk id="4" creationId="{E648122F-FC87-17BB-3C47-CFDDDCCB2B61}"/>
          </ac:spMkLst>
        </pc:spChg>
        <pc:spChg chg="mod">
          <ac:chgData name="Louis Clark" userId="e07aa39b-37fd-478b-b981-4b2baba8d17c" providerId="ADAL" clId="{CCBC678E-2041-4BB7-BFDA-7771247512DA}" dt="2024-04-26T15:27:33.311" v="12910" actId="20577"/>
          <ac:spMkLst>
            <pc:docMk/>
            <pc:sldMk cId="3141662123" sldId="418"/>
            <ac:spMk id="5" creationId="{A5EC7B91-F99C-FA50-EF40-6737B392C8FB}"/>
          </ac:spMkLst>
        </pc:spChg>
      </pc:sldChg>
      <pc:sldChg chg="modSp mod modTransition">
        <pc:chgData name="Louis Clark" userId="e07aa39b-37fd-478b-b981-4b2baba8d17c" providerId="ADAL" clId="{CCBC678E-2041-4BB7-BFDA-7771247512DA}" dt="2024-04-26T15:26:50.648" v="12876" actId="20577"/>
        <pc:sldMkLst>
          <pc:docMk/>
          <pc:sldMk cId="3280555366" sldId="419"/>
        </pc:sldMkLst>
        <pc:spChg chg="mod">
          <ac:chgData name="Louis Clark" userId="e07aa39b-37fd-478b-b981-4b2baba8d17c" providerId="ADAL" clId="{CCBC678E-2041-4BB7-BFDA-7771247512DA}" dt="2024-04-26T15:26:01.788" v="12763" actId="313"/>
          <ac:spMkLst>
            <pc:docMk/>
            <pc:sldMk cId="3280555366" sldId="419"/>
            <ac:spMk id="4" creationId="{E648122F-FC87-17BB-3C47-CFDDDCCB2B61}"/>
          </ac:spMkLst>
        </pc:spChg>
        <pc:spChg chg="mod">
          <ac:chgData name="Louis Clark" userId="e07aa39b-37fd-478b-b981-4b2baba8d17c" providerId="ADAL" clId="{CCBC678E-2041-4BB7-BFDA-7771247512DA}" dt="2024-04-26T15:26:50.648" v="12876" actId="20577"/>
          <ac:spMkLst>
            <pc:docMk/>
            <pc:sldMk cId="3280555366" sldId="419"/>
            <ac:spMk id="5" creationId="{A5EC7B91-F99C-FA50-EF40-6737B392C8FB}"/>
          </ac:spMkLst>
        </pc:spChg>
      </pc:sldChg>
      <pc:sldChg chg="modSp mod modTransition">
        <pc:chgData name="Louis Clark" userId="e07aa39b-37fd-478b-b981-4b2baba8d17c" providerId="ADAL" clId="{CCBC678E-2041-4BB7-BFDA-7771247512DA}" dt="2024-04-26T15:26:59.348" v="12884" actId="20577"/>
        <pc:sldMkLst>
          <pc:docMk/>
          <pc:sldMk cId="559404080" sldId="420"/>
        </pc:sldMkLst>
        <pc:spChg chg="mod">
          <ac:chgData name="Louis Clark" userId="e07aa39b-37fd-478b-b981-4b2baba8d17c" providerId="ADAL" clId="{CCBC678E-2041-4BB7-BFDA-7771247512DA}" dt="2024-04-26T15:19:47.142" v="12363" actId="20577"/>
          <ac:spMkLst>
            <pc:docMk/>
            <pc:sldMk cId="559404080" sldId="420"/>
            <ac:spMk id="4" creationId="{E648122F-FC87-17BB-3C47-CFDDDCCB2B61}"/>
          </ac:spMkLst>
        </pc:spChg>
        <pc:spChg chg="mod">
          <ac:chgData name="Louis Clark" userId="e07aa39b-37fd-478b-b981-4b2baba8d17c" providerId="ADAL" clId="{CCBC678E-2041-4BB7-BFDA-7771247512DA}" dt="2024-04-26T15:26:59.348" v="12884" actId="20577"/>
          <ac:spMkLst>
            <pc:docMk/>
            <pc:sldMk cId="559404080" sldId="420"/>
            <ac:spMk id="5" creationId="{A5EC7B91-F99C-FA50-EF40-6737B392C8FB}"/>
          </ac:spMkLst>
        </pc:spChg>
      </pc:sldChg>
      <pc:sldChg chg="modSp mod ord modTransition">
        <pc:chgData name="Louis Clark" userId="e07aa39b-37fd-478b-b981-4b2baba8d17c" providerId="ADAL" clId="{CCBC678E-2041-4BB7-BFDA-7771247512DA}" dt="2024-05-01T11:56:16.153" v="15442"/>
        <pc:sldMkLst>
          <pc:docMk/>
          <pc:sldMk cId="3408888902" sldId="421"/>
        </pc:sldMkLst>
        <pc:spChg chg="mod">
          <ac:chgData name="Louis Clark" userId="e07aa39b-37fd-478b-b981-4b2baba8d17c" providerId="ADAL" clId="{CCBC678E-2041-4BB7-BFDA-7771247512DA}" dt="2024-04-26T15:21:16.085" v="12444" actId="20577"/>
          <ac:spMkLst>
            <pc:docMk/>
            <pc:sldMk cId="3408888902" sldId="421"/>
            <ac:spMk id="4" creationId="{E648122F-FC87-17BB-3C47-CFDDDCCB2B61}"/>
          </ac:spMkLst>
        </pc:spChg>
        <pc:spChg chg="mod">
          <ac:chgData name="Louis Clark" userId="e07aa39b-37fd-478b-b981-4b2baba8d17c" providerId="ADAL" clId="{CCBC678E-2041-4BB7-BFDA-7771247512DA}" dt="2024-04-26T15:21:20.654" v="12448" actId="20577"/>
          <ac:spMkLst>
            <pc:docMk/>
            <pc:sldMk cId="3408888902" sldId="421"/>
            <ac:spMk id="5" creationId="{A5EC7B91-F99C-FA50-EF40-6737B392C8FB}"/>
          </ac:spMkLst>
        </pc:spChg>
        <pc:graphicFrameChg chg="mod">
          <ac:chgData name="Louis Clark" userId="e07aa39b-37fd-478b-b981-4b2baba8d17c" providerId="ADAL" clId="{CCBC678E-2041-4BB7-BFDA-7771247512DA}" dt="2024-04-26T15:52:46.453" v="14097" actId="20577"/>
          <ac:graphicFrameMkLst>
            <pc:docMk/>
            <pc:sldMk cId="3408888902" sldId="421"/>
            <ac:graphicFrameMk id="6" creationId="{80E9C260-26DF-2672-4C1F-029A20295260}"/>
          </ac:graphicFrameMkLst>
        </pc:graphicFrameChg>
      </pc:sldChg>
      <pc:sldChg chg="modSp mod modTransition">
        <pc:chgData name="Louis Clark" userId="e07aa39b-37fd-478b-b981-4b2baba8d17c" providerId="ADAL" clId="{CCBC678E-2041-4BB7-BFDA-7771247512DA}" dt="2024-04-26T15:22:39.773" v="12526" actId="20577"/>
        <pc:sldMkLst>
          <pc:docMk/>
          <pc:sldMk cId="3581572699" sldId="422"/>
        </pc:sldMkLst>
        <pc:spChg chg="mod">
          <ac:chgData name="Louis Clark" userId="e07aa39b-37fd-478b-b981-4b2baba8d17c" providerId="ADAL" clId="{CCBC678E-2041-4BB7-BFDA-7771247512DA}" dt="2024-04-26T15:22:36.094" v="12522" actId="20577"/>
          <ac:spMkLst>
            <pc:docMk/>
            <pc:sldMk cId="3581572699" sldId="422"/>
            <ac:spMk id="4" creationId="{E648122F-FC87-17BB-3C47-CFDDDCCB2B61}"/>
          </ac:spMkLst>
        </pc:spChg>
        <pc:spChg chg="mod">
          <ac:chgData name="Louis Clark" userId="e07aa39b-37fd-478b-b981-4b2baba8d17c" providerId="ADAL" clId="{CCBC678E-2041-4BB7-BFDA-7771247512DA}" dt="2024-04-26T15:22:39.773" v="12526" actId="20577"/>
          <ac:spMkLst>
            <pc:docMk/>
            <pc:sldMk cId="3581572699" sldId="422"/>
            <ac:spMk id="5" creationId="{A5EC7B91-F99C-FA50-EF40-6737B392C8FB}"/>
          </ac:spMkLst>
        </pc:spChg>
      </pc:sldChg>
      <pc:sldChg chg="modSp mod modTransition">
        <pc:chgData name="Louis Clark" userId="e07aa39b-37fd-478b-b981-4b2baba8d17c" providerId="ADAL" clId="{CCBC678E-2041-4BB7-BFDA-7771247512DA}" dt="2024-04-26T15:27:05.180" v="12888" actId="20577"/>
        <pc:sldMkLst>
          <pc:docMk/>
          <pc:sldMk cId="2211945749" sldId="423"/>
        </pc:sldMkLst>
        <pc:spChg chg="mod">
          <ac:chgData name="Louis Clark" userId="e07aa39b-37fd-478b-b981-4b2baba8d17c" providerId="ADAL" clId="{CCBC678E-2041-4BB7-BFDA-7771247512DA}" dt="2024-04-26T15:23:55.382" v="12589" actId="313"/>
          <ac:spMkLst>
            <pc:docMk/>
            <pc:sldMk cId="2211945749" sldId="423"/>
            <ac:spMk id="4" creationId="{E648122F-FC87-17BB-3C47-CFDDDCCB2B61}"/>
          </ac:spMkLst>
        </pc:spChg>
        <pc:spChg chg="mod">
          <ac:chgData name="Louis Clark" userId="e07aa39b-37fd-478b-b981-4b2baba8d17c" providerId="ADAL" clId="{CCBC678E-2041-4BB7-BFDA-7771247512DA}" dt="2024-04-26T15:27:05.180" v="12888" actId="20577"/>
          <ac:spMkLst>
            <pc:docMk/>
            <pc:sldMk cId="2211945749" sldId="423"/>
            <ac:spMk id="5" creationId="{A5EC7B91-F99C-FA50-EF40-6737B392C8FB}"/>
          </ac:spMkLst>
        </pc:spChg>
      </pc:sldChg>
      <pc:sldChg chg="modSp mod modTransition">
        <pc:chgData name="Louis Clark" userId="e07aa39b-37fd-478b-b981-4b2baba8d17c" providerId="ADAL" clId="{CCBC678E-2041-4BB7-BFDA-7771247512DA}" dt="2024-04-26T15:24:16.520" v="12610" actId="313"/>
        <pc:sldMkLst>
          <pc:docMk/>
          <pc:sldMk cId="327883562" sldId="424"/>
        </pc:sldMkLst>
        <pc:spChg chg="mod">
          <ac:chgData name="Louis Clark" userId="e07aa39b-37fd-478b-b981-4b2baba8d17c" providerId="ADAL" clId="{CCBC678E-2041-4BB7-BFDA-7771247512DA}" dt="2024-04-26T15:24:15.824" v="12609" actId="313"/>
          <ac:spMkLst>
            <pc:docMk/>
            <pc:sldMk cId="327883562" sldId="424"/>
            <ac:spMk id="4" creationId="{E648122F-FC87-17BB-3C47-CFDDDCCB2B61}"/>
          </ac:spMkLst>
        </pc:spChg>
        <pc:spChg chg="mod">
          <ac:chgData name="Louis Clark" userId="e07aa39b-37fd-478b-b981-4b2baba8d17c" providerId="ADAL" clId="{CCBC678E-2041-4BB7-BFDA-7771247512DA}" dt="2024-04-26T15:24:16.520" v="12610" actId="313"/>
          <ac:spMkLst>
            <pc:docMk/>
            <pc:sldMk cId="327883562" sldId="424"/>
            <ac:spMk id="5" creationId="{A5EC7B91-F99C-FA50-EF40-6737B392C8FB}"/>
          </ac:spMkLst>
        </pc:spChg>
      </pc:sldChg>
      <pc:sldChg chg="modSp mod modTransition">
        <pc:chgData name="Louis Clark" userId="e07aa39b-37fd-478b-b981-4b2baba8d17c" providerId="ADAL" clId="{CCBC678E-2041-4BB7-BFDA-7771247512DA}" dt="2024-04-26T15:24:33.287" v="12632" actId="313"/>
        <pc:sldMkLst>
          <pc:docMk/>
          <pc:sldMk cId="943191359" sldId="425"/>
        </pc:sldMkLst>
        <pc:spChg chg="mod">
          <ac:chgData name="Louis Clark" userId="e07aa39b-37fd-478b-b981-4b2baba8d17c" providerId="ADAL" clId="{CCBC678E-2041-4BB7-BFDA-7771247512DA}" dt="2024-04-26T15:24:32.604" v="12631" actId="313"/>
          <ac:spMkLst>
            <pc:docMk/>
            <pc:sldMk cId="943191359" sldId="425"/>
            <ac:spMk id="4" creationId="{E648122F-FC87-17BB-3C47-CFDDDCCB2B61}"/>
          </ac:spMkLst>
        </pc:spChg>
        <pc:spChg chg="mod">
          <ac:chgData name="Louis Clark" userId="e07aa39b-37fd-478b-b981-4b2baba8d17c" providerId="ADAL" clId="{CCBC678E-2041-4BB7-BFDA-7771247512DA}" dt="2024-04-26T15:24:33.287" v="12632" actId="313"/>
          <ac:spMkLst>
            <pc:docMk/>
            <pc:sldMk cId="943191359" sldId="425"/>
            <ac:spMk id="5" creationId="{A5EC7B91-F99C-FA50-EF40-6737B392C8FB}"/>
          </ac:spMkLst>
        </pc:spChg>
      </pc:sldChg>
      <pc:sldChg chg="modSp mod modTransition">
        <pc:chgData name="Louis Clark" userId="e07aa39b-37fd-478b-b981-4b2baba8d17c" providerId="ADAL" clId="{CCBC678E-2041-4BB7-BFDA-7771247512DA}" dt="2024-04-26T15:24:47.108" v="12651" actId="313"/>
        <pc:sldMkLst>
          <pc:docMk/>
          <pc:sldMk cId="551701128" sldId="426"/>
        </pc:sldMkLst>
        <pc:spChg chg="mod">
          <ac:chgData name="Louis Clark" userId="e07aa39b-37fd-478b-b981-4b2baba8d17c" providerId="ADAL" clId="{CCBC678E-2041-4BB7-BFDA-7771247512DA}" dt="2024-04-26T15:24:46.575" v="12650" actId="313"/>
          <ac:spMkLst>
            <pc:docMk/>
            <pc:sldMk cId="551701128" sldId="426"/>
            <ac:spMk id="4" creationId="{E648122F-FC87-17BB-3C47-CFDDDCCB2B61}"/>
          </ac:spMkLst>
        </pc:spChg>
        <pc:spChg chg="mod">
          <ac:chgData name="Louis Clark" userId="e07aa39b-37fd-478b-b981-4b2baba8d17c" providerId="ADAL" clId="{CCBC678E-2041-4BB7-BFDA-7771247512DA}" dt="2024-04-26T15:24:47.108" v="12651" actId="313"/>
          <ac:spMkLst>
            <pc:docMk/>
            <pc:sldMk cId="551701128" sldId="426"/>
            <ac:spMk id="5" creationId="{A5EC7B91-F99C-FA50-EF40-6737B392C8FB}"/>
          </ac:spMkLst>
        </pc:spChg>
      </pc:sldChg>
      <pc:sldChg chg="modSp del mod modTransition">
        <pc:chgData name="Louis Clark" userId="e07aa39b-37fd-478b-b981-4b2baba8d17c" providerId="ADAL" clId="{CCBC678E-2041-4BB7-BFDA-7771247512DA}" dt="2024-04-26T14:18:44.199" v="10731" actId="47"/>
        <pc:sldMkLst>
          <pc:docMk/>
          <pc:sldMk cId="2621377760" sldId="427"/>
        </pc:sldMkLst>
        <pc:spChg chg="mod">
          <ac:chgData name="Louis Clark" userId="e07aa39b-37fd-478b-b981-4b2baba8d17c" providerId="ADAL" clId="{CCBC678E-2041-4BB7-BFDA-7771247512DA}" dt="2024-04-26T12:55:52.339" v="8348" actId="242"/>
          <ac:spMkLst>
            <pc:docMk/>
            <pc:sldMk cId="2621377760" sldId="427"/>
            <ac:spMk id="2" creationId="{A68B814B-DE06-4E41-98BA-07FAC50E3EA5}"/>
          </ac:spMkLst>
        </pc:spChg>
      </pc:sldChg>
      <pc:sldChg chg="modSp mod modTransition">
        <pc:chgData name="Louis Clark" userId="e07aa39b-37fd-478b-b981-4b2baba8d17c" providerId="ADAL" clId="{CCBC678E-2041-4BB7-BFDA-7771247512DA}" dt="2024-04-26T15:24:48.354" v="12653" actId="313"/>
        <pc:sldMkLst>
          <pc:docMk/>
          <pc:sldMk cId="1412939926" sldId="428"/>
        </pc:sldMkLst>
        <pc:spChg chg="mod">
          <ac:chgData name="Louis Clark" userId="e07aa39b-37fd-478b-b981-4b2baba8d17c" providerId="ADAL" clId="{CCBC678E-2041-4BB7-BFDA-7771247512DA}" dt="2024-04-26T15:24:47.828" v="12652" actId="313"/>
          <ac:spMkLst>
            <pc:docMk/>
            <pc:sldMk cId="1412939926" sldId="428"/>
            <ac:spMk id="4" creationId="{E648122F-FC87-17BB-3C47-CFDDDCCB2B61}"/>
          </ac:spMkLst>
        </pc:spChg>
        <pc:spChg chg="mod">
          <ac:chgData name="Louis Clark" userId="e07aa39b-37fd-478b-b981-4b2baba8d17c" providerId="ADAL" clId="{CCBC678E-2041-4BB7-BFDA-7771247512DA}" dt="2024-04-26T15:24:48.354" v="12653" actId="313"/>
          <ac:spMkLst>
            <pc:docMk/>
            <pc:sldMk cId="1412939926" sldId="428"/>
            <ac:spMk id="5" creationId="{A5EC7B91-F99C-FA50-EF40-6737B392C8FB}"/>
          </ac:spMkLst>
        </pc:spChg>
      </pc:sldChg>
      <pc:sldChg chg="modSp mod modTransition">
        <pc:chgData name="Louis Clark" userId="e07aa39b-37fd-478b-b981-4b2baba8d17c" providerId="ADAL" clId="{CCBC678E-2041-4BB7-BFDA-7771247512DA}" dt="2024-04-26T15:24:34.650" v="12634" actId="313"/>
        <pc:sldMkLst>
          <pc:docMk/>
          <pc:sldMk cId="3086395215" sldId="429"/>
        </pc:sldMkLst>
        <pc:spChg chg="mod">
          <ac:chgData name="Louis Clark" userId="e07aa39b-37fd-478b-b981-4b2baba8d17c" providerId="ADAL" clId="{CCBC678E-2041-4BB7-BFDA-7771247512DA}" dt="2024-04-26T15:24:34.013" v="12633" actId="313"/>
          <ac:spMkLst>
            <pc:docMk/>
            <pc:sldMk cId="3086395215" sldId="429"/>
            <ac:spMk id="4" creationId="{E648122F-FC87-17BB-3C47-CFDDDCCB2B61}"/>
          </ac:spMkLst>
        </pc:spChg>
        <pc:spChg chg="mod">
          <ac:chgData name="Louis Clark" userId="e07aa39b-37fd-478b-b981-4b2baba8d17c" providerId="ADAL" clId="{CCBC678E-2041-4BB7-BFDA-7771247512DA}" dt="2024-04-26T15:24:34.650" v="12634" actId="313"/>
          <ac:spMkLst>
            <pc:docMk/>
            <pc:sldMk cId="3086395215" sldId="429"/>
            <ac:spMk id="5" creationId="{A5EC7B91-F99C-FA50-EF40-6737B392C8FB}"/>
          </ac:spMkLst>
        </pc:spChg>
      </pc:sldChg>
      <pc:sldChg chg="modSp mod modTransition">
        <pc:chgData name="Louis Clark" userId="e07aa39b-37fd-478b-b981-4b2baba8d17c" providerId="ADAL" clId="{CCBC678E-2041-4BB7-BFDA-7771247512DA}" dt="2024-04-26T15:24:18.084" v="12612" actId="313"/>
        <pc:sldMkLst>
          <pc:docMk/>
          <pc:sldMk cId="329271523" sldId="430"/>
        </pc:sldMkLst>
        <pc:spChg chg="mod">
          <ac:chgData name="Louis Clark" userId="e07aa39b-37fd-478b-b981-4b2baba8d17c" providerId="ADAL" clId="{CCBC678E-2041-4BB7-BFDA-7771247512DA}" dt="2024-04-26T15:24:17.355" v="12611" actId="313"/>
          <ac:spMkLst>
            <pc:docMk/>
            <pc:sldMk cId="329271523" sldId="430"/>
            <ac:spMk id="4" creationId="{E648122F-FC87-17BB-3C47-CFDDDCCB2B61}"/>
          </ac:spMkLst>
        </pc:spChg>
        <pc:spChg chg="mod">
          <ac:chgData name="Louis Clark" userId="e07aa39b-37fd-478b-b981-4b2baba8d17c" providerId="ADAL" clId="{CCBC678E-2041-4BB7-BFDA-7771247512DA}" dt="2024-04-26T15:24:18.084" v="12612" actId="313"/>
          <ac:spMkLst>
            <pc:docMk/>
            <pc:sldMk cId="329271523" sldId="430"/>
            <ac:spMk id="5" creationId="{A5EC7B91-F99C-FA50-EF40-6737B392C8FB}"/>
          </ac:spMkLst>
        </pc:spChg>
      </pc:sldChg>
      <pc:sldChg chg="modSp mod modTransition">
        <pc:chgData name="Louis Clark" userId="e07aa39b-37fd-478b-b981-4b2baba8d17c" providerId="ADAL" clId="{CCBC678E-2041-4BB7-BFDA-7771247512DA}" dt="2024-04-26T15:23:58.590" v="12592" actId="313"/>
        <pc:sldMkLst>
          <pc:docMk/>
          <pc:sldMk cId="1477864229" sldId="431"/>
        </pc:sldMkLst>
        <pc:spChg chg="mod">
          <ac:chgData name="Louis Clark" userId="e07aa39b-37fd-478b-b981-4b2baba8d17c" providerId="ADAL" clId="{CCBC678E-2041-4BB7-BFDA-7771247512DA}" dt="2024-04-26T15:23:57.742" v="12591" actId="313"/>
          <ac:spMkLst>
            <pc:docMk/>
            <pc:sldMk cId="1477864229" sldId="431"/>
            <ac:spMk id="4" creationId="{E648122F-FC87-17BB-3C47-CFDDDCCB2B61}"/>
          </ac:spMkLst>
        </pc:spChg>
        <pc:spChg chg="mod">
          <ac:chgData name="Louis Clark" userId="e07aa39b-37fd-478b-b981-4b2baba8d17c" providerId="ADAL" clId="{CCBC678E-2041-4BB7-BFDA-7771247512DA}" dt="2024-04-26T15:23:58.590" v="12592" actId="313"/>
          <ac:spMkLst>
            <pc:docMk/>
            <pc:sldMk cId="1477864229" sldId="431"/>
            <ac:spMk id="5" creationId="{A5EC7B91-F99C-FA50-EF40-6737B392C8FB}"/>
          </ac:spMkLst>
        </pc:spChg>
      </pc:sldChg>
      <pc:sldChg chg="modSp mod modTransition">
        <pc:chgData name="Louis Clark" userId="e07aa39b-37fd-478b-b981-4b2baba8d17c" providerId="ADAL" clId="{CCBC678E-2041-4BB7-BFDA-7771247512DA}" dt="2024-04-26T15:22:47.922" v="12534" actId="20577"/>
        <pc:sldMkLst>
          <pc:docMk/>
          <pc:sldMk cId="63821104" sldId="432"/>
        </pc:sldMkLst>
        <pc:spChg chg="mod">
          <ac:chgData name="Louis Clark" userId="e07aa39b-37fd-478b-b981-4b2baba8d17c" providerId="ADAL" clId="{CCBC678E-2041-4BB7-BFDA-7771247512DA}" dt="2024-04-26T15:22:43.898" v="12530" actId="20577"/>
          <ac:spMkLst>
            <pc:docMk/>
            <pc:sldMk cId="63821104" sldId="432"/>
            <ac:spMk id="4" creationId="{E648122F-FC87-17BB-3C47-CFDDDCCB2B61}"/>
          </ac:spMkLst>
        </pc:spChg>
        <pc:spChg chg="mod">
          <ac:chgData name="Louis Clark" userId="e07aa39b-37fd-478b-b981-4b2baba8d17c" providerId="ADAL" clId="{CCBC678E-2041-4BB7-BFDA-7771247512DA}" dt="2024-04-26T15:22:47.922" v="12534" actId="20577"/>
          <ac:spMkLst>
            <pc:docMk/>
            <pc:sldMk cId="63821104" sldId="432"/>
            <ac:spMk id="5" creationId="{A5EC7B91-F99C-FA50-EF40-6737B392C8FB}"/>
          </ac:spMkLst>
        </pc:spChg>
      </pc:sldChg>
      <pc:sldChg chg="modSp mod modTransition">
        <pc:chgData name="Louis Clark" userId="e07aa39b-37fd-478b-b981-4b2baba8d17c" providerId="ADAL" clId="{CCBC678E-2041-4BB7-BFDA-7771247512DA}" dt="2024-04-26T15:21:28.280" v="12456" actId="20577"/>
        <pc:sldMkLst>
          <pc:docMk/>
          <pc:sldMk cId="2819559563" sldId="433"/>
        </pc:sldMkLst>
        <pc:spChg chg="mod">
          <ac:chgData name="Louis Clark" userId="e07aa39b-37fd-478b-b981-4b2baba8d17c" providerId="ADAL" clId="{CCBC678E-2041-4BB7-BFDA-7771247512DA}" dt="2024-04-26T15:21:24.709" v="12452" actId="20577"/>
          <ac:spMkLst>
            <pc:docMk/>
            <pc:sldMk cId="2819559563" sldId="433"/>
            <ac:spMk id="4" creationId="{E648122F-FC87-17BB-3C47-CFDDDCCB2B61}"/>
          </ac:spMkLst>
        </pc:spChg>
        <pc:spChg chg="mod">
          <ac:chgData name="Louis Clark" userId="e07aa39b-37fd-478b-b981-4b2baba8d17c" providerId="ADAL" clId="{CCBC678E-2041-4BB7-BFDA-7771247512DA}" dt="2024-04-26T15:21:28.280" v="12456" actId="20577"/>
          <ac:spMkLst>
            <pc:docMk/>
            <pc:sldMk cId="2819559563" sldId="433"/>
            <ac:spMk id="5" creationId="{A5EC7B91-F99C-FA50-EF40-6737B392C8FB}"/>
          </ac:spMkLst>
        </pc:spChg>
      </pc:sldChg>
      <pc:sldChg chg="modSp mod modTransition">
        <pc:chgData name="Louis Clark" userId="e07aa39b-37fd-478b-b981-4b2baba8d17c" providerId="ADAL" clId="{CCBC678E-2041-4BB7-BFDA-7771247512DA}" dt="2024-04-26T15:20:02.622" v="12375" actId="20577"/>
        <pc:sldMkLst>
          <pc:docMk/>
          <pc:sldMk cId="2160475886" sldId="434"/>
        </pc:sldMkLst>
        <pc:spChg chg="mod">
          <ac:chgData name="Louis Clark" userId="e07aa39b-37fd-478b-b981-4b2baba8d17c" providerId="ADAL" clId="{CCBC678E-2041-4BB7-BFDA-7771247512DA}" dt="2024-04-26T15:19:58.282" v="12371" actId="20577"/>
          <ac:spMkLst>
            <pc:docMk/>
            <pc:sldMk cId="2160475886" sldId="434"/>
            <ac:spMk id="4" creationId="{E648122F-FC87-17BB-3C47-CFDDDCCB2B61}"/>
          </ac:spMkLst>
        </pc:spChg>
        <pc:spChg chg="mod">
          <ac:chgData name="Louis Clark" userId="e07aa39b-37fd-478b-b981-4b2baba8d17c" providerId="ADAL" clId="{CCBC678E-2041-4BB7-BFDA-7771247512DA}" dt="2024-04-26T15:20:02.622" v="12375" actId="20577"/>
          <ac:spMkLst>
            <pc:docMk/>
            <pc:sldMk cId="2160475886" sldId="434"/>
            <ac:spMk id="5" creationId="{A5EC7B91-F99C-FA50-EF40-6737B392C8FB}"/>
          </ac:spMkLst>
        </pc:spChg>
      </pc:sldChg>
      <pc:sldChg chg="modSp mod modTransition">
        <pc:chgData name="Louis Clark" userId="e07aa39b-37fd-478b-b981-4b2baba8d17c" providerId="ADAL" clId="{CCBC678E-2041-4BB7-BFDA-7771247512DA}" dt="2024-04-26T15:26:03.160" v="12766" actId="313"/>
        <pc:sldMkLst>
          <pc:docMk/>
          <pc:sldMk cId="2465632479" sldId="435"/>
        </pc:sldMkLst>
        <pc:spChg chg="mod">
          <ac:chgData name="Louis Clark" userId="e07aa39b-37fd-478b-b981-4b2baba8d17c" providerId="ADAL" clId="{CCBC678E-2041-4BB7-BFDA-7771247512DA}" dt="2024-04-26T15:26:02.695" v="12765" actId="313"/>
          <ac:spMkLst>
            <pc:docMk/>
            <pc:sldMk cId="2465632479" sldId="435"/>
            <ac:spMk id="4" creationId="{E648122F-FC87-17BB-3C47-CFDDDCCB2B61}"/>
          </ac:spMkLst>
        </pc:spChg>
        <pc:spChg chg="mod">
          <ac:chgData name="Louis Clark" userId="e07aa39b-37fd-478b-b981-4b2baba8d17c" providerId="ADAL" clId="{CCBC678E-2041-4BB7-BFDA-7771247512DA}" dt="2024-04-26T15:26:03.160" v="12766" actId="313"/>
          <ac:spMkLst>
            <pc:docMk/>
            <pc:sldMk cId="2465632479" sldId="435"/>
            <ac:spMk id="5" creationId="{A5EC7B91-F99C-FA50-EF40-6737B392C8FB}"/>
          </ac:spMkLst>
        </pc:spChg>
      </pc:sldChg>
      <pc:sldChg chg="modSp mod modTransition">
        <pc:chgData name="Louis Clark" userId="e07aa39b-37fd-478b-b981-4b2baba8d17c" providerId="ADAL" clId="{CCBC678E-2041-4BB7-BFDA-7771247512DA}" dt="2024-04-26T15:25:54.529" v="12747" actId="313"/>
        <pc:sldMkLst>
          <pc:docMk/>
          <pc:sldMk cId="1896820137" sldId="436"/>
        </pc:sldMkLst>
        <pc:spChg chg="mod">
          <ac:chgData name="Louis Clark" userId="e07aa39b-37fd-478b-b981-4b2baba8d17c" providerId="ADAL" clId="{CCBC678E-2041-4BB7-BFDA-7771247512DA}" dt="2024-04-26T15:25:54.088" v="12746" actId="313"/>
          <ac:spMkLst>
            <pc:docMk/>
            <pc:sldMk cId="1896820137" sldId="436"/>
            <ac:spMk id="4" creationId="{E648122F-FC87-17BB-3C47-CFDDDCCB2B61}"/>
          </ac:spMkLst>
        </pc:spChg>
        <pc:spChg chg="mod">
          <ac:chgData name="Louis Clark" userId="e07aa39b-37fd-478b-b981-4b2baba8d17c" providerId="ADAL" clId="{CCBC678E-2041-4BB7-BFDA-7771247512DA}" dt="2024-04-26T15:25:54.529" v="12747" actId="313"/>
          <ac:spMkLst>
            <pc:docMk/>
            <pc:sldMk cId="1896820137" sldId="436"/>
            <ac:spMk id="5" creationId="{A5EC7B91-F99C-FA50-EF40-6737B392C8FB}"/>
          </ac:spMkLst>
        </pc:spChg>
      </pc:sldChg>
      <pc:sldChg chg="modSp mod modTransition">
        <pc:chgData name="Louis Clark" userId="e07aa39b-37fd-478b-b981-4b2baba8d17c" providerId="ADAL" clId="{CCBC678E-2041-4BB7-BFDA-7771247512DA}" dt="2024-04-26T15:25:44.559" v="12728" actId="313"/>
        <pc:sldMkLst>
          <pc:docMk/>
          <pc:sldMk cId="635860055" sldId="437"/>
        </pc:sldMkLst>
        <pc:spChg chg="mod">
          <ac:chgData name="Louis Clark" userId="e07aa39b-37fd-478b-b981-4b2baba8d17c" providerId="ADAL" clId="{CCBC678E-2041-4BB7-BFDA-7771247512DA}" dt="2024-04-26T14:29:35.230" v="10986" actId="20577"/>
          <ac:spMkLst>
            <pc:docMk/>
            <pc:sldMk cId="635860055" sldId="437"/>
            <ac:spMk id="2" creationId="{71AA70A8-24BB-1CB8-131F-46840EDEAE50}"/>
          </ac:spMkLst>
        </pc:spChg>
        <pc:spChg chg="mod">
          <ac:chgData name="Louis Clark" userId="e07aa39b-37fd-478b-b981-4b2baba8d17c" providerId="ADAL" clId="{CCBC678E-2041-4BB7-BFDA-7771247512DA}" dt="2024-04-26T15:25:44.049" v="12727" actId="313"/>
          <ac:spMkLst>
            <pc:docMk/>
            <pc:sldMk cId="635860055" sldId="437"/>
            <ac:spMk id="4" creationId="{E648122F-FC87-17BB-3C47-CFDDDCCB2B61}"/>
          </ac:spMkLst>
        </pc:spChg>
        <pc:spChg chg="mod">
          <ac:chgData name="Louis Clark" userId="e07aa39b-37fd-478b-b981-4b2baba8d17c" providerId="ADAL" clId="{CCBC678E-2041-4BB7-BFDA-7771247512DA}" dt="2024-04-26T15:25:44.559" v="12728" actId="313"/>
          <ac:spMkLst>
            <pc:docMk/>
            <pc:sldMk cId="635860055" sldId="437"/>
            <ac:spMk id="5" creationId="{A5EC7B91-F99C-FA50-EF40-6737B392C8FB}"/>
          </ac:spMkLst>
        </pc:spChg>
      </pc:sldChg>
      <pc:sldChg chg="modSp mod modTransition">
        <pc:chgData name="Louis Clark" userId="e07aa39b-37fd-478b-b981-4b2baba8d17c" providerId="ADAL" clId="{CCBC678E-2041-4BB7-BFDA-7771247512DA}" dt="2024-04-26T15:25:33.166" v="12708" actId="313"/>
        <pc:sldMkLst>
          <pc:docMk/>
          <pc:sldMk cId="2444700206" sldId="438"/>
        </pc:sldMkLst>
        <pc:spChg chg="mod">
          <ac:chgData name="Louis Clark" userId="e07aa39b-37fd-478b-b981-4b2baba8d17c" providerId="ADAL" clId="{CCBC678E-2041-4BB7-BFDA-7771247512DA}" dt="2024-04-26T15:25:32.682" v="12707" actId="313"/>
          <ac:spMkLst>
            <pc:docMk/>
            <pc:sldMk cId="2444700206" sldId="438"/>
            <ac:spMk id="4" creationId="{E648122F-FC87-17BB-3C47-CFDDDCCB2B61}"/>
          </ac:spMkLst>
        </pc:spChg>
        <pc:spChg chg="mod">
          <ac:chgData name="Louis Clark" userId="e07aa39b-37fd-478b-b981-4b2baba8d17c" providerId="ADAL" clId="{CCBC678E-2041-4BB7-BFDA-7771247512DA}" dt="2024-04-26T15:25:33.166" v="12708" actId="313"/>
          <ac:spMkLst>
            <pc:docMk/>
            <pc:sldMk cId="2444700206" sldId="438"/>
            <ac:spMk id="5" creationId="{A5EC7B91-F99C-FA50-EF40-6737B392C8FB}"/>
          </ac:spMkLst>
        </pc:spChg>
        <pc:graphicFrameChg chg="modGraphic">
          <ac:chgData name="Louis Clark" userId="e07aa39b-37fd-478b-b981-4b2baba8d17c" providerId="ADAL" clId="{CCBC678E-2041-4BB7-BFDA-7771247512DA}" dt="2024-01-15T15:44:14.374" v="2487" actId="20577"/>
          <ac:graphicFrameMkLst>
            <pc:docMk/>
            <pc:sldMk cId="2444700206" sldId="438"/>
            <ac:graphicFrameMk id="10" creationId="{C2630110-7B5C-0659-8102-D7E91636460B}"/>
          </ac:graphicFrameMkLst>
        </pc:graphicFrameChg>
      </pc:sldChg>
      <pc:sldChg chg="modSp add del mod modTransition">
        <pc:chgData name="Louis Clark" userId="e07aa39b-37fd-478b-b981-4b2baba8d17c" providerId="ADAL" clId="{CCBC678E-2041-4BB7-BFDA-7771247512DA}" dt="2024-04-26T15:25:19.922" v="12687" actId="313"/>
        <pc:sldMkLst>
          <pc:docMk/>
          <pc:sldMk cId="389871912" sldId="439"/>
        </pc:sldMkLst>
        <pc:spChg chg="mod">
          <ac:chgData name="Louis Clark" userId="e07aa39b-37fd-478b-b981-4b2baba8d17c" providerId="ADAL" clId="{CCBC678E-2041-4BB7-BFDA-7771247512DA}" dt="2024-04-26T15:25:19.490" v="12686" actId="313"/>
          <ac:spMkLst>
            <pc:docMk/>
            <pc:sldMk cId="389871912" sldId="439"/>
            <ac:spMk id="4" creationId="{E648122F-FC87-17BB-3C47-CFDDDCCB2B61}"/>
          </ac:spMkLst>
        </pc:spChg>
        <pc:spChg chg="mod">
          <ac:chgData name="Louis Clark" userId="e07aa39b-37fd-478b-b981-4b2baba8d17c" providerId="ADAL" clId="{CCBC678E-2041-4BB7-BFDA-7771247512DA}" dt="2024-04-26T15:25:19.922" v="12687" actId="313"/>
          <ac:spMkLst>
            <pc:docMk/>
            <pc:sldMk cId="389871912" sldId="439"/>
            <ac:spMk id="5" creationId="{A5EC7B91-F99C-FA50-EF40-6737B392C8FB}"/>
          </ac:spMkLst>
        </pc:spChg>
      </pc:sldChg>
      <pc:sldChg chg="modSp mod modTransition">
        <pc:chgData name="Louis Clark" userId="e07aa39b-37fd-478b-b981-4b2baba8d17c" providerId="ADAL" clId="{CCBC678E-2041-4BB7-BFDA-7771247512DA}" dt="2024-04-26T15:27:12.934" v="12893" actId="20577"/>
        <pc:sldMkLst>
          <pc:docMk/>
          <pc:sldMk cId="1674944663" sldId="440"/>
        </pc:sldMkLst>
        <pc:spChg chg="mod">
          <ac:chgData name="Louis Clark" userId="e07aa39b-37fd-478b-b981-4b2baba8d17c" providerId="ADAL" clId="{CCBC678E-2041-4BB7-BFDA-7771247512DA}" dt="2024-04-26T15:25:18.272" v="12684" actId="313"/>
          <ac:spMkLst>
            <pc:docMk/>
            <pc:sldMk cId="1674944663" sldId="440"/>
            <ac:spMk id="4" creationId="{E648122F-FC87-17BB-3C47-CFDDDCCB2B61}"/>
          </ac:spMkLst>
        </pc:spChg>
        <pc:spChg chg="mod">
          <ac:chgData name="Louis Clark" userId="e07aa39b-37fd-478b-b981-4b2baba8d17c" providerId="ADAL" clId="{CCBC678E-2041-4BB7-BFDA-7771247512DA}" dt="2024-04-26T15:27:12.934" v="12893" actId="20577"/>
          <ac:spMkLst>
            <pc:docMk/>
            <pc:sldMk cId="1674944663" sldId="440"/>
            <ac:spMk id="5" creationId="{A5EC7B91-F99C-FA50-EF40-6737B392C8FB}"/>
          </ac:spMkLst>
        </pc:spChg>
      </pc:sldChg>
      <pc:sldChg chg="addSp delSp modSp mod modTransition">
        <pc:chgData name="Louis Clark" userId="e07aa39b-37fd-478b-b981-4b2baba8d17c" providerId="ADAL" clId="{CCBC678E-2041-4BB7-BFDA-7771247512DA}" dt="2024-04-26T15:25:28.490" v="12703" actId="313"/>
        <pc:sldMkLst>
          <pc:docMk/>
          <pc:sldMk cId="1108705714" sldId="441"/>
        </pc:sldMkLst>
        <pc:spChg chg="mod">
          <ac:chgData name="Louis Clark" userId="e07aa39b-37fd-478b-b981-4b2baba8d17c" providerId="ADAL" clId="{CCBC678E-2041-4BB7-BFDA-7771247512DA}" dt="2024-04-26T15:25:28.490" v="12703" actId="313"/>
          <ac:spMkLst>
            <pc:docMk/>
            <pc:sldMk cId="1108705714" sldId="441"/>
            <ac:spMk id="5" creationId="{A5EC7B91-F99C-FA50-EF40-6737B392C8FB}"/>
          </ac:spMkLst>
        </pc:spChg>
        <pc:spChg chg="add del">
          <ac:chgData name="Louis Clark" userId="e07aa39b-37fd-478b-b981-4b2baba8d17c" providerId="ADAL" clId="{CCBC678E-2041-4BB7-BFDA-7771247512DA}" dt="2024-01-15T15:09:47.161" v="510" actId="22"/>
          <ac:spMkLst>
            <pc:docMk/>
            <pc:sldMk cId="1108705714" sldId="441"/>
            <ac:spMk id="7" creationId="{9AACD5DE-5585-CC0B-474C-98692ED50DA1}"/>
          </ac:spMkLst>
        </pc:spChg>
        <pc:graphicFrameChg chg="mod">
          <ac:chgData name="Louis Clark" userId="e07aa39b-37fd-478b-b981-4b2baba8d17c" providerId="ADAL" clId="{CCBC678E-2041-4BB7-BFDA-7771247512DA}" dt="2024-01-15T16:50:35.429" v="7130" actId="20577"/>
          <ac:graphicFrameMkLst>
            <pc:docMk/>
            <pc:sldMk cId="1108705714" sldId="441"/>
            <ac:graphicFrameMk id="3" creationId="{CA5371D3-6459-8724-3F41-F4D17B789CF4}"/>
          </ac:graphicFrameMkLst>
        </pc:graphicFrameChg>
      </pc:sldChg>
      <pc:sldChg chg="modSp mod modTransition">
        <pc:chgData name="Louis Clark" userId="e07aa39b-37fd-478b-b981-4b2baba8d17c" providerId="ADAL" clId="{CCBC678E-2041-4BB7-BFDA-7771247512DA}" dt="2024-04-26T15:25:41.176" v="12723" actId="313"/>
        <pc:sldMkLst>
          <pc:docMk/>
          <pc:sldMk cId="341513960" sldId="442"/>
        </pc:sldMkLst>
        <pc:spChg chg="mod">
          <ac:chgData name="Louis Clark" userId="e07aa39b-37fd-478b-b981-4b2baba8d17c" providerId="ADAL" clId="{CCBC678E-2041-4BB7-BFDA-7771247512DA}" dt="2024-04-26T15:25:41.176" v="12723" actId="313"/>
          <ac:spMkLst>
            <pc:docMk/>
            <pc:sldMk cId="341513960" sldId="442"/>
            <ac:spMk id="5" creationId="{A5EC7B91-F99C-FA50-EF40-6737B392C8FB}"/>
          </ac:spMkLst>
        </pc:spChg>
        <pc:spChg chg="mod">
          <ac:chgData name="Louis Clark" userId="e07aa39b-37fd-478b-b981-4b2baba8d17c" providerId="ADAL" clId="{CCBC678E-2041-4BB7-BFDA-7771247512DA}" dt="2024-04-26T14:29:50.903" v="10994" actId="20577"/>
          <ac:spMkLst>
            <pc:docMk/>
            <pc:sldMk cId="341513960" sldId="442"/>
            <ac:spMk id="6" creationId="{FD000530-F8F2-B56C-17F4-44D6A253F2DC}"/>
          </ac:spMkLst>
        </pc:spChg>
      </pc:sldChg>
      <pc:sldChg chg="modSp mod modTransition">
        <pc:chgData name="Louis Clark" userId="e07aa39b-37fd-478b-b981-4b2baba8d17c" providerId="ADAL" clId="{CCBC678E-2041-4BB7-BFDA-7771247512DA}" dt="2024-04-26T15:25:52.381" v="12743" actId="313"/>
        <pc:sldMkLst>
          <pc:docMk/>
          <pc:sldMk cId="1074126225" sldId="443"/>
        </pc:sldMkLst>
        <pc:spChg chg="mod">
          <ac:chgData name="Louis Clark" userId="e07aa39b-37fd-478b-b981-4b2baba8d17c" providerId="ADAL" clId="{CCBC678E-2041-4BB7-BFDA-7771247512DA}" dt="2024-04-26T15:25:52.381" v="12743" actId="313"/>
          <ac:spMkLst>
            <pc:docMk/>
            <pc:sldMk cId="1074126225" sldId="443"/>
            <ac:spMk id="5" creationId="{A5EC7B91-F99C-FA50-EF40-6737B392C8FB}"/>
          </ac:spMkLst>
        </pc:spChg>
      </pc:sldChg>
      <pc:sldChg chg="modSp mod modTransition">
        <pc:chgData name="Louis Clark" userId="e07aa39b-37fd-478b-b981-4b2baba8d17c" providerId="ADAL" clId="{CCBC678E-2041-4BB7-BFDA-7771247512DA}" dt="2024-04-26T15:26:01.300" v="12762" actId="313"/>
        <pc:sldMkLst>
          <pc:docMk/>
          <pc:sldMk cId="199524933" sldId="444"/>
        </pc:sldMkLst>
        <pc:spChg chg="mod">
          <ac:chgData name="Louis Clark" userId="e07aa39b-37fd-478b-b981-4b2baba8d17c" providerId="ADAL" clId="{CCBC678E-2041-4BB7-BFDA-7771247512DA}" dt="2024-04-26T15:26:01.300" v="12762" actId="313"/>
          <ac:spMkLst>
            <pc:docMk/>
            <pc:sldMk cId="199524933" sldId="444"/>
            <ac:spMk id="5" creationId="{A5EC7B91-F99C-FA50-EF40-6737B392C8FB}"/>
          </ac:spMkLst>
        </pc:spChg>
      </pc:sldChg>
      <pc:sldChg chg="modSp mod modTransition">
        <pc:chgData name="Louis Clark" userId="e07aa39b-37fd-478b-b981-4b2baba8d17c" providerId="ADAL" clId="{CCBC678E-2041-4BB7-BFDA-7771247512DA}" dt="2024-04-26T15:19:42.469" v="12359" actId="6549"/>
        <pc:sldMkLst>
          <pc:docMk/>
          <pc:sldMk cId="247558299" sldId="445"/>
        </pc:sldMkLst>
        <pc:spChg chg="mod">
          <ac:chgData name="Louis Clark" userId="e07aa39b-37fd-478b-b981-4b2baba8d17c" providerId="ADAL" clId="{CCBC678E-2041-4BB7-BFDA-7771247512DA}" dt="2024-04-26T15:19:42.469" v="12359" actId="6549"/>
          <ac:spMkLst>
            <pc:docMk/>
            <pc:sldMk cId="247558299" sldId="445"/>
            <ac:spMk id="5" creationId="{A5EC7B91-F99C-FA50-EF40-6737B392C8FB}"/>
          </ac:spMkLst>
        </pc:spChg>
      </pc:sldChg>
      <pc:sldChg chg="modSp mod modTransition">
        <pc:chgData name="Louis Clark" userId="e07aa39b-37fd-478b-b981-4b2baba8d17c" providerId="ADAL" clId="{CCBC678E-2041-4BB7-BFDA-7771247512DA}" dt="2024-04-26T15:21:11.812" v="12440" actId="20577"/>
        <pc:sldMkLst>
          <pc:docMk/>
          <pc:sldMk cId="4233834865" sldId="446"/>
        </pc:sldMkLst>
        <pc:spChg chg="mod">
          <ac:chgData name="Louis Clark" userId="e07aa39b-37fd-478b-b981-4b2baba8d17c" providerId="ADAL" clId="{CCBC678E-2041-4BB7-BFDA-7771247512DA}" dt="2024-04-26T15:21:11.812" v="12440" actId="20577"/>
          <ac:spMkLst>
            <pc:docMk/>
            <pc:sldMk cId="4233834865" sldId="446"/>
            <ac:spMk id="5" creationId="{A5EC7B91-F99C-FA50-EF40-6737B392C8FB}"/>
          </ac:spMkLst>
        </pc:spChg>
      </pc:sldChg>
      <pc:sldChg chg="modSp mod modTransition">
        <pc:chgData name="Louis Clark" userId="e07aa39b-37fd-478b-b981-4b2baba8d17c" providerId="ADAL" clId="{CCBC678E-2041-4BB7-BFDA-7771247512DA}" dt="2024-04-26T15:22:32.321" v="12518" actId="20577"/>
        <pc:sldMkLst>
          <pc:docMk/>
          <pc:sldMk cId="1500312355" sldId="447"/>
        </pc:sldMkLst>
        <pc:spChg chg="mod">
          <ac:chgData name="Louis Clark" userId="e07aa39b-37fd-478b-b981-4b2baba8d17c" providerId="ADAL" clId="{CCBC678E-2041-4BB7-BFDA-7771247512DA}" dt="2024-04-26T15:22:32.321" v="12518" actId="20577"/>
          <ac:spMkLst>
            <pc:docMk/>
            <pc:sldMk cId="1500312355" sldId="447"/>
            <ac:spMk id="5" creationId="{A5EC7B91-F99C-FA50-EF40-6737B392C8FB}"/>
          </ac:spMkLst>
        </pc:spChg>
      </pc:sldChg>
      <pc:sldChg chg="modSp mod modTransition">
        <pc:chgData name="Louis Clark" userId="e07aa39b-37fd-478b-b981-4b2baba8d17c" providerId="ADAL" clId="{CCBC678E-2041-4BB7-BFDA-7771247512DA}" dt="2024-04-26T15:23:54.055" v="12588" actId="313"/>
        <pc:sldMkLst>
          <pc:docMk/>
          <pc:sldMk cId="167461306" sldId="448"/>
        </pc:sldMkLst>
        <pc:spChg chg="mod">
          <ac:chgData name="Louis Clark" userId="e07aa39b-37fd-478b-b981-4b2baba8d17c" providerId="ADAL" clId="{CCBC678E-2041-4BB7-BFDA-7771247512DA}" dt="2024-04-26T15:23:54.055" v="12588" actId="313"/>
          <ac:spMkLst>
            <pc:docMk/>
            <pc:sldMk cId="167461306" sldId="448"/>
            <ac:spMk id="5" creationId="{A5EC7B91-F99C-FA50-EF40-6737B392C8FB}"/>
          </ac:spMkLst>
        </pc:spChg>
      </pc:sldChg>
      <pc:sldChg chg="modSp mod modTransition">
        <pc:chgData name="Louis Clark" userId="e07aa39b-37fd-478b-b981-4b2baba8d17c" providerId="ADAL" clId="{CCBC678E-2041-4BB7-BFDA-7771247512DA}" dt="2024-04-26T15:24:14.875" v="12608" actId="313"/>
        <pc:sldMkLst>
          <pc:docMk/>
          <pc:sldMk cId="4135314093" sldId="449"/>
        </pc:sldMkLst>
        <pc:spChg chg="mod">
          <ac:chgData name="Louis Clark" userId="e07aa39b-37fd-478b-b981-4b2baba8d17c" providerId="ADAL" clId="{CCBC678E-2041-4BB7-BFDA-7771247512DA}" dt="2024-04-26T15:24:14.875" v="12608" actId="313"/>
          <ac:spMkLst>
            <pc:docMk/>
            <pc:sldMk cId="4135314093" sldId="449"/>
            <ac:spMk id="5" creationId="{A5EC7B91-F99C-FA50-EF40-6737B392C8FB}"/>
          </ac:spMkLst>
        </pc:spChg>
      </pc:sldChg>
      <pc:sldChg chg="modSp mod modTransition">
        <pc:chgData name="Louis Clark" userId="e07aa39b-37fd-478b-b981-4b2baba8d17c" providerId="ADAL" clId="{CCBC678E-2041-4BB7-BFDA-7771247512DA}" dt="2024-04-26T15:24:31.742" v="12630" actId="313"/>
        <pc:sldMkLst>
          <pc:docMk/>
          <pc:sldMk cId="716794750" sldId="450"/>
        </pc:sldMkLst>
        <pc:spChg chg="mod">
          <ac:chgData name="Louis Clark" userId="e07aa39b-37fd-478b-b981-4b2baba8d17c" providerId="ADAL" clId="{CCBC678E-2041-4BB7-BFDA-7771247512DA}" dt="2024-04-26T15:24:31.742" v="12630" actId="313"/>
          <ac:spMkLst>
            <pc:docMk/>
            <pc:sldMk cId="716794750" sldId="450"/>
            <ac:spMk id="5" creationId="{A5EC7B91-F99C-FA50-EF40-6737B392C8FB}"/>
          </ac:spMkLst>
        </pc:spChg>
      </pc:sldChg>
      <pc:sldChg chg="modSp mod modTransition">
        <pc:chgData name="Louis Clark" userId="e07aa39b-37fd-478b-b981-4b2baba8d17c" providerId="ADAL" clId="{CCBC678E-2041-4BB7-BFDA-7771247512DA}" dt="2024-04-26T15:24:45.738" v="12649" actId="313"/>
        <pc:sldMkLst>
          <pc:docMk/>
          <pc:sldMk cId="2371543662" sldId="451"/>
        </pc:sldMkLst>
        <pc:spChg chg="mod">
          <ac:chgData name="Louis Clark" userId="e07aa39b-37fd-478b-b981-4b2baba8d17c" providerId="ADAL" clId="{CCBC678E-2041-4BB7-BFDA-7771247512DA}" dt="2024-04-26T15:24:45.738" v="12649" actId="313"/>
          <ac:spMkLst>
            <pc:docMk/>
            <pc:sldMk cId="2371543662" sldId="451"/>
            <ac:spMk id="5" creationId="{A5EC7B91-F99C-FA50-EF40-6737B392C8FB}"/>
          </ac:spMkLst>
        </pc:spChg>
      </pc:sldChg>
      <pc:sldChg chg="modSp add del mod">
        <pc:chgData name="Louis Clark" userId="e07aa39b-37fd-478b-b981-4b2baba8d17c" providerId="ADAL" clId="{CCBC678E-2041-4BB7-BFDA-7771247512DA}" dt="2024-04-26T15:25:17.205" v="12683" actId="313"/>
        <pc:sldMkLst>
          <pc:docMk/>
          <pc:sldMk cId="1668040505" sldId="452"/>
        </pc:sldMkLst>
        <pc:spChg chg="mod">
          <ac:chgData name="Louis Clark" userId="e07aa39b-37fd-478b-b981-4b2baba8d17c" providerId="ADAL" clId="{CCBC678E-2041-4BB7-BFDA-7771247512DA}" dt="2024-01-15T15:09:11.356" v="422" actId="20577"/>
          <ac:spMkLst>
            <pc:docMk/>
            <pc:sldMk cId="1668040505" sldId="452"/>
            <ac:spMk id="4" creationId="{E648122F-FC87-17BB-3C47-CFDDDCCB2B61}"/>
          </ac:spMkLst>
        </pc:spChg>
        <pc:spChg chg="mod">
          <ac:chgData name="Louis Clark" userId="e07aa39b-37fd-478b-b981-4b2baba8d17c" providerId="ADAL" clId="{CCBC678E-2041-4BB7-BFDA-7771247512DA}" dt="2024-01-15T15:35:27.699" v="2383" actId="20577"/>
          <ac:spMkLst>
            <pc:docMk/>
            <pc:sldMk cId="1668040505" sldId="452"/>
            <ac:spMk id="5" creationId="{A5EC7B91-F99C-FA50-EF40-6737B392C8FB}"/>
          </ac:spMkLst>
        </pc:spChg>
        <pc:graphicFrameChg chg="mod">
          <ac:chgData name="Louis Clark" userId="e07aa39b-37fd-478b-b981-4b2baba8d17c" providerId="ADAL" clId="{CCBC678E-2041-4BB7-BFDA-7771247512DA}" dt="2024-04-26T15:25:17.205" v="12683" actId="313"/>
          <ac:graphicFrameMkLst>
            <pc:docMk/>
            <pc:sldMk cId="1668040505" sldId="452"/>
            <ac:graphicFrameMk id="3" creationId="{CA5371D3-6459-8724-3F41-F4D17B789CF4}"/>
          </ac:graphicFrameMkLst>
        </pc:graphicFrameChg>
      </pc:sldChg>
      <pc:sldChg chg="addSp delSp modSp add mod">
        <pc:chgData name="Louis Clark" userId="e07aa39b-37fd-478b-b981-4b2baba8d17c" providerId="ADAL" clId="{CCBC678E-2041-4BB7-BFDA-7771247512DA}" dt="2024-04-26T15:25:29.335" v="12704" actId="313"/>
        <pc:sldMkLst>
          <pc:docMk/>
          <pc:sldMk cId="629667593" sldId="453"/>
        </pc:sldMkLst>
        <pc:spChg chg="add mod">
          <ac:chgData name="Louis Clark" userId="e07aa39b-37fd-478b-b981-4b2baba8d17c" providerId="ADAL" clId="{CCBC678E-2041-4BB7-BFDA-7771247512DA}" dt="2024-01-15T15:10:10.845" v="513"/>
          <ac:spMkLst>
            <pc:docMk/>
            <pc:sldMk cId="629667593" sldId="453"/>
            <ac:spMk id="2" creationId="{AE5FD8C1-4EE2-74A4-D11A-06CC6E79D973}"/>
          </ac:spMkLst>
        </pc:spChg>
        <pc:spChg chg="mod">
          <ac:chgData name="Louis Clark" userId="e07aa39b-37fd-478b-b981-4b2baba8d17c" providerId="ADAL" clId="{CCBC678E-2041-4BB7-BFDA-7771247512DA}" dt="2024-01-15T15:10:12.670" v="515" actId="20577"/>
          <ac:spMkLst>
            <pc:docMk/>
            <pc:sldMk cId="629667593" sldId="453"/>
            <ac:spMk id="4" creationId="{E648122F-FC87-17BB-3C47-CFDDDCCB2B61}"/>
          </ac:spMkLst>
        </pc:spChg>
        <pc:spChg chg="mod">
          <ac:chgData name="Louis Clark" userId="e07aa39b-37fd-478b-b981-4b2baba8d17c" providerId="ADAL" clId="{CCBC678E-2041-4BB7-BFDA-7771247512DA}" dt="2024-01-15T15:40:50.231" v="2409" actId="20577"/>
          <ac:spMkLst>
            <pc:docMk/>
            <pc:sldMk cId="629667593" sldId="453"/>
            <ac:spMk id="5" creationId="{A5EC7B91-F99C-FA50-EF40-6737B392C8FB}"/>
          </ac:spMkLst>
        </pc:spChg>
        <pc:spChg chg="del">
          <ac:chgData name="Louis Clark" userId="e07aa39b-37fd-478b-b981-4b2baba8d17c" providerId="ADAL" clId="{CCBC678E-2041-4BB7-BFDA-7771247512DA}" dt="2024-01-15T15:10:10.468" v="512" actId="478"/>
          <ac:spMkLst>
            <pc:docMk/>
            <pc:sldMk cId="629667593" sldId="453"/>
            <ac:spMk id="6" creationId="{17CFCB35-BAEF-A132-3D3C-F365B0332AE4}"/>
          </ac:spMkLst>
        </pc:spChg>
        <pc:graphicFrameChg chg="mod">
          <ac:chgData name="Louis Clark" userId="e07aa39b-37fd-478b-b981-4b2baba8d17c" providerId="ADAL" clId="{CCBC678E-2041-4BB7-BFDA-7771247512DA}" dt="2024-04-26T15:25:29.335" v="12704" actId="313"/>
          <ac:graphicFrameMkLst>
            <pc:docMk/>
            <pc:sldMk cId="629667593" sldId="453"/>
            <ac:graphicFrameMk id="3" creationId="{CA5371D3-6459-8724-3F41-F4D17B789CF4}"/>
          </ac:graphicFrameMkLst>
        </pc:graphicFrameChg>
      </pc:sldChg>
      <pc:sldChg chg="modSp add mod">
        <pc:chgData name="Louis Clark" userId="e07aa39b-37fd-478b-b981-4b2baba8d17c" providerId="ADAL" clId="{CCBC678E-2041-4BB7-BFDA-7771247512DA}" dt="2024-04-26T15:17:59.672" v="12309" actId="14100"/>
        <pc:sldMkLst>
          <pc:docMk/>
          <pc:sldMk cId="1231359037" sldId="454"/>
        </pc:sldMkLst>
        <pc:spChg chg="mod">
          <ac:chgData name="Louis Clark" userId="e07aa39b-37fd-478b-b981-4b2baba8d17c" providerId="ADAL" clId="{CCBC678E-2041-4BB7-BFDA-7771247512DA}" dt="2024-04-26T15:17:45.671" v="12304"/>
          <ac:spMkLst>
            <pc:docMk/>
            <pc:sldMk cId="1231359037" sldId="454"/>
            <ac:spMk id="4" creationId="{E648122F-FC87-17BB-3C47-CFDDDCCB2B61}"/>
          </ac:spMkLst>
        </pc:spChg>
        <pc:spChg chg="mod">
          <ac:chgData name="Louis Clark" userId="e07aa39b-37fd-478b-b981-4b2baba8d17c" providerId="ADAL" clId="{CCBC678E-2041-4BB7-BFDA-7771247512DA}" dt="2024-04-26T15:17:59.672" v="12309" actId="14100"/>
          <ac:spMkLst>
            <pc:docMk/>
            <pc:sldMk cId="1231359037" sldId="454"/>
            <ac:spMk id="5" creationId="{A5EC7B91-F99C-FA50-EF40-6737B392C8FB}"/>
          </ac:spMkLst>
        </pc:spChg>
        <pc:graphicFrameChg chg="mod">
          <ac:chgData name="Louis Clark" userId="e07aa39b-37fd-478b-b981-4b2baba8d17c" providerId="ADAL" clId="{CCBC678E-2041-4BB7-BFDA-7771247512DA}" dt="2024-01-15T15:26:08.813" v="1584" actId="16803"/>
          <ac:graphicFrameMkLst>
            <pc:docMk/>
            <pc:sldMk cId="1231359037" sldId="454"/>
            <ac:graphicFrameMk id="3" creationId="{CA5371D3-6459-8724-3F41-F4D17B789CF4}"/>
          </ac:graphicFrameMkLst>
        </pc:graphicFrameChg>
      </pc:sldChg>
      <pc:sldChg chg="modSp add mod">
        <pc:chgData name="Louis Clark" userId="e07aa39b-37fd-478b-b981-4b2baba8d17c" providerId="ADAL" clId="{CCBC678E-2041-4BB7-BFDA-7771247512DA}" dt="2024-04-26T15:18:05.819" v="12311" actId="20577"/>
        <pc:sldMkLst>
          <pc:docMk/>
          <pc:sldMk cId="2276886571" sldId="455"/>
        </pc:sldMkLst>
        <pc:spChg chg="mod">
          <ac:chgData name="Louis Clark" userId="e07aa39b-37fd-478b-b981-4b2baba8d17c" providerId="ADAL" clId="{CCBC678E-2041-4BB7-BFDA-7771247512DA}" dt="2024-01-15T15:25:09.124" v="1480" actId="20577"/>
          <ac:spMkLst>
            <pc:docMk/>
            <pc:sldMk cId="2276886571" sldId="455"/>
            <ac:spMk id="4" creationId="{E648122F-FC87-17BB-3C47-CFDDDCCB2B61}"/>
          </ac:spMkLst>
        </pc:spChg>
        <pc:spChg chg="mod">
          <ac:chgData name="Louis Clark" userId="e07aa39b-37fd-478b-b981-4b2baba8d17c" providerId="ADAL" clId="{CCBC678E-2041-4BB7-BFDA-7771247512DA}" dt="2024-01-15T15:25:52.838" v="1556" actId="20577"/>
          <ac:spMkLst>
            <pc:docMk/>
            <pc:sldMk cId="2276886571" sldId="455"/>
            <ac:spMk id="5" creationId="{A5EC7B91-F99C-FA50-EF40-6737B392C8FB}"/>
          </ac:spMkLst>
        </pc:spChg>
        <pc:graphicFrameChg chg="mod">
          <ac:chgData name="Louis Clark" userId="e07aa39b-37fd-478b-b981-4b2baba8d17c" providerId="ADAL" clId="{CCBC678E-2041-4BB7-BFDA-7771247512DA}" dt="2024-04-26T15:18:05.819" v="12311" actId="20577"/>
          <ac:graphicFrameMkLst>
            <pc:docMk/>
            <pc:sldMk cId="2276886571" sldId="455"/>
            <ac:graphicFrameMk id="3" creationId="{CA5371D3-6459-8724-3F41-F4D17B789CF4}"/>
          </ac:graphicFrameMkLst>
        </pc:graphicFrameChg>
      </pc:sldChg>
      <pc:sldChg chg="modSp add del mod">
        <pc:chgData name="Louis Clark" userId="e07aa39b-37fd-478b-b981-4b2baba8d17c" providerId="ADAL" clId="{CCBC678E-2041-4BB7-BFDA-7771247512DA}" dt="2024-01-15T15:47:48.779" v="2842" actId="47"/>
        <pc:sldMkLst>
          <pc:docMk/>
          <pc:sldMk cId="2908426867" sldId="456"/>
        </pc:sldMkLst>
        <pc:spChg chg="mod">
          <ac:chgData name="Louis Clark" userId="e07aa39b-37fd-478b-b981-4b2baba8d17c" providerId="ADAL" clId="{CCBC678E-2041-4BB7-BFDA-7771247512DA}" dt="2024-01-15T15:31:59.248" v="2076" actId="20577"/>
          <ac:spMkLst>
            <pc:docMk/>
            <pc:sldMk cId="2908426867" sldId="456"/>
            <ac:spMk id="2" creationId="{A68B814B-DE06-4E41-98BA-07FAC50E3EA5}"/>
          </ac:spMkLst>
        </pc:spChg>
        <pc:spChg chg="mod">
          <ac:chgData name="Louis Clark" userId="e07aa39b-37fd-478b-b981-4b2baba8d17c" providerId="ADAL" clId="{CCBC678E-2041-4BB7-BFDA-7771247512DA}" dt="2024-01-15T15:32:09.399" v="2116" actId="20577"/>
          <ac:spMkLst>
            <pc:docMk/>
            <pc:sldMk cId="2908426867" sldId="456"/>
            <ac:spMk id="7" creationId="{F4A2B47A-53B8-3276-D062-143F2837D206}"/>
          </ac:spMkLst>
        </pc:spChg>
      </pc:sldChg>
      <pc:sldChg chg="modSp add del mod">
        <pc:chgData name="Louis Clark" userId="e07aa39b-37fd-478b-b981-4b2baba8d17c" providerId="ADAL" clId="{CCBC678E-2041-4BB7-BFDA-7771247512DA}" dt="2024-01-15T15:47:47.066" v="2841" actId="47"/>
        <pc:sldMkLst>
          <pc:docMk/>
          <pc:sldMk cId="2672042640" sldId="457"/>
        </pc:sldMkLst>
        <pc:spChg chg="mod">
          <ac:chgData name="Louis Clark" userId="e07aa39b-37fd-478b-b981-4b2baba8d17c" providerId="ADAL" clId="{CCBC678E-2041-4BB7-BFDA-7771247512DA}" dt="2024-01-15T15:32:38.202" v="2145" actId="20577"/>
          <ac:spMkLst>
            <pc:docMk/>
            <pc:sldMk cId="2672042640" sldId="457"/>
            <ac:spMk id="2" creationId="{A68B814B-DE06-4E41-98BA-07FAC50E3EA5}"/>
          </ac:spMkLst>
        </pc:spChg>
      </pc:sldChg>
      <pc:sldChg chg="delSp modSp add mod">
        <pc:chgData name="Louis Clark" userId="e07aa39b-37fd-478b-b981-4b2baba8d17c" providerId="ADAL" clId="{CCBC678E-2041-4BB7-BFDA-7771247512DA}" dt="2024-01-15T15:33:53.252" v="2326" actId="6549"/>
        <pc:sldMkLst>
          <pc:docMk/>
          <pc:sldMk cId="3217939559" sldId="458"/>
        </pc:sldMkLst>
        <pc:spChg chg="mod">
          <ac:chgData name="Louis Clark" userId="e07aa39b-37fd-478b-b981-4b2baba8d17c" providerId="ADAL" clId="{CCBC678E-2041-4BB7-BFDA-7771247512DA}" dt="2024-01-15T15:33:20.878" v="2168" actId="20577"/>
          <ac:spMkLst>
            <pc:docMk/>
            <pc:sldMk cId="3217939559" sldId="458"/>
            <ac:spMk id="4" creationId="{E648122F-FC87-17BB-3C47-CFDDDCCB2B61}"/>
          </ac:spMkLst>
        </pc:spChg>
        <pc:spChg chg="mod">
          <ac:chgData name="Louis Clark" userId="e07aa39b-37fd-478b-b981-4b2baba8d17c" providerId="ADAL" clId="{CCBC678E-2041-4BB7-BFDA-7771247512DA}" dt="2024-01-15T15:33:53.252" v="2326" actId="6549"/>
          <ac:spMkLst>
            <pc:docMk/>
            <pc:sldMk cId="3217939559" sldId="458"/>
            <ac:spMk id="5" creationId="{A5EC7B91-F99C-FA50-EF40-6737B392C8FB}"/>
          </ac:spMkLst>
        </pc:spChg>
        <pc:graphicFrameChg chg="del">
          <ac:chgData name="Louis Clark" userId="e07aa39b-37fd-478b-b981-4b2baba8d17c" providerId="ADAL" clId="{CCBC678E-2041-4BB7-BFDA-7771247512DA}" dt="2024-01-15T15:33:25.768" v="2169" actId="478"/>
          <ac:graphicFrameMkLst>
            <pc:docMk/>
            <pc:sldMk cId="3217939559" sldId="458"/>
            <ac:graphicFrameMk id="3" creationId="{CA5371D3-6459-8724-3F41-F4D17B789CF4}"/>
          </ac:graphicFrameMkLst>
        </pc:graphicFrameChg>
      </pc:sldChg>
      <pc:sldChg chg="modSp add del mod">
        <pc:chgData name="Louis Clark" userId="e07aa39b-37fd-478b-b981-4b2baba8d17c" providerId="ADAL" clId="{CCBC678E-2041-4BB7-BFDA-7771247512DA}" dt="2024-04-26T14:50:39.819" v="11569" actId="47"/>
        <pc:sldMkLst>
          <pc:docMk/>
          <pc:sldMk cId="4103926447" sldId="459"/>
        </pc:sldMkLst>
        <pc:spChg chg="mod">
          <ac:chgData name="Louis Clark" userId="e07aa39b-37fd-478b-b981-4b2baba8d17c" providerId="ADAL" clId="{CCBC678E-2041-4BB7-BFDA-7771247512DA}" dt="2024-01-15T15:41:33.923" v="2417" actId="20577"/>
          <ac:spMkLst>
            <pc:docMk/>
            <pc:sldMk cId="4103926447" sldId="459"/>
            <ac:spMk id="4" creationId="{E648122F-FC87-17BB-3C47-CFDDDCCB2B61}"/>
          </ac:spMkLst>
        </pc:spChg>
        <pc:graphicFrameChg chg="modGraphic">
          <ac:chgData name="Louis Clark" userId="e07aa39b-37fd-478b-b981-4b2baba8d17c" providerId="ADAL" clId="{CCBC678E-2041-4BB7-BFDA-7771247512DA}" dt="2024-01-15T15:45:43.124" v="2500" actId="20577"/>
          <ac:graphicFrameMkLst>
            <pc:docMk/>
            <pc:sldMk cId="4103926447" sldId="459"/>
            <ac:graphicFrameMk id="10" creationId="{C2630110-7B5C-0659-8102-D7E91636460B}"/>
          </ac:graphicFrameMkLst>
        </pc:graphicFrameChg>
      </pc:sldChg>
      <pc:sldChg chg="delSp modSp add mod">
        <pc:chgData name="Louis Clark" userId="e07aa39b-37fd-478b-b981-4b2baba8d17c" providerId="ADAL" clId="{CCBC678E-2041-4BB7-BFDA-7771247512DA}" dt="2024-01-15T16:07:59.772" v="4343" actId="6549"/>
        <pc:sldMkLst>
          <pc:docMk/>
          <pc:sldMk cId="1976028506" sldId="460"/>
        </pc:sldMkLst>
        <pc:spChg chg="mod">
          <ac:chgData name="Louis Clark" userId="e07aa39b-37fd-478b-b981-4b2baba8d17c" providerId="ADAL" clId="{CCBC678E-2041-4BB7-BFDA-7771247512DA}" dt="2024-01-15T15:58:34.271" v="3610" actId="20577"/>
          <ac:spMkLst>
            <pc:docMk/>
            <pc:sldMk cId="1976028506" sldId="460"/>
            <ac:spMk id="4" creationId="{E648122F-FC87-17BB-3C47-CFDDDCCB2B61}"/>
          </ac:spMkLst>
        </pc:spChg>
        <pc:spChg chg="mod">
          <ac:chgData name="Louis Clark" userId="e07aa39b-37fd-478b-b981-4b2baba8d17c" providerId="ADAL" clId="{CCBC678E-2041-4BB7-BFDA-7771247512DA}" dt="2024-01-15T16:07:59.772" v="4343" actId="6549"/>
          <ac:spMkLst>
            <pc:docMk/>
            <pc:sldMk cId="1976028506" sldId="460"/>
            <ac:spMk id="5" creationId="{A5EC7B91-F99C-FA50-EF40-6737B392C8FB}"/>
          </ac:spMkLst>
        </pc:spChg>
        <pc:graphicFrameChg chg="del">
          <ac:chgData name="Louis Clark" userId="e07aa39b-37fd-478b-b981-4b2baba8d17c" providerId="ADAL" clId="{CCBC678E-2041-4BB7-BFDA-7771247512DA}" dt="2024-01-15T15:46:04.059" v="2522" actId="478"/>
          <ac:graphicFrameMkLst>
            <pc:docMk/>
            <pc:sldMk cId="1976028506" sldId="460"/>
            <ac:graphicFrameMk id="10" creationId="{C2630110-7B5C-0659-8102-D7E91636460B}"/>
          </ac:graphicFrameMkLst>
        </pc:graphicFrameChg>
      </pc:sldChg>
      <pc:sldChg chg="addSp delSp modSp add mod">
        <pc:chgData name="Louis Clark" userId="e07aa39b-37fd-478b-b981-4b2baba8d17c" providerId="ADAL" clId="{CCBC678E-2041-4BB7-BFDA-7771247512DA}" dt="2024-04-26T15:32:47.528" v="13258" actId="20577"/>
        <pc:sldMkLst>
          <pc:docMk/>
          <pc:sldMk cId="3401922052" sldId="461"/>
        </pc:sldMkLst>
        <pc:spChg chg="del">
          <ac:chgData name="Louis Clark" userId="e07aa39b-37fd-478b-b981-4b2baba8d17c" providerId="ADAL" clId="{CCBC678E-2041-4BB7-BFDA-7771247512DA}" dt="2024-01-15T16:09:04.338" v="4360" actId="478"/>
          <ac:spMkLst>
            <pc:docMk/>
            <pc:sldMk cId="3401922052" sldId="461"/>
            <ac:spMk id="3" creationId="{4E4746EF-0EEC-B5E9-B6EF-B93C4EF6A7D7}"/>
          </ac:spMkLst>
        </pc:spChg>
        <pc:spChg chg="mod">
          <ac:chgData name="Louis Clark" userId="e07aa39b-37fd-478b-b981-4b2baba8d17c" providerId="ADAL" clId="{CCBC678E-2041-4BB7-BFDA-7771247512DA}" dt="2024-01-15T16:09:01.084" v="4359" actId="20577"/>
          <ac:spMkLst>
            <pc:docMk/>
            <pc:sldMk cId="3401922052" sldId="461"/>
            <ac:spMk id="4" creationId="{E648122F-FC87-17BB-3C47-CFDDDCCB2B61}"/>
          </ac:spMkLst>
        </pc:spChg>
        <pc:spChg chg="mod">
          <ac:chgData name="Louis Clark" userId="e07aa39b-37fd-478b-b981-4b2baba8d17c" providerId="ADAL" clId="{CCBC678E-2041-4BB7-BFDA-7771247512DA}" dt="2024-04-26T15:32:47.528" v="13258" actId="20577"/>
          <ac:spMkLst>
            <pc:docMk/>
            <pc:sldMk cId="3401922052" sldId="461"/>
            <ac:spMk id="5" creationId="{A5EC7B91-F99C-FA50-EF40-6737B392C8FB}"/>
          </ac:spMkLst>
        </pc:spChg>
        <pc:spChg chg="add mod">
          <ac:chgData name="Louis Clark" userId="e07aa39b-37fd-478b-b981-4b2baba8d17c" providerId="ADAL" clId="{CCBC678E-2041-4BB7-BFDA-7771247512DA}" dt="2024-01-15T16:09:04.663" v="4361"/>
          <ac:spMkLst>
            <pc:docMk/>
            <pc:sldMk cId="3401922052" sldId="461"/>
            <ac:spMk id="6" creationId="{6B6590FE-FFD7-4886-340C-88379AA2A9D3}"/>
          </ac:spMkLst>
        </pc:spChg>
        <pc:graphicFrameChg chg="add del mod modGraphic">
          <ac:chgData name="Louis Clark" userId="e07aa39b-37fd-478b-b981-4b2baba8d17c" providerId="ADAL" clId="{CCBC678E-2041-4BB7-BFDA-7771247512DA}" dt="2024-01-15T15:49:17.622" v="2856" actId="478"/>
          <ac:graphicFrameMkLst>
            <pc:docMk/>
            <pc:sldMk cId="3401922052" sldId="461"/>
            <ac:graphicFrameMk id="2" creationId="{0C0C9653-45C2-373F-CB55-F6848E7AEB08}"/>
          </ac:graphicFrameMkLst>
        </pc:graphicFrameChg>
      </pc:sldChg>
      <pc:sldChg chg="addSp delSp modSp add del mod">
        <pc:chgData name="Louis Clark" userId="e07aa39b-37fd-478b-b981-4b2baba8d17c" providerId="ADAL" clId="{CCBC678E-2041-4BB7-BFDA-7771247512DA}" dt="2024-01-15T16:08:37.148" v="4351" actId="47"/>
        <pc:sldMkLst>
          <pc:docMk/>
          <pc:sldMk cId="839188417" sldId="462"/>
        </pc:sldMkLst>
        <pc:spChg chg="del">
          <ac:chgData name="Louis Clark" userId="e07aa39b-37fd-478b-b981-4b2baba8d17c" providerId="ADAL" clId="{CCBC678E-2041-4BB7-BFDA-7771247512DA}" dt="2024-01-15T16:08:30.727" v="4347" actId="478"/>
          <ac:spMkLst>
            <pc:docMk/>
            <pc:sldMk cId="839188417" sldId="462"/>
            <ac:spMk id="3" creationId="{4E4746EF-0EEC-B5E9-B6EF-B93C4EF6A7D7}"/>
          </ac:spMkLst>
        </pc:spChg>
        <pc:spChg chg="mod">
          <ac:chgData name="Louis Clark" userId="e07aa39b-37fd-478b-b981-4b2baba8d17c" providerId="ADAL" clId="{CCBC678E-2041-4BB7-BFDA-7771247512DA}" dt="2024-01-15T16:08:33.496" v="4350" actId="20577"/>
          <ac:spMkLst>
            <pc:docMk/>
            <pc:sldMk cId="839188417" sldId="462"/>
            <ac:spMk id="4" creationId="{E648122F-FC87-17BB-3C47-CFDDDCCB2B61}"/>
          </ac:spMkLst>
        </pc:spChg>
        <pc:spChg chg="del">
          <ac:chgData name="Louis Clark" userId="e07aa39b-37fd-478b-b981-4b2baba8d17c" providerId="ADAL" clId="{CCBC678E-2041-4BB7-BFDA-7771247512DA}" dt="2024-01-15T15:57:49.829" v="3589" actId="478"/>
          <ac:spMkLst>
            <pc:docMk/>
            <pc:sldMk cId="839188417" sldId="462"/>
            <ac:spMk id="5" creationId="{A5EC7B91-F99C-FA50-EF40-6737B392C8FB}"/>
          </ac:spMkLst>
        </pc:spChg>
        <pc:spChg chg="add del mod">
          <ac:chgData name="Louis Clark" userId="e07aa39b-37fd-478b-b981-4b2baba8d17c" providerId="ADAL" clId="{CCBC678E-2041-4BB7-BFDA-7771247512DA}" dt="2024-01-15T15:57:51.536" v="3590" actId="478"/>
          <ac:spMkLst>
            <pc:docMk/>
            <pc:sldMk cId="839188417" sldId="462"/>
            <ac:spMk id="6" creationId="{47AC8A1E-DE5C-1E70-F5F3-5B13E4D6B7E4}"/>
          </ac:spMkLst>
        </pc:spChg>
        <pc:spChg chg="add mod">
          <ac:chgData name="Louis Clark" userId="e07aa39b-37fd-478b-b981-4b2baba8d17c" providerId="ADAL" clId="{CCBC678E-2041-4BB7-BFDA-7771247512DA}" dt="2024-01-15T16:08:31.164" v="4348"/>
          <ac:spMkLst>
            <pc:docMk/>
            <pc:sldMk cId="839188417" sldId="462"/>
            <ac:spMk id="8" creationId="{65C31DEE-818C-04C7-7C6C-C1E4C01B878D}"/>
          </ac:spMkLst>
        </pc:spChg>
        <pc:graphicFrameChg chg="add mod">
          <ac:chgData name="Louis Clark" userId="e07aa39b-37fd-478b-b981-4b2baba8d17c" providerId="ADAL" clId="{CCBC678E-2041-4BB7-BFDA-7771247512DA}" dt="2024-01-15T15:57:55.370" v="3591"/>
          <ac:graphicFrameMkLst>
            <pc:docMk/>
            <pc:sldMk cId="839188417" sldId="462"/>
            <ac:graphicFrameMk id="7" creationId="{5439633C-24B9-2DD1-18C1-C721D4773FED}"/>
          </ac:graphicFrameMkLst>
        </pc:graphicFrameChg>
      </pc:sldChg>
      <pc:sldChg chg="addSp delSp modSp add mod modClrScheme chgLayout">
        <pc:chgData name="Louis Clark" userId="e07aa39b-37fd-478b-b981-4b2baba8d17c" providerId="ADAL" clId="{CCBC678E-2041-4BB7-BFDA-7771247512DA}" dt="2024-04-26T13:05:27.291" v="8702" actId="1076"/>
        <pc:sldMkLst>
          <pc:docMk/>
          <pc:sldMk cId="1696568431" sldId="463"/>
        </pc:sldMkLst>
        <pc:spChg chg="mod ord">
          <ac:chgData name="Louis Clark" userId="e07aa39b-37fd-478b-b981-4b2baba8d17c" providerId="ADAL" clId="{CCBC678E-2041-4BB7-BFDA-7771247512DA}" dt="2024-04-26T12:59:12.071" v="8599" actId="20577"/>
          <ac:spMkLst>
            <pc:docMk/>
            <pc:sldMk cId="1696568431" sldId="463"/>
            <ac:spMk id="2" creationId="{A68B814B-DE06-4E41-98BA-07FAC50E3EA5}"/>
          </ac:spMkLst>
        </pc:spChg>
        <pc:spChg chg="add del mod ord">
          <ac:chgData name="Louis Clark" userId="e07aa39b-37fd-478b-b981-4b2baba8d17c" providerId="ADAL" clId="{CCBC678E-2041-4BB7-BFDA-7771247512DA}" dt="2024-04-26T12:56:41.942" v="8356" actId="1032"/>
          <ac:spMkLst>
            <pc:docMk/>
            <pc:sldMk cId="1696568431" sldId="463"/>
            <ac:spMk id="3" creationId="{9DFB6FB2-65FF-2438-7093-356977AD1F4E}"/>
          </ac:spMkLst>
        </pc:spChg>
        <pc:spChg chg="del mod ord">
          <ac:chgData name="Louis Clark" userId="e07aa39b-37fd-478b-b981-4b2baba8d17c" providerId="ADAL" clId="{CCBC678E-2041-4BB7-BFDA-7771247512DA}" dt="2024-04-26T12:58:41.435" v="8590" actId="478"/>
          <ac:spMkLst>
            <pc:docMk/>
            <pc:sldMk cId="1696568431" sldId="463"/>
            <ac:spMk id="7" creationId="{F4A2B47A-53B8-3276-D062-143F2837D206}"/>
          </ac:spMkLst>
        </pc:spChg>
        <pc:spChg chg="add del mod ord">
          <ac:chgData name="Louis Clark" userId="e07aa39b-37fd-478b-b981-4b2baba8d17c" providerId="ADAL" clId="{CCBC678E-2041-4BB7-BFDA-7771247512DA}" dt="2024-04-26T12:58:45.366" v="8591" actId="700"/>
          <ac:spMkLst>
            <pc:docMk/>
            <pc:sldMk cId="1696568431" sldId="463"/>
            <ac:spMk id="8" creationId="{CF1C32C9-4A83-15CF-A9B4-76A859485D60}"/>
          </ac:spMkLst>
        </pc:spChg>
        <pc:spChg chg="add mod topLvl">
          <ac:chgData name="Louis Clark" userId="e07aa39b-37fd-478b-b981-4b2baba8d17c" providerId="ADAL" clId="{CCBC678E-2041-4BB7-BFDA-7771247512DA}" dt="2024-04-26T13:04:58.922" v="8695" actId="164"/>
          <ac:spMkLst>
            <pc:docMk/>
            <pc:sldMk cId="1696568431" sldId="463"/>
            <ac:spMk id="9" creationId="{6706E2CB-F996-9D73-5E44-3B37781392C5}"/>
          </ac:spMkLst>
        </pc:spChg>
        <pc:spChg chg="add del mod">
          <ac:chgData name="Louis Clark" userId="e07aa39b-37fd-478b-b981-4b2baba8d17c" providerId="ADAL" clId="{CCBC678E-2041-4BB7-BFDA-7771247512DA}" dt="2024-04-26T13:00:29.186" v="8622" actId="478"/>
          <ac:spMkLst>
            <pc:docMk/>
            <pc:sldMk cId="1696568431" sldId="463"/>
            <ac:spMk id="10" creationId="{6F73420A-D4FF-1ACC-89FD-F21C7E22E795}"/>
          </ac:spMkLst>
        </pc:spChg>
        <pc:spChg chg="add mod topLvl">
          <ac:chgData name="Louis Clark" userId="e07aa39b-37fd-478b-b981-4b2baba8d17c" providerId="ADAL" clId="{CCBC678E-2041-4BB7-BFDA-7771247512DA}" dt="2024-04-26T13:05:07.877" v="8697" actId="164"/>
          <ac:spMkLst>
            <pc:docMk/>
            <pc:sldMk cId="1696568431" sldId="463"/>
            <ac:spMk id="11" creationId="{445D38B6-E6F3-6AEF-EB4C-A2A0CCF29ECE}"/>
          </ac:spMkLst>
        </pc:spChg>
        <pc:spChg chg="add mod">
          <ac:chgData name="Louis Clark" userId="e07aa39b-37fd-478b-b981-4b2baba8d17c" providerId="ADAL" clId="{CCBC678E-2041-4BB7-BFDA-7771247512DA}" dt="2024-04-26T13:01:19.455" v="8638"/>
          <ac:spMkLst>
            <pc:docMk/>
            <pc:sldMk cId="1696568431" sldId="463"/>
            <ac:spMk id="14" creationId="{F7B825CC-21C0-F84D-2055-BE837EBA3F7A}"/>
          </ac:spMkLst>
        </pc:spChg>
        <pc:spChg chg="add mod">
          <ac:chgData name="Louis Clark" userId="e07aa39b-37fd-478b-b981-4b2baba8d17c" providerId="ADAL" clId="{CCBC678E-2041-4BB7-BFDA-7771247512DA}" dt="2024-04-26T13:01:19.455" v="8638"/>
          <ac:spMkLst>
            <pc:docMk/>
            <pc:sldMk cId="1696568431" sldId="463"/>
            <ac:spMk id="15" creationId="{B92F0E11-C735-7DEB-A76E-3C91CC040159}"/>
          </ac:spMkLst>
        </pc:spChg>
        <pc:spChg chg="add del mod">
          <ac:chgData name="Louis Clark" userId="e07aa39b-37fd-478b-b981-4b2baba8d17c" providerId="ADAL" clId="{CCBC678E-2041-4BB7-BFDA-7771247512DA}" dt="2024-04-26T13:01:28.518" v="8643" actId="478"/>
          <ac:spMkLst>
            <pc:docMk/>
            <pc:sldMk cId="1696568431" sldId="463"/>
            <ac:spMk id="18" creationId="{8BB34531-FD20-DFE2-09B7-EC14E2D03F3A}"/>
          </ac:spMkLst>
        </pc:spChg>
        <pc:grpChg chg="add del mod">
          <ac:chgData name="Louis Clark" userId="e07aa39b-37fd-478b-b981-4b2baba8d17c" providerId="ADAL" clId="{CCBC678E-2041-4BB7-BFDA-7771247512DA}" dt="2024-04-26T13:04:24.816" v="8689" actId="165"/>
          <ac:grpSpMkLst>
            <pc:docMk/>
            <pc:sldMk cId="1696568431" sldId="463"/>
            <ac:grpSpMk id="12" creationId="{C7118681-D1A7-5C2B-87E3-C20F037C117A}"/>
          </ac:grpSpMkLst>
        </pc:grpChg>
        <pc:grpChg chg="add mod">
          <ac:chgData name="Louis Clark" userId="e07aa39b-37fd-478b-b981-4b2baba8d17c" providerId="ADAL" clId="{CCBC678E-2041-4BB7-BFDA-7771247512DA}" dt="2024-04-26T13:01:19.455" v="8638"/>
          <ac:grpSpMkLst>
            <pc:docMk/>
            <pc:sldMk cId="1696568431" sldId="463"/>
            <ac:grpSpMk id="13" creationId="{64867E1B-3E79-4810-A8E0-0F8AB6FE2418}"/>
          </ac:grpSpMkLst>
        </pc:grpChg>
        <pc:grpChg chg="add del mod">
          <ac:chgData name="Louis Clark" userId="e07aa39b-37fd-478b-b981-4b2baba8d17c" providerId="ADAL" clId="{CCBC678E-2041-4BB7-BFDA-7771247512DA}" dt="2024-04-26T13:04:21.699" v="8687" actId="165"/>
          <ac:grpSpMkLst>
            <pc:docMk/>
            <pc:sldMk cId="1696568431" sldId="463"/>
            <ac:grpSpMk id="19" creationId="{E571049F-2E57-5A59-9993-C5795F259AC5}"/>
          </ac:grpSpMkLst>
        </pc:grpChg>
        <pc:grpChg chg="add mod">
          <ac:chgData name="Louis Clark" userId="e07aa39b-37fd-478b-b981-4b2baba8d17c" providerId="ADAL" clId="{CCBC678E-2041-4BB7-BFDA-7771247512DA}" dt="2024-04-26T13:05:16.241" v="8699" actId="164"/>
          <ac:grpSpMkLst>
            <pc:docMk/>
            <pc:sldMk cId="1696568431" sldId="463"/>
            <ac:grpSpMk id="20" creationId="{26D4ECFC-C9A4-2A19-26D2-EAB58A753BAE}"/>
          </ac:grpSpMkLst>
        </pc:grpChg>
        <pc:grpChg chg="add mod">
          <ac:chgData name="Louis Clark" userId="e07aa39b-37fd-478b-b981-4b2baba8d17c" providerId="ADAL" clId="{CCBC678E-2041-4BB7-BFDA-7771247512DA}" dt="2024-04-26T13:05:16.241" v="8699" actId="164"/>
          <ac:grpSpMkLst>
            <pc:docMk/>
            <pc:sldMk cId="1696568431" sldId="463"/>
            <ac:grpSpMk id="21" creationId="{3AEB1BD4-43C9-CEC6-8405-07A29C1CBC3C}"/>
          </ac:grpSpMkLst>
        </pc:grpChg>
        <pc:grpChg chg="add mod">
          <ac:chgData name="Louis Clark" userId="e07aa39b-37fd-478b-b981-4b2baba8d17c" providerId="ADAL" clId="{CCBC678E-2041-4BB7-BFDA-7771247512DA}" dt="2024-04-26T13:05:27.291" v="8702" actId="1076"/>
          <ac:grpSpMkLst>
            <pc:docMk/>
            <pc:sldMk cId="1696568431" sldId="463"/>
            <ac:grpSpMk id="22" creationId="{E088295C-B194-4D78-5E66-BF774F143022}"/>
          </ac:grpSpMkLst>
        </pc:grpChg>
        <pc:graphicFrameChg chg="add del mod ord modGraphic">
          <ac:chgData name="Louis Clark" userId="e07aa39b-37fd-478b-b981-4b2baba8d17c" providerId="ADAL" clId="{CCBC678E-2041-4BB7-BFDA-7771247512DA}" dt="2024-04-26T13:01:26.685" v="8642" actId="478"/>
          <ac:graphicFrameMkLst>
            <pc:docMk/>
            <pc:sldMk cId="1696568431" sldId="463"/>
            <ac:graphicFrameMk id="4" creationId="{E48B8510-418B-BA24-3846-71B430B9558D}"/>
          </ac:graphicFrameMkLst>
        </pc:graphicFrameChg>
        <pc:graphicFrameChg chg="add mod topLvl modGraphic">
          <ac:chgData name="Louis Clark" userId="e07aa39b-37fd-478b-b981-4b2baba8d17c" providerId="ADAL" clId="{CCBC678E-2041-4BB7-BFDA-7771247512DA}" dt="2024-04-26T13:05:07.877" v="8697" actId="164"/>
          <ac:graphicFrameMkLst>
            <pc:docMk/>
            <pc:sldMk cId="1696568431" sldId="463"/>
            <ac:graphicFrameMk id="5" creationId="{5DABB249-CE51-BB86-341E-F43AEA0612D0}"/>
          </ac:graphicFrameMkLst>
        </pc:graphicFrameChg>
        <pc:graphicFrameChg chg="add mod topLvl">
          <ac:chgData name="Louis Clark" userId="e07aa39b-37fd-478b-b981-4b2baba8d17c" providerId="ADAL" clId="{CCBC678E-2041-4BB7-BFDA-7771247512DA}" dt="2024-04-26T13:04:58.922" v="8695" actId="164"/>
          <ac:graphicFrameMkLst>
            <pc:docMk/>
            <pc:sldMk cId="1696568431" sldId="463"/>
            <ac:graphicFrameMk id="16" creationId="{3ADB009B-1719-DE0A-C5C6-574100DB024B}"/>
          </ac:graphicFrameMkLst>
        </pc:graphicFrameChg>
      </pc:sldChg>
      <pc:sldChg chg="addSp delSp modSp add mod">
        <pc:chgData name="Louis Clark" userId="e07aa39b-37fd-478b-b981-4b2baba8d17c" providerId="ADAL" clId="{CCBC678E-2041-4BB7-BFDA-7771247512DA}" dt="2024-04-26T15:09:16.839" v="11924" actId="20577"/>
        <pc:sldMkLst>
          <pc:docMk/>
          <pc:sldMk cId="1960935842" sldId="464"/>
        </pc:sldMkLst>
        <pc:spChg chg="add mod">
          <ac:chgData name="Louis Clark" userId="e07aa39b-37fd-478b-b981-4b2baba8d17c" providerId="ADAL" clId="{CCBC678E-2041-4BB7-BFDA-7771247512DA}" dt="2024-01-15T16:13:00.915" v="4701"/>
          <ac:spMkLst>
            <pc:docMk/>
            <pc:sldMk cId="1960935842" sldId="464"/>
            <ac:spMk id="2" creationId="{DD0FCACE-EEB3-39B3-3979-6B6FD70DEB7E}"/>
          </ac:spMkLst>
        </pc:spChg>
        <pc:spChg chg="mod">
          <ac:chgData name="Louis Clark" userId="e07aa39b-37fd-478b-b981-4b2baba8d17c" providerId="ADAL" clId="{CCBC678E-2041-4BB7-BFDA-7771247512DA}" dt="2024-04-26T15:02:47.759" v="11601" actId="20577"/>
          <ac:spMkLst>
            <pc:docMk/>
            <pc:sldMk cId="1960935842" sldId="464"/>
            <ac:spMk id="4" creationId="{E648122F-FC87-17BB-3C47-CFDDDCCB2B61}"/>
          </ac:spMkLst>
        </pc:spChg>
        <pc:spChg chg="del mod">
          <ac:chgData name="Louis Clark" userId="e07aa39b-37fd-478b-b981-4b2baba8d17c" providerId="ADAL" clId="{CCBC678E-2041-4BB7-BFDA-7771247512DA}" dt="2024-04-26T15:05:07.175" v="11633" actId="478"/>
          <ac:spMkLst>
            <pc:docMk/>
            <pc:sldMk cId="1960935842" sldId="464"/>
            <ac:spMk id="5" creationId="{A5EC7B91-F99C-FA50-EF40-6737B392C8FB}"/>
          </ac:spMkLst>
        </pc:spChg>
        <pc:spChg chg="del">
          <ac:chgData name="Louis Clark" userId="e07aa39b-37fd-478b-b981-4b2baba8d17c" providerId="ADAL" clId="{CCBC678E-2041-4BB7-BFDA-7771247512DA}" dt="2024-01-15T16:13:00.414" v="4700" actId="478"/>
          <ac:spMkLst>
            <pc:docMk/>
            <pc:sldMk cId="1960935842" sldId="464"/>
            <ac:spMk id="6" creationId="{17CFCB35-BAEF-A132-3D3C-F365B0332AE4}"/>
          </ac:spMkLst>
        </pc:spChg>
        <pc:spChg chg="add del mod">
          <ac:chgData name="Louis Clark" userId="e07aa39b-37fd-478b-b981-4b2baba8d17c" providerId="ADAL" clId="{CCBC678E-2041-4BB7-BFDA-7771247512DA}" dt="2024-04-26T15:05:09.449" v="11635" actId="478"/>
          <ac:spMkLst>
            <pc:docMk/>
            <pc:sldMk cId="1960935842" sldId="464"/>
            <ac:spMk id="7" creationId="{2981D558-3588-2521-310F-98FE670FCA75}"/>
          </ac:spMkLst>
        </pc:spChg>
        <pc:spChg chg="add mod">
          <ac:chgData name="Louis Clark" userId="e07aa39b-37fd-478b-b981-4b2baba8d17c" providerId="ADAL" clId="{CCBC678E-2041-4BB7-BFDA-7771247512DA}" dt="2024-04-26T15:05:07.611" v="11634"/>
          <ac:spMkLst>
            <pc:docMk/>
            <pc:sldMk cId="1960935842" sldId="464"/>
            <ac:spMk id="8" creationId="{397130A7-2427-4406-D00C-B5B61A745E08}"/>
          </ac:spMkLst>
        </pc:spChg>
        <pc:graphicFrameChg chg="mod">
          <ac:chgData name="Louis Clark" userId="e07aa39b-37fd-478b-b981-4b2baba8d17c" providerId="ADAL" clId="{CCBC678E-2041-4BB7-BFDA-7771247512DA}" dt="2024-04-26T15:09:16.839" v="11924" actId="20577"/>
          <ac:graphicFrameMkLst>
            <pc:docMk/>
            <pc:sldMk cId="1960935842" sldId="464"/>
            <ac:graphicFrameMk id="3" creationId="{CA5371D3-6459-8724-3F41-F4D17B789CF4}"/>
          </ac:graphicFrameMkLst>
        </pc:graphicFrameChg>
      </pc:sldChg>
      <pc:sldChg chg="add del">
        <pc:chgData name="Louis Clark" userId="e07aa39b-37fd-478b-b981-4b2baba8d17c" providerId="ADAL" clId="{CCBC678E-2041-4BB7-BFDA-7771247512DA}" dt="2024-01-15T16:08:55.615" v="4357" actId="47"/>
        <pc:sldMkLst>
          <pc:docMk/>
          <pc:sldMk cId="4037022327" sldId="464"/>
        </pc:sldMkLst>
      </pc:sldChg>
      <pc:sldChg chg="addSp delSp modSp add del mod">
        <pc:chgData name="Louis Clark" userId="e07aa39b-37fd-478b-b981-4b2baba8d17c" providerId="ADAL" clId="{CCBC678E-2041-4BB7-BFDA-7771247512DA}" dt="2024-04-26T15:02:34.874" v="11572" actId="47"/>
        <pc:sldMkLst>
          <pc:docMk/>
          <pc:sldMk cId="395691966" sldId="465"/>
        </pc:sldMkLst>
        <pc:spChg chg="add mod">
          <ac:chgData name="Louis Clark" userId="e07aa39b-37fd-478b-b981-4b2baba8d17c" providerId="ADAL" clId="{CCBC678E-2041-4BB7-BFDA-7771247512DA}" dt="2024-01-15T16:13:04.076" v="4703"/>
          <ac:spMkLst>
            <pc:docMk/>
            <pc:sldMk cId="395691966" sldId="465"/>
            <ac:spMk id="2" creationId="{FA8B0835-B324-7148-8A12-2042E02BFDC9}"/>
          </ac:spMkLst>
        </pc:spChg>
        <pc:spChg chg="mod">
          <ac:chgData name="Louis Clark" userId="e07aa39b-37fd-478b-b981-4b2baba8d17c" providerId="ADAL" clId="{CCBC678E-2041-4BB7-BFDA-7771247512DA}" dt="2024-01-15T16:31:52.354" v="5623"/>
          <ac:spMkLst>
            <pc:docMk/>
            <pc:sldMk cId="395691966" sldId="465"/>
            <ac:spMk id="4" creationId="{E648122F-FC87-17BB-3C47-CFDDDCCB2B61}"/>
          </ac:spMkLst>
        </pc:spChg>
        <pc:spChg chg="del">
          <ac:chgData name="Louis Clark" userId="e07aa39b-37fd-478b-b981-4b2baba8d17c" providerId="ADAL" clId="{CCBC678E-2041-4BB7-BFDA-7771247512DA}" dt="2024-01-15T16:13:03.698" v="4702" actId="478"/>
          <ac:spMkLst>
            <pc:docMk/>
            <pc:sldMk cId="395691966" sldId="465"/>
            <ac:spMk id="6" creationId="{17CFCB35-BAEF-A132-3D3C-F365B0332AE4}"/>
          </ac:spMkLst>
        </pc:spChg>
        <pc:graphicFrameChg chg="mod">
          <ac:chgData name="Louis Clark" userId="e07aa39b-37fd-478b-b981-4b2baba8d17c" providerId="ADAL" clId="{CCBC678E-2041-4BB7-BFDA-7771247512DA}" dt="2024-04-26T14:47:00.445" v="11520" actId="1076"/>
          <ac:graphicFrameMkLst>
            <pc:docMk/>
            <pc:sldMk cId="395691966" sldId="465"/>
            <ac:graphicFrameMk id="3" creationId="{CA5371D3-6459-8724-3F41-F4D17B789CF4}"/>
          </ac:graphicFrameMkLst>
        </pc:graphicFrameChg>
      </pc:sldChg>
      <pc:sldChg chg="addSp delSp modSp add mod">
        <pc:chgData name="Louis Clark" userId="e07aa39b-37fd-478b-b981-4b2baba8d17c" providerId="ADAL" clId="{CCBC678E-2041-4BB7-BFDA-7771247512DA}" dt="2024-04-26T14:47:53.597" v="11532" actId="1076"/>
        <pc:sldMkLst>
          <pc:docMk/>
          <pc:sldMk cId="2085994324" sldId="466"/>
        </pc:sldMkLst>
        <pc:spChg chg="add mod">
          <ac:chgData name="Louis Clark" userId="e07aa39b-37fd-478b-b981-4b2baba8d17c" providerId="ADAL" clId="{CCBC678E-2041-4BB7-BFDA-7771247512DA}" dt="2024-01-15T16:13:07.244" v="4705"/>
          <ac:spMkLst>
            <pc:docMk/>
            <pc:sldMk cId="2085994324" sldId="466"/>
            <ac:spMk id="2" creationId="{1E0EE405-2FE7-9252-6CED-DC9FF611F1C8}"/>
          </ac:spMkLst>
        </pc:spChg>
        <pc:spChg chg="mod">
          <ac:chgData name="Louis Clark" userId="e07aa39b-37fd-478b-b981-4b2baba8d17c" providerId="ADAL" clId="{CCBC678E-2041-4BB7-BFDA-7771247512DA}" dt="2024-01-15T16:31:54.946" v="5624"/>
          <ac:spMkLst>
            <pc:docMk/>
            <pc:sldMk cId="2085994324" sldId="466"/>
            <ac:spMk id="4" creationId="{E648122F-FC87-17BB-3C47-CFDDDCCB2B61}"/>
          </ac:spMkLst>
        </pc:spChg>
        <pc:spChg chg="mod">
          <ac:chgData name="Louis Clark" userId="e07aa39b-37fd-478b-b981-4b2baba8d17c" providerId="ADAL" clId="{CCBC678E-2041-4BB7-BFDA-7771247512DA}" dt="2024-04-26T14:47:27.718" v="11525" actId="1076"/>
          <ac:spMkLst>
            <pc:docMk/>
            <pc:sldMk cId="2085994324" sldId="466"/>
            <ac:spMk id="5" creationId="{A5EC7B91-F99C-FA50-EF40-6737B392C8FB}"/>
          </ac:spMkLst>
        </pc:spChg>
        <pc:spChg chg="del">
          <ac:chgData name="Louis Clark" userId="e07aa39b-37fd-478b-b981-4b2baba8d17c" providerId="ADAL" clId="{CCBC678E-2041-4BB7-BFDA-7771247512DA}" dt="2024-01-15T16:13:06.941" v="4704" actId="478"/>
          <ac:spMkLst>
            <pc:docMk/>
            <pc:sldMk cId="2085994324" sldId="466"/>
            <ac:spMk id="6" creationId="{17CFCB35-BAEF-A132-3D3C-F365B0332AE4}"/>
          </ac:spMkLst>
        </pc:spChg>
        <pc:graphicFrameChg chg="add mod modGraphic">
          <ac:chgData name="Louis Clark" userId="e07aa39b-37fd-478b-b981-4b2baba8d17c" providerId="ADAL" clId="{CCBC678E-2041-4BB7-BFDA-7771247512DA}" dt="2024-04-26T14:47:53.597" v="11532" actId="1076"/>
          <ac:graphicFrameMkLst>
            <pc:docMk/>
            <pc:sldMk cId="2085994324" sldId="466"/>
            <ac:graphicFrameMk id="3" creationId="{AD175465-A5A3-05B9-BA18-8CEC06D9AE5F}"/>
          </ac:graphicFrameMkLst>
        </pc:graphicFrameChg>
      </pc:sldChg>
      <pc:sldChg chg="modSp add mod">
        <pc:chgData name="Louis Clark" userId="e07aa39b-37fd-478b-b981-4b2baba8d17c" providerId="ADAL" clId="{CCBC678E-2041-4BB7-BFDA-7771247512DA}" dt="2024-04-26T15:18:37.815" v="12325" actId="20577"/>
        <pc:sldMkLst>
          <pc:docMk/>
          <pc:sldMk cId="2405295073" sldId="467"/>
        </pc:sldMkLst>
        <pc:spChg chg="mod">
          <ac:chgData name="Louis Clark" userId="e07aa39b-37fd-478b-b981-4b2baba8d17c" providerId="ADAL" clId="{CCBC678E-2041-4BB7-BFDA-7771247512DA}" dt="2024-01-15T16:38:09.257" v="5783" actId="20577"/>
          <ac:spMkLst>
            <pc:docMk/>
            <pc:sldMk cId="2405295073" sldId="467"/>
            <ac:spMk id="4" creationId="{E648122F-FC87-17BB-3C47-CFDDDCCB2B61}"/>
          </ac:spMkLst>
        </pc:spChg>
        <pc:spChg chg="mod">
          <ac:chgData name="Louis Clark" userId="e07aa39b-37fd-478b-b981-4b2baba8d17c" providerId="ADAL" clId="{CCBC678E-2041-4BB7-BFDA-7771247512DA}" dt="2024-01-15T16:40:11.912" v="6002" actId="20577"/>
          <ac:spMkLst>
            <pc:docMk/>
            <pc:sldMk cId="2405295073" sldId="467"/>
            <ac:spMk id="5" creationId="{A5EC7B91-F99C-FA50-EF40-6737B392C8FB}"/>
          </ac:spMkLst>
        </pc:spChg>
        <pc:graphicFrameChg chg="mod">
          <ac:chgData name="Louis Clark" userId="e07aa39b-37fd-478b-b981-4b2baba8d17c" providerId="ADAL" clId="{CCBC678E-2041-4BB7-BFDA-7771247512DA}" dt="2024-04-26T15:18:37.815" v="12325" actId="20577"/>
          <ac:graphicFrameMkLst>
            <pc:docMk/>
            <pc:sldMk cId="2405295073" sldId="467"/>
            <ac:graphicFrameMk id="3" creationId="{CA5371D3-6459-8724-3F41-F4D17B789CF4}"/>
          </ac:graphicFrameMkLst>
        </pc:graphicFrameChg>
      </pc:sldChg>
      <pc:sldChg chg="modSp add mod">
        <pc:chgData name="Louis Clark" userId="e07aa39b-37fd-478b-b981-4b2baba8d17c" providerId="ADAL" clId="{CCBC678E-2041-4BB7-BFDA-7771247512DA}" dt="2024-01-15T16:48:23.377" v="6961" actId="20577"/>
        <pc:sldMkLst>
          <pc:docMk/>
          <pc:sldMk cId="3519574564" sldId="468"/>
        </pc:sldMkLst>
        <pc:spChg chg="mod">
          <ac:chgData name="Louis Clark" userId="e07aa39b-37fd-478b-b981-4b2baba8d17c" providerId="ADAL" clId="{CCBC678E-2041-4BB7-BFDA-7771247512DA}" dt="2024-01-15T16:42:21.584" v="6105" actId="20577"/>
          <ac:spMkLst>
            <pc:docMk/>
            <pc:sldMk cId="3519574564" sldId="468"/>
            <ac:spMk id="4" creationId="{E648122F-FC87-17BB-3C47-CFDDDCCB2B61}"/>
          </ac:spMkLst>
        </pc:spChg>
        <pc:spChg chg="mod">
          <ac:chgData name="Louis Clark" userId="e07aa39b-37fd-478b-b981-4b2baba8d17c" providerId="ADAL" clId="{CCBC678E-2041-4BB7-BFDA-7771247512DA}" dt="2024-01-15T16:42:25.811" v="6115" actId="20577"/>
          <ac:spMkLst>
            <pc:docMk/>
            <pc:sldMk cId="3519574564" sldId="468"/>
            <ac:spMk id="5" creationId="{A5EC7B91-F99C-FA50-EF40-6737B392C8FB}"/>
          </ac:spMkLst>
        </pc:spChg>
        <pc:graphicFrameChg chg="mod">
          <ac:chgData name="Louis Clark" userId="e07aa39b-37fd-478b-b981-4b2baba8d17c" providerId="ADAL" clId="{CCBC678E-2041-4BB7-BFDA-7771247512DA}" dt="2024-01-15T16:48:23.377" v="6961" actId="20577"/>
          <ac:graphicFrameMkLst>
            <pc:docMk/>
            <pc:sldMk cId="3519574564" sldId="468"/>
            <ac:graphicFrameMk id="3" creationId="{CA5371D3-6459-8724-3F41-F4D17B789CF4}"/>
          </ac:graphicFrameMkLst>
        </pc:graphicFrameChg>
      </pc:sldChg>
      <pc:sldChg chg="addSp delSp modSp add mod setBg modClrScheme chgLayout">
        <pc:chgData name="Louis Clark" userId="e07aa39b-37fd-478b-b981-4b2baba8d17c" providerId="ADAL" clId="{CCBC678E-2041-4BB7-BFDA-7771247512DA}" dt="2024-04-26T13:34:33.684" v="10081" actId="26606"/>
        <pc:sldMkLst>
          <pc:docMk/>
          <pc:sldMk cId="2522416800" sldId="469"/>
        </pc:sldMkLst>
        <pc:spChg chg="mod ord">
          <ac:chgData name="Louis Clark" userId="e07aa39b-37fd-478b-b981-4b2baba8d17c" providerId="ADAL" clId="{CCBC678E-2041-4BB7-BFDA-7771247512DA}" dt="2024-04-26T13:34:33.684" v="10081" actId="26606"/>
          <ac:spMkLst>
            <pc:docMk/>
            <pc:sldMk cId="2522416800" sldId="469"/>
            <ac:spMk id="2" creationId="{A68B814B-DE06-4E41-98BA-07FAC50E3EA5}"/>
          </ac:spMkLst>
        </pc:spChg>
        <pc:spChg chg="add del mod">
          <ac:chgData name="Louis Clark" userId="e07aa39b-37fd-478b-b981-4b2baba8d17c" providerId="ADAL" clId="{CCBC678E-2041-4BB7-BFDA-7771247512DA}" dt="2024-04-26T12:59:23.204" v="8604" actId="478"/>
          <ac:spMkLst>
            <pc:docMk/>
            <pc:sldMk cId="2522416800" sldId="469"/>
            <ac:spMk id="6" creationId="{805379E6-A23A-F42F-A103-E327FE1A11E7}"/>
          </ac:spMkLst>
        </pc:spChg>
        <pc:spChg chg="add del mod ord">
          <ac:chgData name="Louis Clark" userId="e07aa39b-37fd-478b-b981-4b2baba8d17c" providerId="ADAL" clId="{CCBC678E-2041-4BB7-BFDA-7771247512DA}" dt="2024-04-26T13:34:33.684" v="10081" actId="26606"/>
          <ac:spMkLst>
            <pc:docMk/>
            <pc:sldMk cId="2522416800" sldId="469"/>
            <ac:spMk id="7" creationId="{F4A2B47A-53B8-3276-D062-143F2837D206}"/>
          </ac:spMkLst>
        </pc:spChg>
        <pc:spChg chg="add del">
          <ac:chgData name="Louis Clark" userId="e07aa39b-37fd-478b-b981-4b2baba8d17c" providerId="ADAL" clId="{CCBC678E-2041-4BB7-BFDA-7771247512DA}" dt="2024-04-26T13:34:33.684" v="10081" actId="26606"/>
          <ac:spMkLst>
            <pc:docMk/>
            <pc:sldMk cId="2522416800" sldId="469"/>
            <ac:spMk id="13" creationId="{2659FDB4-FCBE-4A89-B46D-43D4FA54464D}"/>
          </ac:spMkLst>
        </pc:spChg>
        <pc:spChg chg="add del">
          <ac:chgData name="Louis Clark" userId="e07aa39b-37fd-478b-b981-4b2baba8d17c" providerId="ADAL" clId="{CCBC678E-2041-4BB7-BFDA-7771247512DA}" dt="2024-04-26T13:34:33.684" v="10081" actId="26606"/>
          <ac:spMkLst>
            <pc:docMk/>
            <pc:sldMk cId="2522416800" sldId="469"/>
            <ac:spMk id="17" creationId="{58BDB0EE-D238-415B-9ED8-62AA6AB2AAD1}"/>
          </ac:spMkLst>
        </pc:spChg>
        <pc:spChg chg="add del">
          <ac:chgData name="Louis Clark" userId="e07aa39b-37fd-478b-b981-4b2baba8d17c" providerId="ADAL" clId="{CCBC678E-2041-4BB7-BFDA-7771247512DA}" dt="2024-04-26T13:34:33.684" v="10081" actId="26606"/>
          <ac:spMkLst>
            <pc:docMk/>
            <pc:sldMk cId="2522416800" sldId="469"/>
            <ac:spMk id="19" creationId="{C5B55FC3-961D-4325-82F1-DE92B0D04E03}"/>
          </ac:spMkLst>
        </pc:spChg>
        <pc:spChg chg="add del">
          <ac:chgData name="Louis Clark" userId="e07aa39b-37fd-478b-b981-4b2baba8d17c" providerId="ADAL" clId="{CCBC678E-2041-4BB7-BFDA-7771247512DA}" dt="2024-04-26T13:34:33.684" v="10081" actId="26606"/>
          <ac:spMkLst>
            <pc:docMk/>
            <pc:sldMk cId="2522416800" sldId="469"/>
            <ac:spMk id="21" creationId="{4C8AB332-D09E-4F28-943C-DABDD4716A3C}"/>
          </ac:spMkLst>
        </pc:spChg>
        <pc:graphicFrameChg chg="del">
          <ac:chgData name="Louis Clark" userId="e07aa39b-37fd-478b-b981-4b2baba8d17c" providerId="ADAL" clId="{CCBC678E-2041-4BB7-BFDA-7771247512DA}" dt="2024-04-26T12:59:16.780" v="8603" actId="478"/>
          <ac:graphicFrameMkLst>
            <pc:docMk/>
            <pc:sldMk cId="2522416800" sldId="469"/>
            <ac:graphicFrameMk id="4" creationId="{E48B8510-418B-BA24-3846-71B430B9558D}"/>
          </ac:graphicFrameMkLst>
        </pc:graphicFrameChg>
        <pc:graphicFrameChg chg="del">
          <ac:chgData name="Louis Clark" userId="e07aa39b-37fd-478b-b981-4b2baba8d17c" providerId="ADAL" clId="{CCBC678E-2041-4BB7-BFDA-7771247512DA}" dt="2024-04-26T12:59:25.385" v="8605" actId="478"/>
          <ac:graphicFrameMkLst>
            <pc:docMk/>
            <pc:sldMk cId="2522416800" sldId="469"/>
            <ac:graphicFrameMk id="5" creationId="{5DABB249-CE51-BB86-341E-F43AEA0612D0}"/>
          </ac:graphicFrameMkLst>
        </pc:graphicFrameChg>
        <pc:graphicFrameChg chg="add del">
          <ac:chgData name="Louis Clark" userId="e07aa39b-37fd-478b-b981-4b2baba8d17c" providerId="ADAL" clId="{CCBC678E-2041-4BB7-BFDA-7771247512DA}" dt="2024-04-26T13:34:33.684" v="10081" actId="26606"/>
          <ac:graphicFrameMkLst>
            <pc:docMk/>
            <pc:sldMk cId="2522416800" sldId="469"/>
            <ac:graphicFrameMk id="9" creationId="{C69E2303-FD11-2306-AB76-6CB3B47D3759}"/>
          </ac:graphicFrameMkLst>
        </pc:graphicFrameChg>
        <pc:cxnChg chg="add del">
          <ac:chgData name="Louis Clark" userId="e07aa39b-37fd-478b-b981-4b2baba8d17c" providerId="ADAL" clId="{CCBC678E-2041-4BB7-BFDA-7771247512DA}" dt="2024-04-26T13:34:33.684" v="10081" actId="26606"/>
          <ac:cxnSpMkLst>
            <pc:docMk/>
            <pc:sldMk cId="2522416800" sldId="469"/>
            <ac:cxnSpMk id="15" creationId="{C8F51B3F-8331-4E4A-AE96-D47B1006EEAD}"/>
          </ac:cxnSpMkLst>
        </pc:cxnChg>
      </pc:sldChg>
      <pc:sldChg chg="addSp delSp modSp add mod setBg modClrScheme chgLayout">
        <pc:chgData name="Louis Clark" userId="e07aa39b-37fd-478b-b981-4b2baba8d17c" providerId="ADAL" clId="{CCBC678E-2041-4BB7-BFDA-7771247512DA}" dt="2024-04-26T15:25:07.362" v="12667" actId="313"/>
        <pc:sldMkLst>
          <pc:docMk/>
          <pc:sldMk cId="3942981775" sldId="470"/>
        </pc:sldMkLst>
        <pc:spChg chg="mod ord">
          <ac:chgData name="Louis Clark" userId="e07aa39b-37fd-478b-b981-4b2baba8d17c" providerId="ADAL" clId="{CCBC678E-2041-4BB7-BFDA-7771247512DA}" dt="2024-04-26T15:25:07.362" v="12667" actId="313"/>
          <ac:spMkLst>
            <pc:docMk/>
            <pc:sldMk cId="3942981775" sldId="470"/>
            <ac:spMk id="2" creationId="{A68B814B-DE06-4E41-98BA-07FAC50E3EA5}"/>
          </ac:spMkLst>
        </pc:spChg>
        <pc:spChg chg="del">
          <ac:chgData name="Louis Clark" userId="e07aa39b-37fd-478b-b981-4b2baba8d17c" providerId="ADAL" clId="{CCBC678E-2041-4BB7-BFDA-7771247512DA}" dt="2024-04-26T13:09:11.340" v="8742" actId="700"/>
          <ac:spMkLst>
            <pc:docMk/>
            <pc:sldMk cId="3942981775" sldId="470"/>
            <ac:spMk id="3" creationId="{09CEB2F5-D9EF-B7AB-FC4E-71F5B3BFCB9F}"/>
          </ac:spMkLst>
        </pc:spChg>
        <pc:spChg chg="del mod ord">
          <ac:chgData name="Louis Clark" userId="e07aa39b-37fd-478b-b981-4b2baba8d17c" providerId="ADAL" clId="{CCBC678E-2041-4BB7-BFDA-7771247512DA}" dt="2024-04-26T13:09:11.340" v="8742" actId="700"/>
          <ac:spMkLst>
            <pc:docMk/>
            <pc:sldMk cId="3942981775" sldId="470"/>
            <ac:spMk id="4" creationId="{B1009413-3D7B-04D4-10A8-5DD6CF899C48}"/>
          </ac:spMkLst>
        </pc:spChg>
        <pc:spChg chg="del">
          <ac:chgData name="Louis Clark" userId="e07aa39b-37fd-478b-b981-4b2baba8d17c" providerId="ADAL" clId="{CCBC678E-2041-4BB7-BFDA-7771247512DA}" dt="2024-04-26T13:09:11.340" v="8742" actId="700"/>
          <ac:spMkLst>
            <pc:docMk/>
            <pc:sldMk cId="3942981775" sldId="470"/>
            <ac:spMk id="5" creationId="{8BD610E5-07AD-5376-6D03-60E3A0BDA194}"/>
          </ac:spMkLst>
        </pc:spChg>
        <pc:spChg chg="del">
          <ac:chgData name="Louis Clark" userId="e07aa39b-37fd-478b-b981-4b2baba8d17c" providerId="ADAL" clId="{CCBC678E-2041-4BB7-BFDA-7771247512DA}" dt="2024-04-26T13:09:11.340" v="8742" actId="700"/>
          <ac:spMkLst>
            <pc:docMk/>
            <pc:sldMk cId="3942981775" sldId="470"/>
            <ac:spMk id="6" creationId="{7D5EF3F3-7BE7-CDDA-CFAF-E9A1BA1F2379}"/>
          </ac:spMkLst>
        </pc:spChg>
        <pc:spChg chg="add del mod ord">
          <ac:chgData name="Louis Clark" userId="e07aa39b-37fd-478b-b981-4b2baba8d17c" providerId="ADAL" clId="{CCBC678E-2041-4BB7-BFDA-7771247512DA}" dt="2024-04-26T13:09:15.990" v="8743" actId="1032"/>
          <ac:spMkLst>
            <pc:docMk/>
            <pc:sldMk cId="3942981775" sldId="470"/>
            <ac:spMk id="7" creationId="{70FB3D35-B2E6-9598-9373-8516820E5187}"/>
          </ac:spMkLst>
        </pc:spChg>
        <pc:spChg chg="add del">
          <ac:chgData name="Louis Clark" userId="e07aa39b-37fd-478b-b981-4b2baba8d17c" providerId="ADAL" clId="{CCBC678E-2041-4BB7-BFDA-7771247512DA}" dt="2024-04-26T13:28:23.525" v="10020" actId="22"/>
          <ac:spMkLst>
            <pc:docMk/>
            <pc:sldMk cId="3942981775" sldId="470"/>
            <ac:spMk id="10" creationId="{E74BAD7E-DF96-F8D2-5F48-39045352B3C4}"/>
          </ac:spMkLst>
        </pc:spChg>
        <pc:spChg chg="add mod">
          <ac:chgData name="Louis Clark" userId="e07aa39b-37fd-478b-b981-4b2baba8d17c" providerId="ADAL" clId="{CCBC678E-2041-4BB7-BFDA-7771247512DA}" dt="2024-04-26T13:33:57.801" v="10079" actId="26606"/>
          <ac:spMkLst>
            <pc:docMk/>
            <pc:sldMk cId="3942981775" sldId="470"/>
            <ac:spMk id="12" creationId="{3A1B718F-0CFA-045F-E15A-D824C5694CF0}"/>
          </ac:spMkLst>
        </pc:spChg>
        <pc:spChg chg="add del">
          <ac:chgData name="Louis Clark" userId="e07aa39b-37fd-478b-b981-4b2baba8d17c" providerId="ADAL" clId="{CCBC678E-2041-4BB7-BFDA-7771247512DA}" dt="2024-04-26T13:33:39.593" v="10077" actId="26606"/>
          <ac:spMkLst>
            <pc:docMk/>
            <pc:sldMk cId="3942981775" sldId="470"/>
            <ac:spMk id="15" creationId="{DB304A14-32D0-4873-B914-423ED7B8DAFD}"/>
          </ac:spMkLst>
        </pc:spChg>
        <pc:spChg chg="add del">
          <ac:chgData name="Louis Clark" userId="e07aa39b-37fd-478b-b981-4b2baba8d17c" providerId="ADAL" clId="{CCBC678E-2041-4BB7-BFDA-7771247512DA}" dt="2024-04-26T13:33:39.593" v="10077" actId="26606"/>
          <ac:spMkLst>
            <pc:docMk/>
            <pc:sldMk cId="3942981775" sldId="470"/>
            <ac:spMk id="17" creationId="{1D460C86-854F-4FB3-ABC2-E823D8FEB9DB}"/>
          </ac:spMkLst>
        </pc:spChg>
        <pc:spChg chg="add del">
          <ac:chgData name="Louis Clark" userId="e07aa39b-37fd-478b-b981-4b2baba8d17c" providerId="ADAL" clId="{CCBC678E-2041-4BB7-BFDA-7771247512DA}" dt="2024-04-26T13:33:26.145" v="10071" actId="26606"/>
          <ac:spMkLst>
            <pc:docMk/>
            <pc:sldMk cId="3942981775" sldId="470"/>
            <ac:spMk id="18" creationId="{9228552E-C8B1-4A80-8448-0787CE0FC704}"/>
          </ac:spMkLst>
        </pc:spChg>
        <pc:spChg chg="add del">
          <ac:chgData name="Louis Clark" userId="e07aa39b-37fd-478b-b981-4b2baba8d17c" providerId="ADAL" clId="{CCBC678E-2041-4BB7-BFDA-7771247512DA}" dt="2024-04-26T13:33:39.593" v="10077" actId="26606"/>
          <ac:spMkLst>
            <pc:docMk/>
            <pc:sldMk cId="3942981775" sldId="470"/>
            <ac:spMk id="19" creationId="{BB48116A-278A-4CC5-89D3-9DE8E8FF1245}"/>
          </ac:spMkLst>
        </pc:spChg>
        <pc:spChg chg="add del">
          <ac:chgData name="Louis Clark" userId="e07aa39b-37fd-478b-b981-4b2baba8d17c" providerId="ADAL" clId="{CCBC678E-2041-4BB7-BFDA-7771247512DA}" dt="2024-04-26T13:33:32.454" v="10075" actId="26606"/>
          <ac:spMkLst>
            <pc:docMk/>
            <pc:sldMk cId="3942981775" sldId="470"/>
            <ac:spMk id="22" creationId="{39F23E05-E5C5-497C-A842-7BD21B207609}"/>
          </ac:spMkLst>
        </pc:spChg>
        <pc:spChg chg="add del">
          <ac:chgData name="Louis Clark" userId="e07aa39b-37fd-478b-b981-4b2baba8d17c" providerId="ADAL" clId="{CCBC678E-2041-4BB7-BFDA-7771247512DA}" dt="2024-04-26T13:33:57.801" v="10079" actId="26606"/>
          <ac:spMkLst>
            <pc:docMk/>
            <pc:sldMk cId="3942981775" sldId="470"/>
            <ac:spMk id="24" creationId="{257363FD-7E77-4145-9483-331A807ADF0E}"/>
          </ac:spMkLst>
        </pc:spChg>
        <pc:graphicFrameChg chg="add mod ord modGraphic">
          <ac:chgData name="Louis Clark" userId="e07aa39b-37fd-478b-b981-4b2baba8d17c" providerId="ADAL" clId="{CCBC678E-2041-4BB7-BFDA-7771247512DA}" dt="2024-04-26T14:08:48.945" v="10549" actId="20577"/>
          <ac:graphicFrameMkLst>
            <pc:docMk/>
            <pc:sldMk cId="3942981775" sldId="470"/>
            <ac:graphicFrameMk id="8" creationId="{78C0680B-D218-DD2E-4350-B005D2CFDFF3}"/>
          </ac:graphicFrameMkLst>
        </pc:graphicFrameChg>
        <pc:picChg chg="add del">
          <ac:chgData name="Louis Clark" userId="e07aa39b-37fd-478b-b981-4b2baba8d17c" providerId="ADAL" clId="{CCBC678E-2041-4BB7-BFDA-7771247512DA}" dt="2024-04-26T13:33:26.145" v="10071" actId="26606"/>
          <ac:picMkLst>
            <pc:docMk/>
            <pc:sldMk cId="3942981775" sldId="470"/>
            <ac:picMk id="14" creationId="{04A3330B-DD88-F98B-E2F4-613A4BC3FE08}"/>
          </ac:picMkLst>
        </pc:picChg>
        <pc:picChg chg="add del">
          <ac:chgData name="Louis Clark" userId="e07aa39b-37fd-478b-b981-4b2baba8d17c" providerId="ADAL" clId="{CCBC678E-2041-4BB7-BFDA-7771247512DA}" dt="2024-04-26T13:33:39.593" v="10077" actId="26606"/>
          <ac:picMkLst>
            <pc:docMk/>
            <pc:sldMk cId="3942981775" sldId="470"/>
            <ac:picMk id="16" creationId="{144B4C9E-9098-E601-EC06-E40A444E1B0F}"/>
          </ac:picMkLst>
        </pc:picChg>
        <pc:picChg chg="add del">
          <ac:chgData name="Louis Clark" userId="e07aa39b-37fd-478b-b981-4b2baba8d17c" providerId="ADAL" clId="{CCBC678E-2041-4BB7-BFDA-7771247512DA}" dt="2024-04-26T13:33:28.937" v="10073" actId="26606"/>
          <ac:picMkLst>
            <pc:docMk/>
            <pc:sldMk cId="3942981775" sldId="470"/>
            <ac:picMk id="20" creationId="{A2220004-75B6-F904-731F-5709396F0621}"/>
          </ac:picMkLst>
        </pc:picChg>
        <pc:picChg chg="add del">
          <ac:chgData name="Louis Clark" userId="e07aa39b-37fd-478b-b981-4b2baba8d17c" providerId="ADAL" clId="{CCBC678E-2041-4BB7-BFDA-7771247512DA}" dt="2024-04-26T13:33:57.801" v="10079" actId="26606"/>
          <ac:picMkLst>
            <pc:docMk/>
            <pc:sldMk cId="3942981775" sldId="470"/>
            <ac:picMk id="21" creationId="{7F042F0D-3FA2-F1F3-D198-212783C0F17E}"/>
          </ac:picMkLst>
        </pc:picChg>
        <pc:picChg chg="add del">
          <ac:chgData name="Louis Clark" userId="e07aa39b-37fd-478b-b981-4b2baba8d17c" providerId="ADAL" clId="{CCBC678E-2041-4BB7-BFDA-7771247512DA}" dt="2024-04-26T13:33:32.454" v="10075" actId="26606"/>
          <ac:picMkLst>
            <pc:docMk/>
            <pc:sldMk cId="3942981775" sldId="470"/>
            <ac:picMk id="23" creationId="{9B8C28D8-1200-7DFF-7317-98AD71E80EA9}"/>
          </ac:picMkLst>
        </pc:picChg>
      </pc:sldChg>
      <pc:sldChg chg="modSp add mod">
        <pc:chgData name="Louis Clark" userId="e07aa39b-37fd-478b-b981-4b2baba8d17c" providerId="ADAL" clId="{CCBC678E-2041-4BB7-BFDA-7771247512DA}" dt="2024-04-26T13:46:27.795" v="10527" actId="20577"/>
        <pc:sldMkLst>
          <pc:docMk/>
          <pc:sldMk cId="1844561712" sldId="471"/>
        </pc:sldMkLst>
        <pc:spChg chg="mod">
          <ac:chgData name="Louis Clark" userId="e07aa39b-37fd-478b-b981-4b2baba8d17c" providerId="ADAL" clId="{CCBC678E-2041-4BB7-BFDA-7771247512DA}" dt="2024-04-26T13:46:07.653" v="10491" actId="6549"/>
          <ac:spMkLst>
            <pc:docMk/>
            <pc:sldMk cId="1844561712" sldId="471"/>
            <ac:spMk id="2" creationId="{A68B814B-DE06-4E41-98BA-07FAC50E3EA5}"/>
          </ac:spMkLst>
        </pc:spChg>
        <pc:spChg chg="mod">
          <ac:chgData name="Louis Clark" userId="e07aa39b-37fd-478b-b981-4b2baba8d17c" providerId="ADAL" clId="{CCBC678E-2041-4BB7-BFDA-7771247512DA}" dt="2024-04-26T13:46:27.795" v="10527" actId="20577"/>
          <ac:spMkLst>
            <pc:docMk/>
            <pc:sldMk cId="1844561712" sldId="471"/>
            <ac:spMk id="7" creationId="{8CDC6ADF-0D22-9618-79C6-914E477451CD}"/>
          </ac:spMkLst>
        </pc:spChg>
      </pc:sldChg>
      <pc:sldChg chg="addSp delSp modSp add mod">
        <pc:chgData name="Louis Clark" userId="e07aa39b-37fd-478b-b981-4b2baba8d17c" providerId="ADAL" clId="{CCBC678E-2041-4BB7-BFDA-7771247512DA}" dt="2024-04-26T15:25:41.852" v="12724" actId="313"/>
        <pc:sldMkLst>
          <pc:docMk/>
          <pc:sldMk cId="3776841770" sldId="472"/>
        </pc:sldMkLst>
        <pc:spChg chg="add mod">
          <ac:chgData name="Louis Clark" userId="e07aa39b-37fd-478b-b981-4b2baba8d17c" providerId="ADAL" clId="{CCBC678E-2041-4BB7-BFDA-7771247512DA}" dt="2024-04-26T14:29:48.118" v="10992" actId="20577"/>
          <ac:spMkLst>
            <pc:docMk/>
            <pc:sldMk cId="3776841770" sldId="472"/>
            <ac:spMk id="2" creationId="{F68815C7-E6D6-78E1-5AA2-37A9BB8EFE39}"/>
          </ac:spMkLst>
        </pc:spChg>
        <pc:spChg chg="del mod">
          <ac:chgData name="Louis Clark" userId="e07aa39b-37fd-478b-b981-4b2baba8d17c" providerId="ADAL" clId="{CCBC678E-2041-4BB7-BFDA-7771247512DA}" dt="2024-04-26T14:26:30.731" v="10982" actId="478"/>
          <ac:spMkLst>
            <pc:docMk/>
            <pc:sldMk cId="3776841770" sldId="472"/>
            <ac:spMk id="6" creationId="{17CFCB35-BAEF-A132-3D3C-F365B0332AE4}"/>
          </ac:spMkLst>
        </pc:spChg>
        <pc:graphicFrameChg chg="mod">
          <ac:chgData name="Louis Clark" userId="e07aa39b-37fd-478b-b981-4b2baba8d17c" providerId="ADAL" clId="{CCBC678E-2041-4BB7-BFDA-7771247512DA}" dt="2024-04-26T15:25:41.852" v="12724" actId="313"/>
          <ac:graphicFrameMkLst>
            <pc:docMk/>
            <pc:sldMk cId="3776841770" sldId="472"/>
            <ac:graphicFrameMk id="3" creationId="{CA5371D3-6459-8724-3F41-F4D17B789CF4}"/>
          </ac:graphicFrameMkLst>
        </pc:graphicFrameChg>
      </pc:sldChg>
      <pc:sldChg chg="addSp delSp modSp add mod">
        <pc:chgData name="Louis Clark" userId="e07aa39b-37fd-478b-b981-4b2baba8d17c" providerId="ADAL" clId="{CCBC678E-2041-4BB7-BFDA-7771247512DA}" dt="2024-04-26T14:29:44.757" v="10990"/>
        <pc:sldMkLst>
          <pc:docMk/>
          <pc:sldMk cId="3317420218" sldId="473"/>
        </pc:sldMkLst>
        <pc:spChg chg="add mod">
          <ac:chgData name="Louis Clark" userId="e07aa39b-37fd-478b-b981-4b2baba8d17c" providerId="ADAL" clId="{CCBC678E-2041-4BB7-BFDA-7771247512DA}" dt="2024-04-26T14:29:44.757" v="10990"/>
          <ac:spMkLst>
            <pc:docMk/>
            <pc:sldMk cId="3317420218" sldId="473"/>
            <ac:spMk id="2" creationId="{F15A8126-A904-3E5F-A877-E4483EF22BB6}"/>
          </ac:spMkLst>
        </pc:spChg>
        <pc:spChg chg="del">
          <ac:chgData name="Louis Clark" userId="e07aa39b-37fd-478b-b981-4b2baba8d17c" providerId="ADAL" clId="{CCBC678E-2041-4BB7-BFDA-7771247512DA}" dt="2024-04-26T14:29:44.370" v="10989" actId="478"/>
          <ac:spMkLst>
            <pc:docMk/>
            <pc:sldMk cId="3317420218" sldId="473"/>
            <ac:spMk id="3" creationId="{4E4746EF-0EEC-B5E9-B6EF-B93C4EF6A7D7}"/>
          </ac:spMkLst>
        </pc:spChg>
      </pc:sldChg>
      <pc:sldChg chg="addSp delSp modSp add mod">
        <pc:chgData name="Louis Clark" userId="e07aa39b-37fd-478b-b981-4b2baba8d17c" providerId="ADAL" clId="{CCBC678E-2041-4BB7-BFDA-7771247512DA}" dt="2024-04-26T14:49:50.492" v="11568" actId="14734"/>
        <pc:sldMkLst>
          <pc:docMk/>
          <pc:sldMk cId="1021794364" sldId="474"/>
        </pc:sldMkLst>
        <pc:spChg chg="mod">
          <ac:chgData name="Louis Clark" userId="e07aa39b-37fd-478b-b981-4b2baba8d17c" providerId="ADAL" clId="{CCBC678E-2041-4BB7-BFDA-7771247512DA}" dt="2024-04-26T14:32:28.723" v="11081" actId="20577"/>
          <ac:spMkLst>
            <pc:docMk/>
            <pc:sldMk cId="1021794364" sldId="474"/>
            <ac:spMk id="4" creationId="{E648122F-FC87-17BB-3C47-CFDDDCCB2B61}"/>
          </ac:spMkLst>
        </pc:spChg>
        <pc:spChg chg="del mod">
          <ac:chgData name="Louis Clark" userId="e07aa39b-37fd-478b-b981-4b2baba8d17c" providerId="ADAL" clId="{CCBC678E-2041-4BB7-BFDA-7771247512DA}" dt="2024-04-26T14:47:32.656" v="11526" actId="478"/>
          <ac:spMkLst>
            <pc:docMk/>
            <pc:sldMk cId="1021794364" sldId="474"/>
            <ac:spMk id="5" creationId="{A5EC7B91-F99C-FA50-EF40-6737B392C8FB}"/>
          </ac:spMkLst>
        </pc:spChg>
        <pc:spChg chg="add del mod">
          <ac:chgData name="Louis Clark" userId="e07aa39b-37fd-478b-b981-4b2baba8d17c" providerId="ADAL" clId="{CCBC678E-2041-4BB7-BFDA-7771247512DA}" dt="2024-04-26T14:47:34.563" v="11527" actId="478"/>
          <ac:spMkLst>
            <pc:docMk/>
            <pc:sldMk cId="1021794364" sldId="474"/>
            <ac:spMk id="7" creationId="{803FB77A-9B2B-C843-3090-81400B2CCAA2}"/>
          </ac:spMkLst>
        </pc:spChg>
        <pc:spChg chg="add mod">
          <ac:chgData name="Louis Clark" userId="e07aa39b-37fd-478b-b981-4b2baba8d17c" providerId="ADAL" clId="{CCBC678E-2041-4BB7-BFDA-7771247512DA}" dt="2024-04-26T14:47:35.079" v="11528"/>
          <ac:spMkLst>
            <pc:docMk/>
            <pc:sldMk cId="1021794364" sldId="474"/>
            <ac:spMk id="8" creationId="{6F4097A8-27B6-2317-E8AE-451D03014788}"/>
          </ac:spMkLst>
        </pc:spChg>
        <pc:graphicFrameChg chg="mod modGraphic">
          <ac:chgData name="Louis Clark" userId="e07aa39b-37fd-478b-b981-4b2baba8d17c" providerId="ADAL" clId="{CCBC678E-2041-4BB7-BFDA-7771247512DA}" dt="2024-04-26T14:49:50.492" v="11568" actId="14734"/>
          <ac:graphicFrameMkLst>
            <pc:docMk/>
            <pc:sldMk cId="1021794364" sldId="474"/>
            <ac:graphicFrameMk id="3" creationId="{AD175465-A5A3-05B9-BA18-8CEC06D9AE5F}"/>
          </ac:graphicFrameMkLst>
        </pc:graphicFrameChg>
      </pc:sldChg>
      <pc:sldChg chg="addSp delSp modSp add mod ord">
        <pc:chgData name="Louis Clark" userId="e07aa39b-37fd-478b-b981-4b2baba8d17c" providerId="ADAL" clId="{CCBC678E-2041-4BB7-BFDA-7771247512DA}" dt="2024-04-26T15:11:00.667" v="12103" actId="20577"/>
        <pc:sldMkLst>
          <pc:docMk/>
          <pc:sldMk cId="2622733614" sldId="475"/>
        </pc:sldMkLst>
        <pc:spChg chg="mod">
          <ac:chgData name="Louis Clark" userId="e07aa39b-37fd-478b-b981-4b2baba8d17c" providerId="ADAL" clId="{CCBC678E-2041-4BB7-BFDA-7771247512DA}" dt="2024-04-26T15:05:32.554" v="11680" actId="20577"/>
          <ac:spMkLst>
            <pc:docMk/>
            <pc:sldMk cId="2622733614" sldId="475"/>
            <ac:spMk id="4" creationId="{E648122F-FC87-17BB-3C47-CFDDDCCB2B61}"/>
          </ac:spMkLst>
        </pc:spChg>
        <pc:spChg chg="del mod">
          <ac:chgData name="Louis Clark" userId="e07aa39b-37fd-478b-b981-4b2baba8d17c" providerId="ADAL" clId="{CCBC678E-2041-4BB7-BFDA-7771247512DA}" dt="2024-04-26T15:04:56.948" v="11628" actId="478"/>
          <ac:spMkLst>
            <pc:docMk/>
            <pc:sldMk cId="2622733614" sldId="475"/>
            <ac:spMk id="5" creationId="{A5EC7B91-F99C-FA50-EF40-6737B392C8FB}"/>
          </ac:spMkLst>
        </pc:spChg>
        <pc:spChg chg="add mod">
          <ac:chgData name="Louis Clark" userId="e07aa39b-37fd-478b-b981-4b2baba8d17c" providerId="ADAL" clId="{CCBC678E-2041-4BB7-BFDA-7771247512DA}" dt="2024-04-26T15:05:01.086" v="11632" actId="27636"/>
          <ac:spMkLst>
            <pc:docMk/>
            <pc:sldMk cId="2622733614" sldId="475"/>
            <ac:spMk id="6" creationId="{3BB94F5E-518F-BAF0-B421-303F9824D157}"/>
          </ac:spMkLst>
        </pc:spChg>
        <pc:graphicFrameChg chg="mod">
          <ac:chgData name="Louis Clark" userId="e07aa39b-37fd-478b-b981-4b2baba8d17c" providerId="ADAL" clId="{CCBC678E-2041-4BB7-BFDA-7771247512DA}" dt="2024-04-26T15:11:00.667" v="12103" actId="20577"/>
          <ac:graphicFrameMkLst>
            <pc:docMk/>
            <pc:sldMk cId="2622733614" sldId="475"/>
            <ac:graphicFrameMk id="3" creationId="{CA5371D3-6459-8724-3F41-F4D17B789CF4}"/>
          </ac:graphicFrameMkLst>
        </pc:graphicFrameChg>
      </pc:sldChg>
      <pc:sldChg chg="addSp delSp modSp add mod">
        <pc:chgData name="Louis Clark" userId="e07aa39b-37fd-478b-b981-4b2baba8d17c" providerId="ADAL" clId="{CCBC678E-2041-4BB7-BFDA-7771247512DA}" dt="2024-04-26T15:42:57.172" v="13547" actId="478"/>
        <pc:sldMkLst>
          <pc:docMk/>
          <pc:sldMk cId="1945791803" sldId="476"/>
        </pc:sldMkLst>
        <pc:spChg chg="del">
          <ac:chgData name="Louis Clark" userId="e07aa39b-37fd-478b-b981-4b2baba8d17c" providerId="ADAL" clId="{CCBC678E-2041-4BB7-BFDA-7771247512DA}" dt="2024-04-26T15:35:56.280" v="13260" actId="478"/>
          <ac:spMkLst>
            <pc:docMk/>
            <pc:sldMk cId="1945791803" sldId="476"/>
            <ac:spMk id="2" creationId="{0F78666E-B068-02A0-6F9D-028DABEFB830}"/>
          </ac:spMkLst>
        </pc:spChg>
        <pc:spChg chg="mod">
          <ac:chgData name="Louis Clark" userId="e07aa39b-37fd-478b-b981-4b2baba8d17c" providerId="ADAL" clId="{CCBC678E-2041-4BB7-BFDA-7771247512DA}" dt="2024-04-26T15:36:07.681" v="13305" actId="20577"/>
          <ac:spMkLst>
            <pc:docMk/>
            <pc:sldMk cId="1945791803" sldId="476"/>
            <ac:spMk id="4" creationId="{E648122F-FC87-17BB-3C47-CFDDDCCB2B61}"/>
          </ac:spMkLst>
        </pc:spChg>
        <pc:spChg chg="add mod">
          <ac:chgData name="Louis Clark" userId="e07aa39b-37fd-478b-b981-4b2baba8d17c" providerId="ADAL" clId="{CCBC678E-2041-4BB7-BFDA-7771247512DA}" dt="2024-04-26T15:35:56.982" v="13261"/>
          <ac:spMkLst>
            <pc:docMk/>
            <pc:sldMk cId="1945791803" sldId="476"/>
            <ac:spMk id="6" creationId="{998CC89C-9D00-2DFF-7401-D853B22A4961}"/>
          </ac:spMkLst>
        </pc:spChg>
        <pc:graphicFrameChg chg="mod">
          <ac:chgData name="Louis Clark" userId="e07aa39b-37fd-478b-b981-4b2baba8d17c" providerId="ADAL" clId="{CCBC678E-2041-4BB7-BFDA-7771247512DA}" dt="2024-04-26T15:42:57.172" v="13547" actId="478"/>
          <ac:graphicFrameMkLst>
            <pc:docMk/>
            <pc:sldMk cId="1945791803" sldId="476"/>
            <ac:graphicFrameMk id="3" creationId="{CA5371D3-6459-8724-3F41-F4D17B789CF4}"/>
          </ac:graphicFrameMkLst>
        </pc:graphicFrameChg>
      </pc:sldChg>
      <pc:sldChg chg="modSp add mod">
        <pc:chgData name="Louis Clark" userId="e07aa39b-37fd-478b-b981-4b2baba8d17c" providerId="ADAL" clId="{CCBC678E-2041-4BB7-BFDA-7771247512DA}" dt="2024-04-26T16:01:42.346" v="14680" actId="20577"/>
        <pc:sldMkLst>
          <pc:docMk/>
          <pc:sldMk cId="2795246880" sldId="477"/>
        </pc:sldMkLst>
        <pc:spChg chg="mod">
          <ac:chgData name="Louis Clark" userId="e07aa39b-37fd-478b-b981-4b2baba8d17c" providerId="ADAL" clId="{CCBC678E-2041-4BB7-BFDA-7771247512DA}" dt="2024-04-26T15:43:16.013" v="13556" actId="20577"/>
          <ac:spMkLst>
            <pc:docMk/>
            <pc:sldMk cId="2795246880" sldId="477"/>
            <ac:spMk id="4" creationId="{E648122F-FC87-17BB-3C47-CFDDDCCB2B61}"/>
          </ac:spMkLst>
        </pc:spChg>
        <pc:graphicFrameChg chg="mod">
          <ac:chgData name="Louis Clark" userId="e07aa39b-37fd-478b-b981-4b2baba8d17c" providerId="ADAL" clId="{CCBC678E-2041-4BB7-BFDA-7771247512DA}" dt="2024-04-26T16:01:42.346" v="14680" actId="20577"/>
          <ac:graphicFrameMkLst>
            <pc:docMk/>
            <pc:sldMk cId="2795246880" sldId="477"/>
            <ac:graphicFrameMk id="3" creationId="{CA5371D3-6459-8724-3F41-F4D17B789CF4}"/>
          </ac:graphicFrameMkLst>
        </pc:graphicFrameChg>
      </pc:sldChg>
      <pc:sldChg chg="addSp delSp modSp add mod">
        <pc:chgData name="Louis Clark" userId="e07aa39b-37fd-478b-b981-4b2baba8d17c" providerId="ADAL" clId="{CCBC678E-2041-4BB7-BFDA-7771247512DA}" dt="2024-04-26T15:52:07.053" v="14095" actId="20577"/>
        <pc:sldMkLst>
          <pc:docMk/>
          <pc:sldMk cId="3325776760" sldId="478"/>
        </pc:sldMkLst>
        <pc:spChg chg="mod">
          <ac:chgData name="Louis Clark" userId="e07aa39b-37fd-478b-b981-4b2baba8d17c" providerId="ADAL" clId="{CCBC678E-2041-4BB7-BFDA-7771247512DA}" dt="2024-04-26T15:43:20.727" v="13568" actId="20577"/>
          <ac:spMkLst>
            <pc:docMk/>
            <pc:sldMk cId="3325776760" sldId="478"/>
            <ac:spMk id="4" creationId="{E648122F-FC87-17BB-3C47-CFDDDCCB2B61}"/>
          </ac:spMkLst>
        </pc:spChg>
        <pc:graphicFrameChg chg="add del mod">
          <ac:chgData name="Louis Clark" userId="e07aa39b-37fd-478b-b981-4b2baba8d17c" providerId="ADAL" clId="{CCBC678E-2041-4BB7-BFDA-7771247512DA}" dt="2024-04-26T15:52:07.053" v="14095" actId="20577"/>
          <ac:graphicFrameMkLst>
            <pc:docMk/>
            <pc:sldMk cId="3325776760" sldId="478"/>
            <ac:graphicFrameMk id="3" creationId="{CA5371D3-6459-8724-3F41-F4D17B789CF4}"/>
          </ac:graphicFrameMkLst>
        </pc:graphicFrameChg>
      </pc:sldChg>
      <pc:sldChg chg="addSp delSp modSp add mod">
        <pc:chgData name="Louis Clark" userId="e07aa39b-37fd-478b-b981-4b2baba8d17c" providerId="ADAL" clId="{CCBC678E-2041-4BB7-BFDA-7771247512DA}" dt="2024-04-26T16:02:06.546" v="14688" actId="478"/>
        <pc:sldMkLst>
          <pc:docMk/>
          <pc:sldMk cId="100411299" sldId="479"/>
        </pc:sldMkLst>
        <pc:spChg chg="del">
          <ac:chgData name="Louis Clark" userId="e07aa39b-37fd-478b-b981-4b2baba8d17c" providerId="ADAL" clId="{CCBC678E-2041-4BB7-BFDA-7771247512DA}" dt="2024-04-26T15:53:26.492" v="14099" actId="478"/>
          <ac:spMkLst>
            <pc:docMk/>
            <pc:sldMk cId="100411299" sldId="479"/>
            <ac:spMk id="2" creationId="{DD0FCACE-EEB3-39B3-3979-6B6FD70DEB7E}"/>
          </ac:spMkLst>
        </pc:spChg>
        <pc:spChg chg="mod">
          <ac:chgData name="Louis Clark" userId="e07aa39b-37fd-478b-b981-4b2baba8d17c" providerId="ADAL" clId="{CCBC678E-2041-4BB7-BFDA-7771247512DA}" dt="2024-04-26T15:53:55.853" v="14123" actId="6549"/>
          <ac:spMkLst>
            <pc:docMk/>
            <pc:sldMk cId="100411299" sldId="479"/>
            <ac:spMk id="4" creationId="{E648122F-FC87-17BB-3C47-CFDDDCCB2B61}"/>
          </ac:spMkLst>
        </pc:spChg>
        <pc:spChg chg="add mod">
          <ac:chgData name="Louis Clark" userId="e07aa39b-37fd-478b-b981-4b2baba8d17c" providerId="ADAL" clId="{CCBC678E-2041-4BB7-BFDA-7771247512DA}" dt="2024-04-26T15:53:26.930" v="14100"/>
          <ac:spMkLst>
            <pc:docMk/>
            <pc:sldMk cId="100411299" sldId="479"/>
            <ac:spMk id="5" creationId="{41004274-336E-B090-34C3-12D7BEEDF7A2}"/>
          </ac:spMkLst>
        </pc:spChg>
        <pc:graphicFrameChg chg="mod">
          <ac:chgData name="Louis Clark" userId="e07aa39b-37fd-478b-b981-4b2baba8d17c" providerId="ADAL" clId="{CCBC678E-2041-4BB7-BFDA-7771247512DA}" dt="2024-04-26T16:02:06.546" v="14688" actId="478"/>
          <ac:graphicFrameMkLst>
            <pc:docMk/>
            <pc:sldMk cId="100411299" sldId="479"/>
            <ac:graphicFrameMk id="3" creationId="{CA5371D3-6459-8724-3F41-F4D17B789CF4}"/>
          </ac:graphicFrameMkLst>
        </pc:graphicFrameChg>
      </pc:sldChg>
      <pc:sldChg chg="addSp delSp modSp add mod">
        <pc:chgData name="Louis Clark" userId="e07aa39b-37fd-478b-b981-4b2baba8d17c" providerId="ADAL" clId="{CCBC678E-2041-4BB7-BFDA-7771247512DA}" dt="2024-05-01T11:56:41.412" v="15443" actId="1076"/>
        <pc:sldMkLst>
          <pc:docMk/>
          <pc:sldMk cId="2719130877" sldId="480"/>
        </pc:sldMkLst>
        <pc:spChg chg="del">
          <ac:chgData name="Louis Clark" userId="e07aa39b-37fd-478b-b981-4b2baba8d17c" providerId="ADAL" clId="{CCBC678E-2041-4BB7-BFDA-7771247512DA}" dt="2024-04-26T15:53:30.990" v="14101" actId="478"/>
          <ac:spMkLst>
            <pc:docMk/>
            <pc:sldMk cId="2719130877" sldId="480"/>
            <ac:spMk id="2" creationId="{1E0EE405-2FE7-9252-6CED-DC9FF611F1C8}"/>
          </ac:spMkLst>
        </pc:spChg>
        <pc:spChg chg="mod">
          <ac:chgData name="Louis Clark" userId="e07aa39b-37fd-478b-b981-4b2baba8d17c" providerId="ADAL" clId="{CCBC678E-2041-4BB7-BFDA-7771247512DA}" dt="2024-04-26T15:54:22.429" v="14126"/>
          <ac:spMkLst>
            <pc:docMk/>
            <pc:sldMk cId="2719130877" sldId="480"/>
            <ac:spMk id="4" creationId="{E648122F-FC87-17BB-3C47-CFDDDCCB2B61}"/>
          </ac:spMkLst>
        </pc:spChg>
        <pc:spChg chg="add mod">
          <ac:chgData name="Louis Clark" userId="e07aa39b-37fd-478b-b981-4b2baba8d17c" providerId="ADAL" clId="{CCBC678E-2041-4BB7-BFDA-7771247512DA}" dt="2024-04-26T15:53:34.706" v="14103"/>
          <ac:spMkLst>
            <pc:docMk/>
            <pc:sldMk cId="2719130877" sldId="480"/>
            <ac:spMk id="5" creationId="{5D19183C-4FA0-9EA9-25D7-4E2B610A7549}"/>
          </ac:spMkLst>
        </pc:spChg>
        <pc:graphicFrameChg chg="del modGraphic">
          <ac:chgData name="Louis Clark" userId="e07aa39b-37fd-478b-b981-4b2baba8d17c" providerId="ADAL" clId="{CCBC678E-2041-4BB7-BFDA-7771247512DA}" dt="2024-04-26T16:02:28.883" v="14689" actId="478"/>
          <ac:graphicFrameMkLst>
            <pc:docMk/>
            <pc:sldMk cId="2719130877" sldId="480"/>
            <ac:graphicFrameMk id="3" creationId="{AD175465-A5A3-05B9-BA18-8CEC06D9AE5F}"/>
          </ac:graphicFrameMkLst>
        </pc:graphicFrameChg>
        <pc:graphicFrameChg chg="add mod modGraphic">
          <ac:chgData name="Louis Clark" userId="e07aa39b-37fd-478b-b981-4b2baba8d17c" providerId="ADAL" clId="{CCBC678E-2041-4BB7-BFDA-7771247512DA}" dt="2024-05-01T11:56:41.412" v="15443" actId="1076"/>
          <ac:graphicFrameMkLst>
            <pc:docMk/>
            <pc:sldMk cId="2719130877" sldId="480"/>
            <ac:graphicFrameMk id="6" creationId="{801864E1-2EF6-A62A-9D16-3BC0D871630D}"/>
          </ac:graphicFrameMkLst>
        </pc:graphicFrameChg>
      </pc:sldChg>
      <pc:sldChg chg="modSp add mod">
        <pc:chgData name="Louis Clark" userId="e07aa39b-37fd-478b-b981-4b2baba8d17c" providerId="ADAL" clId="{CCBC678E-2041-4BB7-BFDA-7771247512DA}" dt="2024-04-26T16:04:17.960" v="14773" actId="20577"/>
        <pc:sldMkLst>
          <pc:docMk/>
          <pc:sldMk cId="2120897776" sldId="481"/>
        </pc:sldMkLst>
        <pc:spChg chg="mod">
          <ac:chgData name="Louis Clark" userId="e07aa39b-37fd-478b-b981-4b2baba8d17c" providerId="ADAL" clId="{CCBC678E-2041-4BB7-BFDA-7771247512DA}" dt="2024-04-26T15:55:03.342" v="14139" actId="27636"/>
          <ac:spMkLst>
            <pc:docMk/>
            <pc:sldMk cId="2120897776" sldId="481"/>
            <ac:spMk id="4" creationId="{E648122F-FC87-17BB-3C47-CFDDDCCB2B61}"/>
          </ac:spMkLst>
        </pc:spChg>
        <pc:graphicFrameChg chg="mod">
          <ac:chgData name="Louis Clark" userId="e07aa39b-37fd-478b-b981-4b2baba8d17c" providerId="ADAL" clId="{CCBC678E-2041-4BB7-BFDA-7771247512DA}" dt="2024-04-26T16:04:17.960" v="14773" actId="20577"/>
          <ac:graphicFrameMkLst>
            <pc:docMk/>
            <pc:sldMk cId="2120897776" sldId="481"/>
            <ac:graphicFrameMk id="3" creationId="{CA5371D3-6459-8724-3F41-F4D17B789CF4}"/>
          </ac:graphicFrameMkLst>
        </pc:graphicFrameChg>
      </pc:sldChg>
      <pc:sldChg chg="addSp delSp modSp add del mod">
        <pc:chgData name="Louis Clark" userId="e07aa39b-37fd-478b-b981-4b2baba8d17c" providerId="ADAL" clId="{CCBC678E-2041-4BB7-BFDA-7771247512DA}" dt="2024-04-26T16:06:12.161" v="14815" actId="14100"/>
        <pc:sldMkLst>
          <pc:docMk/>
          <pc:sldMk cId="4077334403" sldId="482"/>
        </pc:sldMkLst>
        <pc:spChg chg="mod">
          <ac:chgData name="Louis Clark" userId="e07aa39b-37fd-478b-b981-4b2baba8d17c" providerId="ADAL" clId="{CCBC678E-2041-4BB7-BFDA-7771247512DA}" dt="2024-04-26T15:55:15.567" v="14167" actId="20577"/>
          <ac:spMkLst>
            <pc:docMk/>
            <pc:sldMk cId="4077334403" sldId="482"/>
            <ac:spMk id="4" creationId="{E648122F-FC87-17BB-3C47-CFDDDCCB2B61}"/>
          </ac:spMkLst>
        </pc:spChg>
        <pc:spChg chg="add del">
          <ac:chgData name="Louis Clark" userId="e07aa39b-37fd-478b-b981-4b2baba8d17c" providerId="ADAL" clId="{CCBC678E-2041-4BB7-BFDA-7771247512DA}" dt="2024-04-26T16:05:39.727" v="14793" actId="22"/>
          <ac:spMkLst>
            <pc:docMk/>
            <pc:sldMk cId="4077334403" sldId="482"/>
            <ac:spMk id="7" creationId="{97324E9B-2FCD-BCAC-BA28-2D9EA304AE9E}"/>
          </ac:spMkLst>
        </pc:spChg>
        <pc:spChg chg="add del mod">
          <ac:chgData name="Louis Clark" userId="e07aa39b-37fd-478b-b981-4b2baba8d17c" providerId="ADAL" clId="{CCBC678E-2041-4BB7-BFDA-7771247512DA}" dt="2024-04-26T16:06:12.161" v="14815" actId="14100"/>
          <ac:spMkLst>
            <pc:docMk/>
            <pc:sldMk cId="4077334403" sldId="482"/>
            <ac:spMk id="8" creationId="{6F4097A8-27B6-2317-E8AE-451D03014788}"/>
          </ac:spMkLst>
        </pc:spChg>
        <pc:spChg chg="add del mod">
          <ac:chgData name="Louis Clark" userId="e07aa39b-37fd-478b-b981-4b2baba8d17c" providerId="ADAL" clId="{CCBC678E-2041-4BB7-BFDA-7771247512DA}" dt="2024-04-26T16:05:55.803" v="14802" actId="478"/>
          <ac:spMkLst>
            <pc:docMk/>
            <pc:sldMk cId="4077334403" sldId="482"/>
            <ac:spMk id="10" creationId="{72C0724D-7D0C-B110-44E0-0E16BFC4CA76}"/>
          </ac:spMkLst>
        </pc:spChg>
        <pc:spChg chg="add del mod">
          <ac:chgData name="Louis Clark" userId="e07aa39b-37fd-478b-b981-4b2baba8d17c" providerId="ADAL" clId="{CCBC678E-2041-4BB7-BFDA-7771247512DA}" dt="2024-04-26T16:05:54.161" v="14800" actId="22"/>
          <ac:spMkLst>
            <pc:docMk/>
            <pc:sldMk cId="4077334403" sldId="482"/>
            <ac:spMk id="12" creationId="{4678952E-EAAD-8AFA-14EE-43783FE288EA}"/>
          </ac:spMkLst>
        </pc:spChg>
        <pc:spChg chg="add del mod">
          <ac:chgData name="Louis Clark" userId="e07aa39b-37fd-478b-b981-4b2baba8d17c" providerId="ADAL" clId="{CCBC678E-2041-4BB7-BFDA-7771247512DA}" dt="2024-04-26T16:06:01.370" v="14808" actId="478"/>
          <ac:spMkLst>
            <pc:docMk/>
            <pc:sldMk cId="4077334403" sldId="482"/>
            <ac:spMk id="14" creationId="{E782D1ED-9FFE-B1B2-6868-3F66D353420F}"/>
          </ac:spMkLst>
        </pc:spChg>
        <pc:graphicFrameChg chg="add del mod modGraphic">
          <ac:chgData name="Louis Clark" userId="e07aa39b-37fd-478b-b981-4b2baba8d17c" providerId="ADAL" clId="{CCBC678E-2041-4BB7-BFDA-7771247512DA}" dt="2024-04-26T16:05:41.298" v="14794" actId="478"/>
          <ac:graphicFrameMkLst>
            <pc:docMk/>
            <pc:sldMk cId="4077334403" sldId="482"/>
            <ac:graphicFrameMk id="2" creationId="{9E416B00-6B38-5D3A-13AC-A7B7F4A68BAD}"/>
          </ac:graphicFrameMkLst>
        </pc:graphicFrameChg>
        <pc:graphicFrameChg chg="del">
          <ac:chgData name="Louis Clark" userId="e07aa39b-37fd-478b-b981-4b2baba8d17c" providerId="ADAL" clId="{CCBC678E-2041-4BB7-BFDA-7771247512DA}" dt="2024-04-26T16:04:38.085" v="14774" actId="478"/>
          <ac:graphicFrameMkLst>
            <pc:docMk/>
            <pc:sldMk cId="4077334403" sldId="482"/>
            <ac:graphicFrameMk id="3" creationId="{AD175465-A5A3-05B9-BA18-8CEC06D9AE5F}"/>
          </ac:graphicFrameMkLst>
        </pc:graphicFrameChg>
      </pc:sldChg>
      <pc:sldChg chg="modSp add mod">
        <pc:chgData name="Louis Clark" userId="e07aa39b-37fd-478b-b981-4b2baba8d17c" providerId="ADAL" clId="{CCBC678E-2041-4BB7-BFDA-7771247512DA}" dt="2024-04-26T16:11:08.209" v="15402" actId="20577"/>
        <pc:sldMkLst>
          <pc:docMk/>
          <pc:sldMk cId="2715735098" sldId="483"/>
        </pc:sldMkLst>
        <pc:spChg chg="mod">
          <ac:chgData name="Louis Clark" userId="e07aa39b-37fd-478b-b981-4b2baba8d17c" providerId="ADAL" clId="{CCBC678E-2041-4BB7-BFDA-7771247512DA}" dt="2024-04-26T15:55:33.222" v="14217" actId="20577"/>
          <ac:spMkLst>
            <pc:docMk/>
            <pc:sldMk cId="2715735098" sldId="483"/>
            <ac:spMk id="4" creationId="{E648122F-FC87-17BB-3C47-CFDDDCCB2B61}"/>
          </ac:spMkLst>
        </pc:spChg>
        <pc:graphicFrameChg chg="mod">
          <ac:chgData name="Louis Clark" userId="e07aa39b-37fd-478b-b981-4b2baba8d17c" providerId="ADAL" clId="{CCBC678E-2041-4BB7-BFDA-7771247512DA}" dt="2024-04-26T16:11:08.209" v="15402" actId="20577"/>
          <ac:graphicFrameMkLst>
            <pc:docMk/>
            <pc:sldMk cId="2715735098" sldId="483"/>
            <ac:graphicFrameMk id="3" creationId="{CA5371D3-6459-8724-3F41-F4D17B789CF4}"/>
          </ac:graphicFrameMkLst>
        </pc:graphicFrameChg>
      </pc:sldChg>
      <pc:sldChg chg="addSp delSp modSp add mod">
        <pc:chgData name="Louis Clark" userId="e07aa39b-37fd-478b-b981-4b2baba8d17c" providerId="ADAL" clId="{CCBC678E-2041-4BB7-BFDA-7771247512DA}" dt="2024-05-01T11:57:10.230" v="15444" actId="1076"/>
        <pc:sldMkLst>
          <pc:docMk/>
          <pc:sldMk cId="3800734529" sldId="484"/>
        </pc:sldMkLst>
        <pc:spChg chg="mod">
          <ac:chgData name="Louis Clark" userId="e07aa39b-37fd-478b-b981-4b2baba8d17c" providerId="ADAL" clId="{CCBC678E-2041-4BB7-BFDA-7771247512DA}" dt="2024-04-26T15:55:37.946" v="14218"/>
          <ac:spMkLst>
            <pc:docMk/>
            <pc:sldMk cId="3800734529" sldId="484"/>
            <ac:spMk id="4" creationId="{E648122F-FC87-17BB-3C47-CFDDDCCB2B61}"/>
          </ac:spMkLst>
        </pc:spChg>
        <pc:graphicFrameChg chg="add mod modGraphic">
          <ac:chgData name="Louis Clark" userId="e07aa39b-37fd-478b-b981-4b2baba8d17c" providerId="ADAL" clId="{CCBC678E-2041-4BB7-BFDA-7771247512DA}" dt="2024-05-01T11:57:10.230" v="15444" actId="1076"/>
          <ac:graphicFrameMkLst>
            <pc:docMk/>
            <pc:sldMk cId="3800734529" sldId="484"/>
            <ac:graphicFrameMk id="2" creationId="{587BDD1D-EB3D-8080-A6D8-CD4E5AD01E54}"/>
          </ac:graphicFrameMkLst>
        </pc:graphicFrameChg>
        <pc:graphicFrameChg chg="del">
          <ac:chgData name="Louis Clark" userId="e07aa39b-37fd-478b-b981-4b2baba8d17c" providerId="ADAL" clId="{CCBC678E-2041-4BB7-BFDA-7771247512DA}" dt="2024-04-26T16:11:32.412" v="15403" actId="478"/>
          <ac:graphicFrameMkLst>
            <pc:docMk/>
            <pc:sldMk cId="3800734529" sldId="484"/>
            <ac:graphicFrameMk id="3" creationId="{AD175465-A5A3-05B9-BA18-8CEC06D9AE5F}"/>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E3AC8B-B7C7-47B5-8F4D-493B4EE2C0AF}" type="doc">
      <dgm:prSet loTypeId="urn:diagrams.loki3.com/BracketList" loCatId="list" qsTypeId="urn:microsoft.com/office/officeart/2005/8/quickstyle/simple1" qsCatId="simple" csTypeId="urn:microsoft.com/office/officeart/2005/8/colors/accent1_2" csCatId="accent1" phldr="1"/>
      <dgm:spPr/>
      <dgm:t>
        <a:bodyPr/>
        <a:lstStyle/>
        <a:p>
          <a:endParaRPr lang="en-GB"/>
        </a:p>
      </dgm:t>
    </dgm:pt>
    <dgm:pt modelId="{41E6C535-C32C-4BB2-B10B-76C531C2C767}">
      <dgm:prSet phldrT="[Text]" custT="1"/>
      <dgm:spPr/>
      <dgm:t>
        <a:bodyPr/>
        <a:lstStyle/>
        <a:p>
          <a:r>
            <a:rPr lang="en-GB" sz="1200" b="1"/>
            <a:t>RELEVANT</a:t>
          </a:r>
          <a:endParaRPr lang="en-GB" sz="1200" b="1" dirty="0"/>
        </a:p>
      </dgm:t>
    </dgm:pt>
    <dgm:pt modelId="{C041E8B1-2C06-4958-8D66-AD9D2074C263}" type="parTrans" cxnId="{9A11D7D5-D99D-4172-89B4-F8E529256464}">
      <dgm:prSet/>
      <dgm:spPr/>
      <dgm:t>
        <a:bodyPr/>
        <a:lstStyle/>
        <a:p>
          <a:endParaRPr lang="en-GB"/>
        </a:p>
      </dgm:t>
    </dgm:pt>
    <dgm:pt modelId="{262F72F9-5A7B-4C06-BFFF-7C4A37C5F7A4}" type="sibTrans" cxnId="{9A11D7D5-D99D-4172-89B4-F8E529256464}">
      <dgm:prSet/>
      <dgm:spPr/>
      <dgm:t>
        <a:bodyPr/>
        <a:lstStyle/>
        <a:p>
          <a:endParaRPr lang="en-GB"/>
        </a:p>
      </dgm:t>
    </dgm:pt>
    <dgm:pt modelId="{C6C797BC-F9FC-4A36-9E19-35430ECA314F}">
      <dgm:prSet phldrT="[Text]"/>
      <dgm:spPr>
        <a:solidFill>
          <a:schemeClr val="bg1">
            <a:lumMod val="10000"/>
            <a:lumOff val="90000"/>
          </a:schemeClr>
        </a:solidFill>
        <a:ln w="19050">
          <a:solidFill>
            <a:schemeClr val="accent6"/>
          </a:solidFill>
        </a:ln>
      </dgm:spPr>
      <dgm:t>
        <a:bodyPr/>
        <a:lstStyle/>
        <a:p>
          <a:pPr marL="216000" indent="-216000">
            <a:buFont typeface="+mj-lt"/>
            <a:buAutoNum type="arabicPeriod"/>
          </a:pPr>
          <a:r>
            <a:rPr lang="en-GB">
              <a:solidFill>
                <a:schemeClr val="bg2"/>
              </a:solidFill>
            </a:rPr>
            <a:t>EPA instruments and methods are fit for purpose.</a:t>
          </a:r>
          <a:endParaRPr lang="en-GB" dirty="0">
            <a:solidFill>
              <a:schemeClr val="bg2"/>
            </a:solidFill>
          </a:endParaRPr>
        </a:p>
      </dgm:t>
    </dgm:pt>
    <dgm:pt modelId="{918ACDE3-3DDA-4A0D-8E08-C5AD0D3CC565}" type="parTrans" cxnId="{FB9FD56C-FD93-44DB-BFF1-277042835F3B}">
      <dgm:prSet/>
      <dgm:spPr/>
      <dgm:t>
        <a:bodyPr/>
        <a:lstStyle/>
        <a:p>
          <a:endParaRPr lang="en-GB"/>
        </a:p>
      </dgm:t>
    </dgm:pt>
    <dgm:pt modelId="{878C2410-CEE4-41DD-9C63-03E2EE1C705A}" type="sibTrans" cxnId="{FB9FD56C-FD93-44DB-BFF1-277042835F3B}">
      <dgm:prSet/>
      <dgm:spPr/>
      <dgm:t>
        <a:bodyPr/>
        <a:lstStyle/>
        <a:p>
          <a:endParaRPr lang="en-GB"/>
        </a:p>
      </dgm:t>
    </dgm:pt>
    <dgm:pt modelId="{664DA1C4-5A23-4D0A-94D7-6BE7EAE34050}">
      <dgm:prSet phldrT="[Text]" custT="1"/>
      <dgm:spPr/>
      <dgm:t>
        <a:bodyPr/>
        <a:lstStyle/>
        <a:p>
          <a:r>
            <a:rPr lang="en-GB" sz="1200" b="1"/>
            <a:t>RELIABLE</a:t>
          </a:r>
          <a:endParaRPr lang="en-GB" sz="1200" b="1" dirty="0"/>
        </a:p>
      </dgm:t>
    </dgm:pt>
    <dgm:pt modelId="{25AF436A-9B9B-49AA-B00C-E415DA769607}" type="parTrans" cxnId="{59D0B657-4D88-49FC-A363-F26E23D002FF}">
      <dgm:prSet/>
      <dgm:spPr/>
      <dgm:t>
        <a:bodyPr/>
        <a:lstStyle/>
        <a:p>
          <a:endParaRPr lang="en-GB"/>
        </a:p>
      </dgm:t>
    </dgm:pt>
    <dgm:pt modelId="{04A6B16C-4583-4F28-8688-FDC7CA4A7ED0}" type="sibTrans" cxnId="{59D0B657-4D88-49FC-A363-F26E23D002FF}">
      <dgm:prSet/>
      <dgm:spPr/>
      <dgm:t>
        <a:bodyPr/>
        <a:lstStyle/>
        <a:p>
          <a:endParaRPr lang="en-GB"/>
        </a:p>
      </dgm:t>
    </dgm:pt>
    <dgm:pt modelId="{6E67EE5C-1C9A-4E83-B067-64A804208BDE}">
      <dgm:prSet phldrT="[Text]"/>
      <dgm:spPr>
        <a:solidFill>
          <a:schemeClr val="bg1">
            <a:lumMod val="10000"/>
            <a:lumOff val="90000"/>
          </a:schemeClr>
        </a:solidFill>
        <a:ln w="19050">
          <a:solidFill>
            <a:schemeClr val="accent2"/>
          </a:solidFill>
        </a:ln>
      </dgm:spPr>
      <dgm:t>
        <a:bodyPr/>
        <a:lstStyle/>
        <a:p>
          <a:pPr marL="216000" indent="-216000">
            <a:buFont typeface="+mj-lt"/>
            <a:buAutoNum type="arabicPeriod" startAt="5"/>
          </a:pPr>
          <a:r>
            <a:rPr lang="en-GB">
              <a:solidFill>
                <a:schemeClr val="bg2"/>
              </a:solidFill>
            </a:rPr>
            <a:t>EPA is carried out independently in practice in line with the requirements of the apprenticeship.</a:t>
          </a:r>
          <a:endParaRPr lang="en-GB" dirty="0">
            <a:solidFill>
              <a:schemeClr val="bg2"/>
            </a:solidFill>
          </a:endParaRPr>
        </a:p>
      </dgm:t>
    </dgm:pt>
    <dgm:pt modelId="{F1D23962-6155-4EB1-A6AA-D07A57BBE488}" type="parTrans" cxnId="{C42CD2AB-D88C-466C-B590-CB5519BFBDC9}">
      <dgm:prSet/>
      <dgm:spPr/>
      <dgm:t>
        <a:bodyPr/>
        <a:lstStyle/>
        <a:p>
          <a:endParaRPr lang="en-GB"/>
        </a:p>
      </dgm:t>
    </dgm:pt>
    <dgm:pt modelId="{E5932BF1-7171-49C9-B7E8-D5FC29A6C439}" type="sibTrans" cxnId="{C42CD2AB-D88C-466C-B590-CB5519BFBDC9}">
      <dgm:prSet/>
      <dgm:spPr/>
      <dgm:t>
        <a:bodyPr/>
        <a:lstStyle/>
        <a:p>
          <a:endParaRPr lang="en-GB"/>
        </a:p>
      </dgm:t>
    </dgm:pt>
    <dgm:pt modelId="{09CFE040-EDAD-48A8-ADD9-507D43222E64}">
      <dgm:prSet custT="1"/>
      <dgm:spPr/>
      <dgm:t>
        <a:bodyPr/>
        <a:lstStyle/>
        <a:p>
          <a:r>
            <a:rPr lang="en-GB" sz="1200" b="1"/>
            <a:t>EFFICIENT</a:t>
          </a:r>
          <a:endParaRPr lang="en-GB" sz="1200" b="1" dirty="0"/>
        </a:p>
      </dgm:t>
    </dgm:pt>
    <dgm:pt modelId="{85FE5942-35E0-423F-A828-AB6470196138}" type="parTrans" cxnId="{796C57F2-EF4F-4CAE-B3C4-E584267DDD3A}">
      <dgm:prSet/>
      <dgm:spPr/>
      <dgm:t>
        <a:bodyPr/>
        <a:lstStyle/>
        <a:p>
          <a:endParaRPr lang="en-GB"/>
        </a:p>
      </dgm:t>
    </dgm:pt>
    <dgm:pt modelId="{0A5E424D-8A49-421E-B982-0C8E2F9DA91A}" type="sibTrans" cxnId="{796C57F2-EF4F-4CAE-B3C4-E584267DDD3A}">
      <dgm:prSet/>
      <dgm:spPr/>
      <dgm:t>
        <a:bodyPr/>
        <a:lstStyle/>
        <a:p>
          <a:endParaRPr lang="en-GB"/>
        </a:p>
      </dgm:t>
    </dgm:pt>
    <dgm:pt modelId="{667B0D61-0654-4564-B002-3D8FDB94CD12}">
      <dgm:prSet custT="1"/>
      <dgm:spPr/>
      <dgm:t>
        <a:bodyPr/>
        <a:lstStyle/>
        <a:p>
          <a:r>
            <a:rPr lang="en-GB" sz="1200" b="1"/>
            <a:t>POSITIVE</a:t>
          </a:r>
          <a:endParaRPr lang="en-GB" sz="1200" b="1" dirty="0"/>
        </a:p>
      </dgm:t>
    </dgm:pt>
    <dgm:pt modelId="{2278B14D-F9BE-45A2-93D8-0364D8357340}" type="parTrans" cxnId="{7B49B4FB-A758-4D9C-908F-13D79AB752EB}">
      <dgm:prSet/>
      <dgm:spPr/>
      <dgm:t>
        <a:bodyPr/>
        <a:lstStyle/>
        <a:p>
          <a:endParaRPr lang="en-GB"/>
        </a:p>
      </dgm:t>
    </dgm:pt>
    <dgm:pt modelId="{57B0554D-7ABD-4787-B3F5-59C758DA82CA}" type="sibTrans" cxnId="{7B49B4FB-A758-4D9C-908F-13D79AB752EB}">
      <dgm:prSet/>
      <dgm:spPr/>
      <dgm:t>
        <a:bodyPr/>
        <a:lstStyle/>
        <a:p>
          <a:endParaRPr lang="en-GB"/>
        </a:p>
      </dgm:t>
    </dgm:pt>
    <dgm:pt modelId="{9D997204-E9FE-4B1C-B8F4-443725A061C8}">
      <dgm:prSet custT="1"/>
      <dgm:spPr/>
      <dgm:t>
        <a:bodyPr/>
        <a:lstStyle/>
        <a:p>
          <a:r>
            <a:rPr lang="en-GB" sz="1200" b="1"/>
            <a:t>LEARNING</a:t>
          </a:r>
          <a:endParaRPr lang="en-GB" sz="1200" b="1" dirty="0"/>
        </a:p>
      </dgm:t>
    </dgm:pt>
    <dgm:pt modelId="{7D87D365-6B15-425E-B03B-531942B85A28}" type="parTrans" cxnId="{6480678D-1D84-4671-BF19-EC01DCB7BE6E}">
      <dgm:prSet/>
      <dgm:spPr/>
      <dgm:t>
        <a:bodyPr/>
        <a:lstStyle/>
        <a:p>
          <a:endParaRPr lang="en-GB"/>
        </a:p>
      </dgm:t>
    </dgm:pt>
    <dgm:pt modelId="{DAED6B2F-330B-4443-8FBC-1DAC72DB4540}" type="sibTrans" cxnId="{6480678D-1D84-4671-BF19-EC01DCB7BE6E}">
      <dgm:prSet/>
      <dgm:spPr/>
      <dgm:t>
        <a:bodyPr/>
        <a:lstStyle/>
        <a:p>
          <a:endParaRPr lang="en-GB"/>
        </a:p>
      </dgm:t>
    </dgm:pt>
    <dgm:pt modelId="{23DD1D29-2E6E-49BE-9564-429A6C789895}">
      <dgm:prSet/>
      <dgm:spPr>
        <a:solidFill>
          <a:schemeClr val="bg1">
            <a:lumMod val="10000"/>
            <a:lumOff val="90000"/>
          </a:schemeClr>
        </a:solidFill>
        <a:ln w="19050">
          <a:solidFill>
            <a:schemeClr val="accent4"/>
          </a:solidFill>
        </a:ln>
      </dgm:spPr>
      <dgm:t>
        <a:bodyPr/>
        <a:lstStyle/>
        <a:p>
          <a:pPr marL="216000" indent="-216000">
            <a:buFont typeface="+mj-lt"/>
            <a:buAutoNum type="arabicPeriod" startAt="9"/>
          </a:pPr>
          <a:r>
            <a:rPr lang="en-GB">
              <a:solidFill>
                <a:schemeClr val="bg2"/>
              </a:solidFill>
            </a:rPr>
            <a:t>Sufficient Independent Assessors are available.</a:t>
          </a:r>
          <a:endParaRPr lang="en-GB" dirty="0">
            <a:solidFill>
              <a:schemeClr val="bg2"/>
            </a:solidFill>
          </a:endParaRPr>
        </a:p>
      </dgm:t>
    </dgm:pt>
    <dgm:pt modelId="{40219B86-35EE-477D-BF45-1A906EAE28CD}" type="parTrans" cxnId="{CF32ABA7-C61A-4A33-89C4-257CE0DC6938}">
      <dgm:prSet/>
      <dgm:spPr/>
      <dgm:t>
        <a:bodyPr/>
        <a:lstStyle/>
        <a:p>
          <a:endParaRPr lang="en-GB"/>
        </a:p>
      </dgm:t>
    </dgm:pt>
    <dgm:pt modelId="{2705800E-D3CE-4A64-9EAE-CBEC50ECC71A}" type="sibTrans" cxnId="{CF32ABA7-C61A-4A33-89C4-257CE0DC6938}">
      <dgm:prSet/>
      <dgm:spPr/>
      <dgm:t>
        <a:bodyPr/>
        <a:lstStyle/>
        <a:p>
          <a:endParaRPr lang="en-GB"/>
        </a:p>
      </dgm:t>
    </dgm:pt>
    <dgm:pt modelId="{5C5DBBE5-29E8-4AF6-B155-6640D8BAE6AD}">
      <dgm:prSet/>
      <dgm:spPr>
        <a:solidFill>
          <a:schemeClr val="bg1">
            <a:lumMod val="10000"/>
            <a:lumOff val="90000"/>
          </a:schemeClr>
        </a:solidFill>
        <a:ln w="19050">
          <a:solidFill>
            <a:schemeClr val="accent3"/>
          </a:solidFill>
        </a:ln>
      </dgm:spPr>
      <dgm:t>
        <a:bodyPr/>
        <a:lstStyle/>
        <a:p>
          <a:pPr marL="216000" indent="-216000">
            <a:buFont typeface="+mj-lt"/>
            <a:buAutoNum type="arabicPeriod" startAt="19"/>
          </a:pPr>
          <a:r>
            <a:rPr lang="en-GB" dirty="0">
              <a:solidFill>
                <a:schemeClr val="bg2"/>
              </a:solidFill>
            </a:rPr>
            <a:t>Access to EPA is fair and decisions on reasonable adjustments are made fairly and consistently.</a:t>
          </a:r>
        </a:p>
      </dgm:t>
    </dgm:pt>
    <dgm:pt modelId="{BEFFB5F7-BD2E-440E-A2A6-A5EA690AD6AF}" type="parTrans" cxnId="{E62CE6DB-4AD5-4476-A373-23A91E6074BA}">
      <dgm:prSet/>
      <dgm:spPr/>
      <dgm:t>
        <a:bodyPr/>
        <a:lstStyle/>
        <a:p>
          <a:endParaRPr lang="en-GB"/>
        </a:p>
      </dgm:t>
    </dgm:pt>
    <dgm:pt modelId="{CE9E578C-C302-48BB-AEB6-7277C378B99F}" type="sibTrans" cxnId="{E62CE6DB-4AD5-4476-A373-23A91E6074BA}">
      <dgm:prSet/>
      <dgm:spPr/>
      <dgm:t>
        <a:bodyPr/>
        <a:lstStyle/>
        <a:p>
          <a:endParaRPr lang="en-GB"/>
        </a:p>
      </dgm:t>
    </dgm:pt>
    <dgm:pt modelId="{5B2E031C-7D97-4B78-A359-95492938C530}">
      <dgm:prSet/>
      <dgm:spPr>
        <a:solidFill>
          <a:schemeClr val="tx1"/>
        </a:solidFill>
        <a:ln w="19050">
          <a:solidFill>
            <a:schemeClr val="tx2"/>
          </a:solidFill>
        </a:ln>
      </dgm:spPr>
      <dgm:t>
        <a:bodyPr/>
        <a:lstStyle/>
        <a:p>
          <a:pPr marL="216000" indent="-216000">
            <a:buFont typeface="+mj-lt"/>
            <a:buAutoNum type="arabicPeriod" startAt="23"/>
          </a:pPr>
          <a:r>
            <a:rPr lang="en-GB" dirty="0">
              <a:solidFill>
                <a:schemeClr val="bg2"/>
              </a:solidFill>
            </a:rPr>
            <a:t>There are arrangements to collect and action feedback from apprentices, employers and Independent Assessors.</a:t>
          </a:r>
        </a:p>
      </dgm:t>
    </dgm:pt>
    <dgm:pt modelId="{925A22D7-4480-43A4-B7ED-6582A6D0B331}" type="parTrans" cxnId="{B7A36439-B5F3-4973-AD8E-3D205DB76BD3}">
      <dgm:prSet/>
      <dgm:spPr/>
      <dgm:t>
        <a:bodyPr/>
        <a:lstStyle/>
        <a:p>
          <a:endParaRPr lang="en-GB"/>
        </a:p>
      </dgm:t>
    </dgm:pt>
    <dgm:pt modelId="{3DE0232C-898E-477A-AE81-9C9B5BE0CDD0}" type="sibTrans" cxnId="{B7A36439-B5F3-4973-AD8E-3D205DB76BD3}">
      <dgm:prSet/>
      <dgm:spPr/>
      <dgm:t>
        <a:bodyPr/>
        <a:lstStyle/>
        <a:p>
          <a:endParaRPr lang="en-GB"/>
        </a:p>
      </dgm:t>
    </dgm:pt>
    <dgm:pt modelId="{8E8C35D2-9B91-4363-ACE1-895DCA327367}">
      <dgm:prSet/>
      <dgm:spPr>
        <a:solidFill>
          <a:schemeClr val="bg1">
            <a:lumMod val="10000"/>
            <a:lumOff val="90000"/>
          </a:schemeClr>
        </a:solidFill>
        <a:ln w="19050">
          <a:solidFill>
            <a:schemeClr val="accent6"/>
          </a:solidFill>
        </a:ln>
      </dgm:spPr>
      <dgm:t>
        <a:bodyPr/>
        <a:lstStyle/>
        <a:p>
          <a:pPr marL="216000" indent="-216000">
            <a:buFont typeface="+mj-lt"/>
            <a:buAutoNum type="arabicPeriod"/>
          </a:pPr>
          <a:r>
            <a:rPr lang="en-GB" dirty="0">
              <a:solidFill>
                <a:schemeClr val="bg2"/>
              </a:solidFill>
            </a:rPr>
            <a:t>EPA is delivered in line with the published EPA plan.</a:t>
          </a:r>
        </a:p>
      </dgm:t>
    </dgm:pt>
    <dgm:pt modelId="{4D2FB4F5-26F9-4131-B903-F4AEE39FE39E}" type="parTrans" cxnId="{03962102-6D77-4F27-A57E-D3837F097B6F}">
      <dgm:prSet/>
      <dgm:spPr/>
      <dgm:t>
        <a:bodyPr/>
        <a:lstStyle/>
        <a:p>
          <a:endParaRPr lang="en-GB"/>
        </a:p>
      </dgm:t>
    </dgm:pt>
    <dgm:pt modelId="{F43CB1FA-BFB8-4EC0-A65B-8DE2B8973D85}" type="sibTrans" cxnId="{03962102-6D77-4F27-A57E-D3837F097B6F}">
      <dgm:prSet/>
      <dgm:spPr/>
      <dgm:t>
        <a:bodyPr/>
        <a:lstStyle/>
        <a:p>
          <a:endParaRPr lang="en-GB"/>
        </a:p>
      </dgm:t>
    </dgm:pt>
    <dgm:pt modelId="{2FC0B997-4F8A-4CCB-BDC4-F71939941237}">
      <dgm:prSet/>
      <dgm:spPr>
        <a:solidFill>
          <a:schemeClr val="bg1">
            <a:lumMod val="10000"/>
            <a:lumOff val="90000"/>
          </a:schemeClr>
        </a:solidFill>
        <a:ln w="19050">
          <a:solidFill>
            <a:schemeClr val="accent6"/>
          </a:solidFill>
        </a:ln>
      </dgm:spPr>
      <dgm:t>
        <a:bodyPr/>
        <a:lstStyle/>
        <a:p>
          <a:pPr marL="216000" indent="-216000">
            <a:buFont typeface="+mj-lt"/>
            <a:buAutoNum type="arabicPeriod"/>
          </a:pPr>
          <a:r>
            <a:rPr lang="en-GB">
              <a:solidFill>
                <a:schemeClr val="bg2"/>
              </a:solidFill>
            </a:rPr>
            <a:t>Independent Assessors’ knowledge is up-to date.</a:t>
          </a:r>
          <a:endParaRPr lang="en-GB" dirty="0">
            <a:solidFill>
              <a:schemeClr val="bg2"/>
            </a:solidFill>
          </a:endParaRPr>
        </a:p>
      </dgm:t>
    </dgm:pt>
    <dgm:pt modelId="{1365C857-417B-45D4-A44E-FF9C184296B8}" type="parTrans" cxnId="{D151A7DC-20E6-4F92-B496-E280DDE547F7}">
      <dgm:prSet/>
      <dgm:spPr/>
      <dgm:t>
        <a:bodyPr/>
        <a:lstStyle/>
        <a:p>
          <a:endParaRPr lang="en-GB"/>
        </a:p>
      </dgm:t>
    </dgm:pt>
    <dgm:pt modelId="{8C9466E9-827A-4655-8428-86BDEC9695E3}" type="sibTrans" cxnId="{D151A7DC-20E6-4F92-B496-E280DDE547F7}">
      <dgm:prSet/>
      <dgm:spPr/>
      <dgm:t>
        <a:bodyPr/>
        <a:lstStyle/>
        <a:p>
          <a:endParaRPr lang="en-GB"/>
        </a:p>
      </dgm:t>
    </dgm:pt>
    <dgm:pt modelId="{297D3359-1799-4B43-98AA-0185481A8755}">
      <dgm:prSet/>
      <dgm:spPr>
        <a:solidFill>
          <a:schemeClr val="bg1">
            <a:lumMod val="10000"/>
            <a:lumOff val="90000"/>
          </a:schemeClr>
        </a:solidFill>
        <a:ln w="19050">
          <a:solidFill>
            <a:schemeClr val="accent6"/>
          </a:solidFill>
        </a:ln>
      </dgm:spPr>
      <dgm:t>
        <a:bodyPr/>
        <a:lstStyle/>
        <a:p>
          <a:pPr marL="216000" indent="-216000">
            <a:buFont typeface="+mj-lt"/>
            <a:buAutoNum type="arabicPeriod"/>
          </a:pPr>
          <a:r>
            <a:rPr lang="en-GB" dirty="0">
              <a:solidFill>
                <a:schemeClr val="bg2"/>
              </a:solidFill>
            </a:rPr>
            <a:t>Independent Assessors have expertise in quality assurance, assessment and occupational competence.</a:t>
          </a:r>
        </a:p>
      </dgm:t>
    </dgm:pt>
    <dgm:pt modelId="{0F857AD8-FE8F-4565-B73E-2893A6F7AF6F}" type="sibTrans" cxnId="{98ADB93A-EAF8-4BAA-97C1-B02478902D81}">
      <dgm:prSet/>
      <dgm:spPr/>
      <dgm:t>
        <a:bodyPr/>
        <a:lstStyle/>
        <a:p>
          <a:endParaRPr lang="en-GB"/>
        </a:p>
      </dgm:t>
    </dgm:pt>
    <dgm:pt modelId="{1D5F141F-1EDB-4159-ACD0-835EE72EB0E9}" type="parTrans" cxnId="{98ADB93A-EAF8-4BAA-97C1-B02478902D81}">
      <dgm:prSet/>
      <dgm:spPr/>
      <dgm:t>
        <a:bodyPr/>
        <a:lstStyle/>
        <a:p>
          <a:endParaRPr lang="en-GB"/>
        </a:p>
      </dgm:t>
    </dgm:pt>
    <dgm:pt modelId="{F53E8E1C-CF4A-4312-9263-9ABE1A2D3A6D}">
      <dgm:prSet/>
      <dgm:spPr>
        <a:solidFill>
          <a:schemeClr val="bg1">
            <a:lumMod val="10000"/>
            <a:lumOff val="90000"/>
          </a:schemeClr>
        </a:solidFill>
        <a:ln w="19050">
          <a:solidFill>
            <a:schemeClr val="accent4"/>
          </a:solidFill>
        </a:ln>
      </dgm:spPr>
      <dgm:t>
        <a:bodyPr/>
        <a:lstStyle/>
        <a:p>
          <a:pPr marL="216000" indent="-216000">
            <a:buFont typeface="+mj-lt"/>
            <a:buAutoNum type="arabicPeriod" startAt="9"/>
          </a:pPr>
          <a:r>
            <a:rPr lang="en-GB">
              <a:solidFill>
                <a:schemeClr val="bg2"/>
              </a:solidFill>
            </a:rPr>
            <a:t>EPA records are accurately kept, data is securely held, and appropriate protocols are in place.</a:t>
          </a:r>
          <a:endParaRPr lang="en-GB" dirty="0">
            <a:solidFill>
              <a:schemeClr val="bg2"/>
            </a:solidFill>
          </a:endParaRPr>
        </a:p>
      </dgm:t>
    </dgm:pt>
    <dgm:pt modelId="{4C5AC909-E5C3-4B36-B41A-32EF664C707F}" type="parTrans" cxnId="{9C43A238-104C-42C1-A1CE-F3BEEC15FEC0}">
      <dgm:prSet/>
      <dgm:spPr/>
      <dgm:t>
        <a:bodyPr/>
        <a:lstStyle/>
        <a:p>
          <a:endParaRPr lang="en-GB"/>
        </a:p>
      </dgm:t>
    </dgm:pt>
    <dgm:pt modelId="{3B48873B-A67B-44E7-85CC-B1C8621147C6}" type="sibTrans" cxnId="{9C43A238-104C-42C1-A1CE-F3BEEC15FEC0}">
      <dgm:prSet/>
      <dgm:spPr/>
      <dgm:t>
        <a:bodyPr/>
        <a:lstStyle/>
        <a:p>
          <a:endParaRPr lang="en-GB"/>
        </a:p>
      </dgm:t>
    </dgm:pt>
    <dgm:pt modelId="{6B6760E3-1C32-48D1-8ED6-28AEA6AC577A}">
      <dgm:prSet/>
      <dgm:spPr>
        <a:solidFill>
          <a:schemeClr val="bg1">
            <a:lumMod val="10000"/>
            <a:lumOff val="90000"/>
          </a:schemeClr>
        </a:solidFill>
        <a:ln w="19050">
          <a:solidFill>
            <a:schemeClr val="accent4"/>
          </a:solidFill>
        </a:ln>
      </dgm:spPr>
      <dgm:t>
        <a:bodyPr/>
        <a:lstStyle/>
        <a:p>
          <a:pPr marL="216000" indent="-216000">
            <a:buFont typeface="+mj-lt"/>
            <a:buAutoNum type="arabicPeriod" startAt="9"/>
          </a:pPr>
          <a:r>
            <a:rPr lang="en-GB">
              <a:solidFill>
                <a:schemeClr val="bg2"/>
              </a:solidFill>
            </a:rPr>
            <a:t>EPA retakes, resits, appeals, and complaints are handled effectively. </a:t>
          </a:r>
          <a:endParaRPr lang="en-GB" dirty="0">
            <a:solidFill>
              <a:schemeClr val="bg2"/>
            </a:solidFill>
          </a:endParaRPr>
        </a:p>
      </dgm:t>
    </dgm:pt>
    <dgm:pt modelId="{44B26256-C7B6-4696-8A32-34F5522E0C5F}" type="parTrans" cxnId="{D5F6D724-6163-4838-894C-291450F6002D}">
      <dgm:prSet/>
      <dgm:spPr/>
      <dgm:t>
        <a:bodyPr/>
        <a:lstStyle/>
        <a:p>
          <a:endParaRPr lang="en-GB"/>
        </a:p>
      </dgm:t>
    </dgm:pt>
    <dgm:pt modelId="{10FD2B19-B7C3-4647-975C-2A977771EF07}" type="sibTrans" cxnId="{D5F6D724-6163-4838-894C-291450F6002D}">
      <dgm:prSet/>
      <dgm:spPr/>
      <dgm:t>
        <a:bodyPr/>
        <a:lstStyle/>
        <a:p>
          <a:endParaRPr lang="en-GB"/>
        </a:p>
      </dgm:t>
    </dgm:pt>
    <dgm:pt modelId="{6FAC68EC-6FDB-4F87-B331-2B4AFB3ED91D}">
      <dgm:prSet/>
      <dgm:spPr>
        <a:solidFill>
          <a:schemeClr val="bg1">
            <a:lumMod val="10000"/>
            <a:lumOff val="90000"/>
          </a:schemeClr>
        </a:solidFill>
        <a:ln w="19050">
          <a:solidFill>
            <a:schemeClr val="accent4"/>
          </a:solidFill>
        </a:ln>
      </dgm:spPr>
      <dgm:t>
        <a:bodyPr/>
        <a:lstStyle/>
        <a:p>
          <a:pPr marL="216000" indent="-216000">
            <a:buFont typeface="+mj-lt"/>
            <a:buAutoNum type="arabicPeriod" startAt="9"/>
          </a:pPr>
          <a:r>
            <a:rPr lang="en-GB">
              <a:solidFill>
                <a:schemeClr val="bg2"/>
              </a:solidFill>
            </a:rPr>
            <a:t>EPA windows are timely.</a:t>
          </a:r>
          <a:endParaRPr lang="en-GB" dirty="0">
            <a:solidFill>
              <a:schemeClr val="bg2"/>
            </a:solidFill>
          </a:endParaRPr>
        </a:p>
      </dgm:t>
    </dgm:pt>
    <dgm:pt modelId="{441C2350-B1FF-449C-B011-EB661914AF11}" type="parTrans" cxnId="{F68CCD1E-0025-4119-AFA3-A41E8928EDA4}">
      <dgm:prSet/>
      <dgm:spPr/>
      <dgm:t>
        <a:bodyPr/>
        <a:lstStyle/>
        <a:p>
          <a:endParaRPr lang="en-GB"/>
        </a:p>
      </dgm:t>
    </dgm:pt>
    <dgm:pt modelId="{7C8A9319-97F9-4AC4-A182-064E4C37D5C5}" type="sibTrans" cxnId="{F68CCD1E-0025-4119-AFA3-A41E8928EDA4}">
      <dgm:prSet/>
      <dgm:spPr/>
      <dgm:t>
        <a:bodyPr/>
        <a:lstStyle/>
        <a:p>
          <a:endParaRPr lang="en-GB"/>
        </a:p>
      </dgm:t>
    </dgm:pt>
    <dgm:pt modelId="{2A5417AE-AFA6-4D09-B3DE-4FB17E984917}">
      <dgm:prSet/>
      <dgm:spPr>
        <a:solidFill>
          <a:schemeClr val="bg1">
            <a:lumMod val="10000"/>
            <a:lumOff val="90000"/>
          </a:schemeClr>
        </a:solidFill>
        <a:ln w="19050">
          <a:solidFill>
            <a:schemeClr val="accent4"/>
          </a:solidFill>
        </a:ln>
      </dgm:spPr>
      <dgm:t>
        <a:bodyPr/>
        <a:lstStyle/>
        <a:p>
          <a:pPr marL="216000" indent="-216000">
            <a:buFont typeface="+mj-lt"/>
            <a:buAutoNum type="arabicPeriod" startAt="9"/>
          </a:pPr>
          <a:r>
            <a:rPr lang="en-GB">
              <a:solidFill>
                <a:schemeClr val="bg2"/>
              </a:solidFill>
            </a:rPr>
            <a:t>EPA booking and management is effective.</a:t>
          </a:r>
          <a:endParaRPr lang="en-GB" dirty="0">
            <a:solidFill>
              <a:schemeClr val="bg2"/>
            </a:solidFill>
          </a:endParaRPr>
        </a:p>
      </dgm:t>
    </dgm:pt>
    <dgm:pt modelId="{8A11A2E2-48AC-4460-AC91-41052F002959}" type="parTrans" cxnId="{3D78625C-DA57-47BC-8D24-43BEC97894A0}">
      <dgm:prSet/>
      <dgm:spPr/>
      <dgm:t>
        <a:bodyPr/>
        <a:lstStyle/>
        <a:p>
          <a:endParaRPr lang="en-GB"/>
        </a:p>
      </dgm:t>
    </dgm:pt>
    <dgm:pt modelId="{3F827CE0-8249-4411-AA24-35449C9FAE16}" type="sibTrans" cxnId="{3D78625C-DA57-47BC-8D24-43BEC97894A0}">
      <dgm:prSet/>
      <dgm:spPr/>
      <dgm:t>
        <a:bodyPr/>
        <a:lstStyle/>
        <a:p>
          <a:endParaRPr lang="en-GB"/>
        </a:p>
      </dgm:t>
    </dgm:pt>
    <dgm:pt modelId="{9CA7A95C-47C3-4445-B0BA-7FB008DFCAC6}">
      <dgm:prSet/>
      <dgm:spPr>
        <a:solidFill>
          <a:schemeClr val="bg1">
            <a:lumMod val="10000"/>
            <a:lumOff val="90000"/>
          </a:schemeClr>
        </a:solidFill>
        <a:ln w="19050">
          <a:solidFill>
            <a:schemeClr val="accent4"/>
          </a:solidFill>
        </a:ln>
      </dgm:spPr>
      <dgm:t>
        <a:bodyPr/>
        <a:lstStyle/>
        <a:p>
          <a:pPr marL="216000" indent="-216000">
            <a:buFont typeface="+mj-lt"/>
            <a:buAutoNum type="arabicPeriod" startAt="9"/>
          </a:pPr>
          <a:r>
            <a:rPr lang="en-GB">
              <a:solidFill>
                <a:schemeClr val="bg2"/>
              </a:solidFill>
            </a:rPr>
            <a:t>EPA marking and remote assessment is effective.</a:t>
          </a:r>
          <a:endParaRPr lang="en-GB" dirty="0">
            <a:solidFill>
              <a:schemeClr val="bg2"/>
            </a:solidFill>
          </a:endParaRPr>
        </a:p>
      </dgm:t>
    </dgm:pt>
    <dgm:pt modelId="{E70C3914-774E-4F62-BF1E-D154A94EAC36}" type="parTrans" cxnId="{4A8DA768-4515-4A10-ABCE-839ECF69882A}">
      <dgm:prSet/>
      <dgm:spPr/>
      <dgm:t>
        <a:bodyPr/>
        <a:lstStyle/>
        <a:p>
          <a:endParaRPr lang="en-GB"/>
        </a:p>
      </dgm:t>
    </dgm:pt>
    <dgm:pt modelId="{88CEAD97-B2EF-4648-AD88-91D0C60A2083}" type="sibTrans" cxnId="{4A8DA768-4515-4A10-ABCE-839ECF69882A}">
      <dgm:prSet/>
      <dgm:spPr/>
      <dgm:t>
        <a:bodyPr/>
        <a:lstStyle/>
        <a:p>
          <a:endParaRPr lang="en-GB"/>
        </a:p>
      </dgm:t>
    </dgm:pt>
    <dgm:pt modelId="{E8764D1D-2923-4E4D-A5CD-0FF0B7A9C3A7}">
      <dgm:prSet/>
      <dgm:spPr>
        <a:solidFill>
          <a:schemeClr val="bg1">
            <a:lumMod val="10000"/>
            <a:lumOff val="90000"/>
          </a:schemeClr>
        </a:solidFill>
        <a:ln w="19050">
          <a:solidFill>
            <a:schemeClr val="accent4"/>
          </a:solidFill>
        </a:ln>
      </dgm:spPr>
      <dgm:t>
        <a:bodyPr/>
        <a:lstStyle/>
        <a:p>
          <a:pPr marL="216000" indent="-216000">
            <a:buFont typeface="+mj-lt"/>
            <a:buAutoNum type="arabicPeriod" startAt="9"/>
          </a:pPr>
          <a:r>
            <a:rPr lang="en-GB">
              <a:solidFill>
                <a:schemeClr val="bg2"/>
              </a:solidFill>
            </a:rPr>
            <a:t>EPA evidence gathering and record keeping is accurate and secure.</a:t>
          </a:r>
          <a:endParaRPr lang="en-GB" dirty="0">
            <a:solidFill>
              <a:schemeClr val="bg2"/>
            </a:solidFill>
          </a:endParaRPr>
        </a:p>
      </dgm:t>
    </dgm:pt>
    <dgm:pt modelId="{A9D3698B-D2B6-4987-A3FB-E966A139D408}" type="parTrans" cxnId="{09865528-680F-41A3-848D-A3946994338B}">
      <dgm:prSet/>
      <dgm:spPr/>
      <dgm:t>
        <a:bodyPr/>
        <a:lstStyle/>
        <a:p>
          <a:endParaRPr lang="en-GB"/>
        </a:p>
      </dgm:t>
    </dgm:pt>
    <dgm:pt modelId="{31DCF6BE-067B-4D9A-86A0-1A1F8640523F}" type="sibTrans" cxnId="{09865528-680F-41A3-848D-A3946994338B}">
      <dgm:prSet/>
      <dgm:spPr/>
      <dgm:t>
        <a:bodyPr/>
        <a:lstStyle/>
        <a:p>
          <a:endParaRPr lang="en-GB"/>
        </a:p>
      </dgm:t>
    </dgm:pt>
    <dgm:pt modelId="{C28AE23B-B07E-4EC5-9A3E-895F9CBCFACA}">
      <dgm:prSet/>
      <dgm:spPr>
        <a:solidFill>
          <a:schemeClr val="bg1">
            <a:lumMod val="10000"/>
            <a:lumOff val="90000"/>
          </a:schemeClr>
        </a:solidFill>
        <a:ln w="19050">
          <a:solidFill>
            <a:schemeClr val="accent4"/>
          </a:solidFill>
        </a:ln>
      </dgm:spPr>
      <dgm:t>
        <a:bodyPr/>
        <a:lstStyle/>
        <a:p>
          <a:pPr marL="216000" indent="-216000">
            <a:buFont typeface="+mj-lt"/>
            <a:buAutoNum type="arabicPeriod" startAt="9"/>
          </a:pPr>
          <a:r>
            <a:rPr lang="en-GB">
              <a:solidFill>
                <a:schemeClr val="bg2"/>
              </a:solidFill>
            </a:rPr>
            <a:t>EPA confidentiality is maintained.</a:t>
          </a:r>
          <a:endParaRPr lang="en-GB" dirty="0">
            <a:solidFill>
              <a:schemeClr val="bg2"/>
            </a:solidFill>
          </a:endParaRPr>
        </a:p>
      </dgm:t>
    </dgm:pt>
    <dgm:pt modelId="{FD4F4256-4B4A-4D81-9737-E7AFD7874362}" type="parTrans" cxnId="{CC8FA462-EC1A-4FCD-88BB-32502400A914}">
      <dgm:prSet/>
      <dgm:spPr/>
      <dgm:t>
        <a:bodyPr/>
        <a:lstStyle/>
        <a:p>
          <a:endParaRPr lang="en-GB"/>
        </a:p>
      </dgm:t>
    </dgm:pt>
    <dgm:pt modelId="{B24F4272-1B95-4220-B560-A1590E5F2911}" type="sibTrans" cxnId="{CC8FA462-EC1A-4FCD-88BB-32502400A914}">
      <dgm:prSet/>
      <dgm:spPr/>
      <dgm:t>
        <a:bodyPr/>
        <a:lstStyle/>
        <a:p>
          <a:endParaRPr lang="en-GB"/>
        </a:p>
      </dgm:t>
    </dgm:pt>
    <dgm:pt modelId="{32164363-173A-4B7E-975F-DB763AA86824}">
      <dgm:prSet/>
      <dgm:spPr>
        <a:solidFill>
          <a:schemeClr val="bg1">
            <a:lumMod val="10000"/>
            <a:lumOff val="90000"/>
          </a:schemeClr>
        </a:solidFill>
        <a:ln w="19050">
          <a:solidFill>
            <a:schemeClr val="accent4"/>
          </a:solidFill>
        </a:ln>
      </dgm:spPr>
      <dgm:t>
        <a:bodyPr/>
        <a:lstStyle/>
        <a:p>
          <a:pPr marL="216000" indent="-216000">
            <a:buFont typeface="+mj-lt"/>
            <a:buAutoNum type="arabicPeriod" startAt="9"/>
          </a:pPr>
          <a:r>
            <a:rPr lang="en-GB" dirty="0">
              <a:solidFill>
                <a:schemeClr val="bg2"/>
              </a:solidFill>
            </a:rPr>
            <a:t>EPA certification application process is effective and timely.</a:t>
          </a:r>
        </a:p>
      </dgm:t>
    </dgm:pt>
    <dgm:pt modelId="{8181FCA3-0D5E-4D7E-92E8-6165B07ED8BB}" type="parTrans" cxnId="{0D79B94D-6714-47F7-8ADF-32F163F364A8}">
      <dgm:prSet/>
      <dgm:spPr/>
      <dgm:t>
        <a:bodyPr/>
        <a:lstStyle/>
        <a:p>
          <a:endParaRPr lang="en-GB"/>
        </a:p>
      </dgm:t>
    </dgm:pt>
    <dgm:pt modelId="{06EC874C-B1A2-4860-9317-FB863CFB65E6}" type="sibTrans" cxnId="{0D79B94D-6714-47F7-8ADF-32F163F364A8}">
      <dgm:prSet/>
      <dgm:spPr/>
      <dgm:t>
        <a:bodyPr/>
        <a:lstStyle/>
        <a:p>
          <a:endParaRPr lang="en-GB"/>
        </a:p>
      </dgm:t>
    </dgm:pt>
    <dgm:pt modelId="{ACD810E9-8837-42FF-B103-38F31C237A92}">
      <dgm:prSet/>
      <dgm:spPr>
        <a:solidFill>
          <a:schemeClr val="bg1">
            <a:lumMod val="10000"/>
            <a:lumOff val="90000"/>
          </a:schemeClr>
        </a:solidFill>
        <a:ln w="19050">
          <a:solidFill>
            <a:schemeClr val="accent4"/>
          </a:solidFill>
        </a:ln>
      </dgm:spPr>
      <dgm:t>
        <a:bodyPr/>
        <a:lstStyle/>
        <a:p>
          <a:pPr marL="216000" indent="-216000">
            <a:buFont typeface="+mj-lt"/>
            <a:buAutoNum type="arabicPeriod" startAt="9"/>
          </a:pPr>
          <a:r>
            <a:rPr lang="en-GB">
              <a:solidFill>
                <a:schemeClr val="bg2"/>
              </a:solidFill>
            </a:rPr>
            <a:t>EPA resources for assessment are appropriate.</a:t>
          </a:r>
          <a:endParaRPr lang="en-GB" dirty="0">
            <a:solidFill>
              <a:schemeClr val="bg2"/>
            </a:solidFill>
          </a:endParaRPr>
        </a:p>
      </dgm:t>
    </dgm:pt>
    <dgm:pt modelId="{BF20A9D0-1716-4B2B-B042-F0021F86B51A}" type="parTrans" cxnId="{E13AA617-2C80-446A-ADE9-2211D3A47B37}">
      <dgm:prSet/>
      <dgm:spPr/>
      <dgm:t>
        <a:bodyPr/>
        <a:lstStyle/>
        <a:p>
          <a:endParaRPr lang="en-GB"/>
        </a:p>
      </dgm:t>
    </dgm:pt>
    <dgm:pt modelId="{58F40D6C-01B5-4B1D-AEF3-D475F0E3AE5D}" type="sibTrans" cxnId="{E13AA617-2C80-446A-ADE9-2211D3A47B37}">
      <dgm:prSet/>
      <dgm:spPr/>
      <dgm:t>
        <a:bodyPr/>
        <a:lstStyle/>
        <a:p>
          <a:endParaRPr lang="en-GB"/>
        </a:p>
      </dgm:t>
    </dgm:pt>
    <dgm:pt modelId="{471B2AE3-F125-4598-AA47-AB7545BE185D}">
      <dgm:prSet/>
      <dgm:spPr>
        <a:solidFill>
          <a:schemeClr val="bg1">
            <a:lumMod val="10000"/>
            <a:lumOff val="90000"/>
          </a:schemeClr>
        </a:solidFill>
        <a:ln w="19050">
          <a:solidFill>
            <a:schemeClr val="accent3"/>
          </a:solidFill>
        </a:ln>
      </dgm:spPr>
      <dgm:t>
        <a:bodyPr/>
        <a:lstStyle/>
        <a:p>
          <a:pPr marL="216000" indent="-216000">
            <a:buFont typeface="+mj-lt"/>
            <a:buAutoNum type="arabicPeriod" startAt="19"/>
          </a:pPr>
          <a:r>
            <a:rPr lang="en-GB">
              <a:solidFill>
                <a:schemeClr val="bg2"/>
              </a:solidFill>
            </a:rPr>
            <a:t>Issuing of EPA results and responses to feedback are well-managed.</a:t>
          </a:r>
          <a:endParaRPr lang="en-GB" dirty="0">
            <a:solidFill>
              <a:schemeClr val="bg2"/>
            </a:solidFill>
          </a:endParaRPr>
        </a:p>
      </dgm:t>
    </dgm:pt>
    <dgm:pt modelId="{97C07F6A-2BE9-45F9-A421-C98651564856}" type="parTrans" cxnId="{CE00EBD8-0D9C-49D6-82A9-90D33339CE80}">
      <dgm:prSet/>
      <dgm:spPr/>
      <dgm:t>
        <a:bodyPr/>
        <a:lstStyle/>
        <a:p>
          <a:endParaRPr lang="en-GB"/>
        </a:p>
      </dgm:t>
    </dgm:pt>
    <dgm:pt modelId="{8EAE39F0-A533-40C3-B9F9-52DA6258D098}" type="sibTrans" cxnId="{CE00EBD8-0D9C-49D6-82A9-90D33339CE80}">
      <dgm:prSet/>
      <dgm:spPr/>
      <dgm:t>
        <a:bodyPr/>
        <a:lstStyle/>
        <a:p>
          <a:endParaRPr lang="en-GB"/>
        </a:p>
      </dgm:t>
    </dgm:pt>
    <dgm:pt modelId="{6C29B0F2-D361-4DB3-83F9-C766CE0324C4}">
      <dgm:prSet/>
      <dgm:spPr>
        <a:solidFill>
          <a:schemeClr val="bg1">
            <a:lumMod val="10000"/>
            <a:lumOff val="90000"/>
          </a:schemeClr>
        </a:solidFill>
        <a:ln w="19050">
          <a:solidFill>
            <a:schemeClr val="accent3"/>
          </a:solidFill>
        </a:ln>
      </dgm:spPr>
      <dgm:t>
        <a:bodyPr/>
        <a:lstStyle/>
        <a:p>
          <a:pPr marL="216000" indent="-216000">
            <a:buFont typeface="+mj-lt"/>
            <a:buAutoNum type="arabicPeriod" startAt="19"/>
          </a:pPr>
          <a:r>
            <a:rPr lang="en-GB">
              <a:solidFill>
                <a:schemeClr val="bg2"/>
              </a:solidFill>
            </a:rPr>
            <a:t>Information provided (including fees charged) for EPA are clear and transparent.</a:t>
          </a:r>
          <a:endParaRPr lang="en-GB" dirty="0">
            <a:solidFill>
              <a:schemeClr val="bg2"/>
            </a:solidFill>
          </a:endParaRPr>
        </a:p>
      </dgm:t>
    </dgm:pt>
    <dgm:pt modelId="{DF94DB93-E3C9-4AF9-9492-499ADA8AE4F6}" type="parTrans" cxnId="{3B3B167B-1DB1-4B8E-84BB-D2CED94494A5}">
      <dgm:prSet/>
      <dgm:spPr/>
      <dgm:t>
        <a:bodyPr/>
        <a:lstStyle/>
        <a:p>
          <a:endParaRPr lang="en-GB"/>
        </a:p>
      </dgm:t>
    </dgm:pt>
    <dgm:pt modelId="{5E5AFE75-952F-41DD-9698-7B3008A9B696}" type="sibTrans" cxnId="{3B3B167B-1DB1-4B8E-84BB-D2CED94494A5}">
      <dgm:prSet/>
      <dgm:spPr/>
      <dgm:t>
        <a:bodyPr/>
        <a:lstStyle/>
        <a:p>
          <a:endParaRPr lang="en-GB"/>
        </a:p>
      </dgm:t>
    </dgm:pt>
    <dgm:pt modelId="{AA27C043-2094-4A3C-80D3-9AB2BB9C0C55}">
      <dgm:prSet/>
      <dgm:spPr>
        <a:solidFill>
          <a:schemeClr val="bg1">
            <a:lumMod val="10000"/>
            <a:lumOff val="90000"/>
          </a:schemeClr>
        </a:solidFill>
        <a:ln w="19050">
          <a:solidFill>
            <a:schemeClr val="accent3"/>
          </a:solidFill>
        </a:ln>
      </dgm:spPr>
      <dgm:t>
        <a:bodyPr/>
        <a:lstStyle/>
        <a:p>
          <a:pPr marL="216000" indent="-216000">
            <a:buFont typeface="+mj-lt"/>
            <a:buAutoNum type="arabicPeriod" startAt="19"/>
          </a:pPr>
          <a:r>
            <a:rPr lang="en-GB" dirty="0">
              <a:solidFill>
                <a:schemeClr val="bg2"/>
              </a:solidFill>
            </a:rPr>
            <a:t>All requirements of the apprenticeship (in terms of achievement of Gateway, mandatory qualifications) are achieved prior to EPA and employers make the final decision on the readiness of apprentices for EPA.</a:t>
          </a:r>
        </a:p>
      </dgm:t>
    </dgm:pt>
    <dgm:pt modelId="{CB187EC0-9325-4123-9978-62F9198EB3FB}" type="parTrans" cxnId="{1A2DDAB0-0323-429E-8B96-A3B76B3570E5}">
      <dgm:prSet/>
      <dgm:spPr/>
      <dgm:t>
        <a:bodyPr/>
        <a:lstStyle/>
        <a:p>
          <a:endParaRPr lang="en-GB"/>
        </a:p>
      </dgm:t>
    </dgm:pt>
    <dgm:pt modelId="{FA61BEA7-8289-42BD-B786-E71858108E71}" type="sibTrans" cxnId="{1A2DDAB0-0323-429E-8B96-A3B76B3570E5}">
      <dgm:prSet/>
      <dgm:spPr/>
      <dgm:t>
        <a:bodyPr/>
        <a:lstStyle/>
        <a:p>
          <a:endParaRPr lang="en-GB"/>
        </a:p>
      </dgm:t>
    </dgm:pt>
    <dgm:pt modelId="{DF75BD49-D233-4019-B999-BC3C44F8B5C2}">
      <dgm:prSet/>
      <dgm:spPr>
        <a:solidFill>
          <a:schemeClr val="tx1"/>
        </a:solidFill>
        <a:ln w="19050">
          <a:solidFill>
            <a:schemeClr val="tx2"/>
          </a:solidFill>
        </a:ln>
      </dgm:spPr>
      <dgm:t>
        <a:bodyPr/>
        <a:lstStyle/>
        <a:p>
          <a:pPr marL="216000" indent="-216000">
            <a:buFont typeface="+mj-lt"/>
            <a:buAutoNum type="arabicPeriod" startAt="23"/>
          </a:pPr>
          <a:r>
            <a:rPr lang="en-GB" dirty="0">
              <a:solidFill>
                <a:schemeClr val="bg2"/>
              </a:solidFill>
            </a:rPr>
            <a:t>Internal quality assurance (IQA) processes are effective and rigorous.</a:t>
          </a:r>
        </a:p>
      </dgm:t>
    </dgm:pt>
    <dgm:pt modelId="{98989F3E-62BD-4A3A-AABA-696236BB3279}" type="parTrans" cxnId="{C8082EBB-8289-419C-AD2F-C951FBCB28D7}">
      <dgm:prSet/>
      <dgm:spPr/>
      <dgm:t>
        <a:bodyPr/>
        <a:lstStyle/>
        <a:p>
          <a:endParaRPr lang="en-GB"/>
        </a:p>
      </dgm:t>
    </dgm:pt>
    <dgm:pt modelId="{10E0A584-ACC6-47D0-A7C0-9F2593C7B04E}" type="sibTrans" cxnId="{C8082EBB-8289-419C-AD2F-C951FBCB28D7}">
      <dgm:prSet/>
      <dgm:spPr/>
      <dgm:t>
        <a:bodyPr/>
        <a:lstStyle/>
        <a:p>
          <a:endParaRPr lang="en-GB"/>
        </a:p>
      </dgm:t>
    </dgm:pt>
    <dgm:pt modelId="{BB1E34F2-21FF-49D4-ABF2-27E90C9449F3}">
      <dgm:prSet phldrT="[Text]"/>
      <dgm:spPr>
        <a:solidFill>
          <a:schemeClr val="bg1">
            <a:lumMod val="10000"/>
            <a:lumOff val="90000"/>
          </a:schemeClr>
        </a:solidFill>
        <a:ln w="19050">
          <a:solidFill>
            <a:schemeClr val="accent2"/>
          </a:solidFill>
        </a:ln>
      </dgm:spPr>
      <dgm:t>
        <a:bodyPr/>
        <a:lstStyle/>
        <a:p>
          <a:pPr marL="216000" indent="-216000">
            <a:buFont typeface="+mj-lt"/>
            <a:buAutoNum type="arabicPeriod" startAt="5"/>
          </a:pPr>
          <a:r>
            <a:rPr lang="en-GB">
              <a:solidFill>
                <a:schemeClr val="bg2"/>
              </a:solidFill>
            </a:rPr>
            <a:t>EPA operates effectively, achieving the desired outcomes. </a:t>
          </a:r>
          <a:endParaRPr lang="en-GB" dirty="0">
            <a:solidFill>
              <a:schemeClr val="bg2"/>
            </a:solidFill>
          </a:endParaRPr>
        </a:p>
      </dgm:t>
    </dgm:pt>
    <dgm:pt modelId="{9064D046-3671-45AA-B01A-8EB2AF4C782B}" type="parTrans" cxnId="{196CAC38-8F0D-4FA5-A386-EB8995E14E19}">
      <dgm:prSet/>
      <dgm:spPr/>
      <dgm:t>
        <a:bodyPr/>
        <a:lstStyle/>
        <a:p>
          <a:endParaRPr lang="en-GB"/>
        </a:p>
      </dgm:t>
    </dgm:pt>
    <dgm:pt modelId="{B230EEFB-23FC-428C-88D2-38D629253206}" type="sibTrans" cxnId="{196CAC38-8F0D-4FA5-A386-EB8995E14E19}">
      <dgm:prSet/>
      <dgm:spPr/>
      <dgm:t>
        <a:bodyPr/>
        <a:lstStyle/>
        <a:p>
          <a:endParaRPr lang="en-GB"/>
        </a:p>
      </dgm:t>
    </dgm:pt>
    <dgm:pt modelId="{36523579-B963-4602-A9F9-80C9168DFEC3}">
      <dgm:prSet phldrT="[Text]"/>
      <dgm:spPr>
        <a:solidFill>
          <a:schemeClr val="bg1">
            <a:lumMod val="10000"/>
            <a:lumOff val="90000"/>
          </a:schemeClr>
        </a:solidFill>
        <a:ln w="19050">
          <a:solidFill>
            <a:schemeClr val="accent2"/>
          </a:solidFill>
        </a:ln>
      </dgm:spPr>
      <dgm:t>
        <a:bodyPr/>
        <a:lstStyle/>
        <a:p>
          <a:pPr marL="216000" indent="-216000">
            <a:buFont typeface="+mj-lt"/>
            <a:buAutoNum type="arabicPeriod" startAt="5"/>
          </a:pPr>
          <a:r>
            <a:rPr lang="en-GB">
              <a:solidFill>
                <a:schemeClr val="bg2"/>
              </a:solidFill>
            </a:rPr>
            <a:t>EPA grading is applied accurately and consistently.</a:t>
          </a:r>
          <a:endParaRPr lang="en-GB" dirty="0">
            <a:solidFill>
              <a:schemeClr val="bg2"/>
            </a:solidFill>
          </a:endParaRPr>
        </a:p>
      </dgm:t>
    </dgm:pt>
    <dgm:pt modelId="{8CB1015E-A00D-4104-A244-6014AD83E043}" type="parTrans" cxnId="{9F447988-CA2B-4876-AFA8-D5BDF121FBF8}">
      <dgm:prSet/>
      <dgm:spPr/>
      <dgm:t>
        <a:bodyPr/>
        <a:lstStyle/>
        <a:p>
          <a:endParaRPr lang="en-GB"/>
        </a:p>
      </dgm:t>
    </dgm:pt>
    <dgm:pt modelId="{70FF876F-8062-42A4-949F-24DD8643D233}" type="sibTrans" cxnId="{9F447988-CA2B-4876-AFA8-D5BDF121FBF8}">
      <dgm:prSet/>
      <dgm:spPr/>
      <dgm:t>
        <a:bodyPr/>
        <a:lstStyle/>
        <a:p>
          <a:endParaRPr lang="en-GB"/>
        </a:p>
      </dgm:t>
    </dgm:pt>
    <dgm:pt modelId="{1BBD9738-F8A5-4A8E-86AE-FB9E5B1BB4E4}">
      <dgm:prSet phldrT="[Text]"/>
      <dgm:spPr>
        <a:solidFill>
          <a:schemeClr val="bg1">
            <a:lumMod val="10000"/>
            <a:lumOff val="90000"/>
          </a:schemeClr>
        </a:solidFill>
        <a:ln w="19050">
          <a:solidFill>
            <a:schemeClr val="accent2"/>
          </a:solidFill>
        </a:ln>
      </dgm:spPr>
      <dgm:t>
        <a:bodyPr/>
        <a:lstStyle/>
        <a:p>
          <a:pPr marL="216000" indent="-216000">
            <a:buFont typeface="+mj-lt"/>
            <a:buAutoNum type="arabicPeriod" startAt="5"/>
          </a:pPr>
          <a:r>
            <a:rPr lang="en-GB">
              <a:solidFill>
                <a:schemeClr val="bg2"/>
              </a:solidFill>
            </a:rPr>
            <a:t>EPA is reliable and comparable across different employers, locations, times and Independent Assessors.</a:t>
          </a:r>
          <a:endParaRPr lang="en-GB" dirty="0">
            <a:solidFill>
              <a:schemeClr val="bg2"/>
            </a:solidFill>
          </a:endParaRPr>
        </a:p>
      </dgm:t>
    </dgm:pt>
    <dgm:pt modelId="{172F33F0-6BEB-4C25-B39C-48FA7E6B05B2}" type="parTrans" cxnId="{096DD53F-031E-4D5E-9ADB-B55A777D82CC}">
      <dgm:prSet/>
      <dgm:spPr/>
      <dgm:t>
        <a:bodyPr/>
        <a:lstStyle/>
        <a:p>
          <a:endParaRPr lang="en-GB"/>
        </a:p>
      </dgm:t>
    </dgm:pt>
    <dgm:pt modelId="{EBAC6DA4-1D4F-4D35-8414-1CE93BA226FB}" type="sibTrans" cxnId="{096DD53F-031E-4D5E-9ADB-B55A777D82CC}">
      <dgm:prSet/>
      <dgm:spPr/>
      <dgm:t>
        <a:bodyPr/>
        <a:lstStyle/>
        <a:p>
          <a:endParaRPr lang="en-GB"/>
        </a:p>
      </dgm:t>
    </dgm:pt>
    <dgm:pt modelId="{9AB9C10B-73A9-4E89-B792-0D0C0CEA71AF}" type="pres">
      <dgm:prSet presAssocID="{D9E3AC8B-B7C7-47B5-8F4D-493B4EE2C0AF}" presName="Name0" presStyleCnt="0">
        <dgm:presLayoutVars>
          <dgm:dir/>
          <dgm:animLvl val="lvl"/>
          <dgm:resizeHandles val="exact"/>
        </dgm:presLayoutVars>
      </dgm:prSet>
      <dgm:spPr/>
    </dgm:pt>
    <dgm:pt modelId="{1941D1D0-8C1E-43E8-8C98-226FFA66AB2B}" type="pres">
      <dgm:prSet presAssocID="{41E6C535-C32C-4BB2-B10B-76C531C2C767}" presName="linNode" presStyleCnt="0"/>
      <dgm:spPr/>
    </dgm:pt>
    <dgm:pt modelId="{0C0BD88B-AF5B-4207-AA68-64C936F5EB43}" type="pres">
      <dgm:prSet presAssocID="{41E6C535-C32C-4BB2-B10B-76C531C2C767}" presName="parTx" presStyleLbl="revTx" presStyleIdx="0" presStyleCnt="5">
        <dgm:presLayoutVars>
          <dgm:chMax val="1"/>
          <dgm:bulletEnabled val="1"/>
        </dgm:presLayoutVars>
      </dgm:prSet>
      <dgm:spPr/>
    </dgm:pt>
    <dgm:pt modelId="{48B6CFCC-75A5-43AA-A96B-D3354548D293}" type="pres">
      <dgm:prSet presAssocID="{41E6C535-C32C-4BB2-B10B-76C531C2C767}" presName="bracket" presStyleLbl="parChTrans1D1" presStyleIdx="0" presStyleCnt="5"/>
      <dgm:spPr>
        <a:xfrm>
          <a:off x="1366590" y="15387"/>
          <a:ext cx="271618" cy="668250"/>
        </a:xfrm>
        <a:prstGeom prst="leftBrace">
          <a:avLst>
            <a:gd name="adj1" fmla="val 35000"/>
            <a:gd name="adj2" fmla="val 50000"/>
          </a:avLst>
        </a:prstGeom>
        <a:noFill/>
        <a:ln w="19050" cap="flat" cmpd="sng" algn="ctr">
          <a:solidFill>
            <a:schemeClr val="accent6"/>
          </a:solidFill>
          <a:prstDash val="solid"/>
          <a:miter lim="800000"/>
        </a:ln>
        <a:effectLst/>
      </dgm:spPr>
    </dgm:pt>
    <dgm:pt modelId="{D27322F0-6041-4E7E-A163-F94B6E72F734}" type="pres">
      <dgm:prSet presAssocID="{41E6C535-C32C-4BB2-B10B-76C531C2C767}" presName="spH" presStyleCnt="0"/>
      <dgm:spPr/>
    </dgm:pt>
    <dgm:pt modelId="{E7FD320D-5F74-4180-93CA-0DEF26929B11}" type="pres">
      <dgm:prSet presAssocID="{41E6C535-C32C-4BB2-B10B-76C531C2C767}" presName="desTx" presStyleLbl="node1" presStyleIdx="0" presStyleCnt="5" custScaleX="121215">
        <dgm:presLayoutVars>
          <dgm:bulletEnabled val="1"/>
        </dgm:presLayoutVars>
      </dgm:prSet>
      <dgm:spPr/>
    </dgm:pt>
    <dgm:pt modelId="{4EE0ECF1-2059-4373-958D-C67334DE1D0B}" type="pres">
      <dgm:prSet presAssocID="{262F72F9-5A7B-4C06-BFFF-7C4A37C5F7A4}" presName="spV" presStyleCnt="0"/>
      <dgm:spPr/>
    </dgm:pt>
    <dgm:pt modelId="{BF0B3418-8A60-4E96-BDE1-BFDC3FD1489A}" type="pres">
      <dgm:prSet presAssocID="{664DA1C4-5A23-4D0A-94D7-6BE7EAE34050}" presName="linNode" presStyleCnt="0"/>
      <dgm:spPr/>
    </dgm:pt>
    <dgm:pt modelId="{DFD9F373-CFDC-4B2B-9580-7BC77D558937}" type="pres">
      <dgm:prSet presAssocID="{664DA1C4-5A23-4D0A-94D7-6BE7EAE34050}" presName="parTx" presStyleLbl="revTx" presStyleIdx="1" presStyleCnt="5">
        <dgm:presLayoutVars>
          <dgm:chMax val="1"/>
          <dgm:bulletEnabled val="1"/>
        </dgm:presLayoutVars>
      </dgm:prSet>
      <dgm:spPr/>
    </dgm:pt>
    <dgm:pt modelId="{713763D4-24EB-43E3-9879-BC595B797AFA}" type="pres">
      <dgm:prSet presAssocID="{664DA1C4-5A23-4D0A-94D7-6BE7EAE34050}" presName="bracket" presStyleLbl="parChTrans1D1" presStyleIdx="1" presStyleCnt="5"/>
      <dgm:spPr>
        <a:ln w="19050">
          <a:solidFill>
            <a:schemeClr val="accent2"/>
          </a:solidFill>
        </a:ln>
      </dgm:spPr>
    </dgm:pt>
    <dgm:pt modelId="{F7F58236-4F9E-4374-B729-CBCE117E0EBF}" type="pres">
      <dgm:prSet presAssocID="{664DA1C4-5A23-4D0A-94D7-6BE7EAE34050}" presName="spH" presStyleCnt="0"/>
      <dgm:spPr/>
    </dgm:pt>
    <dgm:pt modelId="{559C11D8-6DE7-450C-99E8-68EF537926CB}" type="pres">
      <dgm:prSet presAssocID="{664DA1C4-5A23-4D0A-94D7-6BE7EAE34050}" presName="desTx" presStyleLbl="node1" presStyleIdx="1" presStyleCnt="5" custScaleX="121215">
        <dgm:presLayoutVars>
          <dgm:bulletEnabled val="1"/>
        </dgm:presLayoutVars>
      </dgm:prSet>
      <dgm:spPr/>
    </dgm:pt>
    <dgm:pt modelId="{29D2CC6A-4995-4DA2-ADA9-202927E09DF8}" type="pres">
      <dgm:prSet presAssocID="{04A6B16C-4583-4F28-8688-FDC7CA4A7ED0}" presName="spV" presStyleCnt="0"/>
      <dgm:spPr/>
    </dgm:pt>
    <dgm:pt modelId="{0E263721-3311-4F8D-A279-78E2F6B11780}" type="pres">
      <dgm:prSet presAssocID="{09CFE040-EDAD-48A8-ADD9-507D43222E64}" presName="linNode" presStyleCnt="0"/>
      <dgm:spPr/>
    </dgm:pt>
    <dgm:pt modelId="{79AD6A36-5A04-45C7-9996-75388F6A5346}" type="pres">
      <dgm:prSet presAssocID="{09CFE040-EDAD-48A8-ADD9-507D43222E64}" presName="parTx" presStyleLbl="revTx" presStyleIdx="2" presStyleCnt="5">
        <dgm:presLayoutVars>
          <dgm:chMax val="1"/>
          <dgm:bulletEnabled val="1"/>
        </dgm:presLayoutVars>
      </dgm:prSet>
      <dgm:spPr/>
    </dgm:pt>
    <dgm:pt modelId="{3EDC3D68-B577-426F-8E59-3C8614774782}" type="pres">
      <dgm:prSet presAssocID="{09CFE040-EDAD-48A8-ADD9-507D43222E64}" presName="bracket" presStyleLbl="parChTrans1D1" presStyleIdx="2" presStyleCnt="5"/>
      <dgm:spPr>
        <a:xfrm>
          <a:off x="1366590" y="1423887"/>
          <a:ext cx="271618" cy="1633500"/>
        </a:xfrm>
        <a:prstGeom prst="leftBrace">
          <a:avLst>
            <a:gd name="adj1" fmla="val 35000"/>
            <a:gd name="adj2" fmla="val 50000"/>
          </a:avLst>
        </a:prstGeom>
        <a:noFill/>
        <a:ln w="19050" cap="flat" cmpd="sng" algn="ctr">
          <a:solidFill>
            <a:schemeClr val="accent4"/>
          </a:solidFill>
          <a:prstDash val="solid"/>
          <a:miter lim="800000"/>
        </a:ln>
        <a:effectLst/>
      </dgm:spPr>
    </dgm:pt>
    <dgm:pt modelId="{389084E5-4711-47BA-AA1D-D7C4F33F7C00}" type="pres">
      <dgm:prSet presAssocID="{09CFE040-EDAD-48A8-ADD9-507D43222E64}" presName="spH" presStyleCnt="0"/>
      <dgm:spPr/>
    </dgm:pt>
    <dgm:pt modelId="{173A7B95-98BB-4677-9329-C38D0D107BEA}" type="pres">
      <dgm:prSet presAssocID="{09CFE040-EDAD-48A8-ADD9-507D43222E64}" presName="desTx" presStyleLbl="node1" presStyleIdx="2" presStyleCnt="5" custScaleX="121215">
        <dgm:presLayoutVars>
          <dgm:bulletEnabled val="1"/>
        </dgm:presLayoutVars>
      </dgm:prSet>
      <dgm:spPr/>
    </dgm:pt>
    <dgm:pt modelId="{08885850-6FF7-422B-8DCF-C89B2F77798B}" type="pres">
      <dgm:prSet presAssocID="{0A5E424D-8A49-421E-B982-0C8E2F9DA91A}" presName="spV" presStyleCnt="0"/>
      <dgm:spPr/>
    </dgm:pt>
    <dgm:pt modelId="{4D0A528B-7934-4EB3-A57D-0932C0E9E56A}" type="pres">
      <dgm:prSet presAssocID="{667B0D61-0654-4564-B002-3D8FDB94CD12}" presName="linNode" presStyleCnt="0"/>
      <dgm:spPr/>
    </dgm:pt>
    <dgm:pt modelId="{A9AF822E-781E-4981-AFB6-46DC7A59F81E}" type="pres">
      <dgm:prSet presAssocID="{667B0D61-0654-4564-B002-3D8FDB94CD12}" presName="parTx" presStyleLbl="revTx" presStyleIdx="3" presStyleCnt="5">
        <dgm:presLayoutVars>
          <dgm:chMax val="1"/>
          <dgm:bulletEnabled val="1"/>
        </dgm:presLayoutVars>
      </dgm:prSet>
      <dgm:spPr/>
    </dgm:pt>
    <dgm:pt modelId="{020D3BA9-90DB-4091-B96F-57765E14055E}" type="pres">
      <dgm:prSet presAssocID="{667B0D61-0654-4564-B002-3D8FDB94CD12}" presName="bracket" presStyleLbl="parChTrans1D1" presStyleIdx="3" presStyleCnt="5"/>
      <dgm:spPr>
        <a:xfrm>
          <a:off x="1366590" y="3093387"/>
          <a:ext cx="271618" cy="841500"/>
        </a:xfrm>
        <a:prstGeom prst="leftBrace">
          <a:avLst>
            <a:gd name="adj1" fmla="val 35000"/>
            <a:gd name="adj2" fmla="val 50000"/>
          </a:avLst>
        </a:prstGeom>
        <a:noFill/>
        <a:ln w="19050" cap="flat" cmpd="sng" algn="ctr">
          <a:solidFill>
            <a:schemeClr val="accent3"/>
          </a:solidFill>
          <a:prstDash val="solid"/>
          <a:miter lim="800000"/>
        </a:ln>
        <a:effectLst/>
      </dgm:spPr>
    </dgm:pt>
    <dgm:pt modelId="{1A0CA240-5CAC-47CA-9327-7C6D3924D360}" type="pres">
      <dgm:prSet presAssocID="{667B0D61-0654-4564-B002-3D8FDB94CD12}" presName="spH" presStyleCnt="0"/>
      <dgm:spPr/>
    </dgm:pt>
    <dgm:pt modelId="{3ADC10A4-B47D-413C-9734-A7D480E36278}" type="pres">
      <dgm:prSet presAssocID="{667B0D61-0654-4564-B002-3D8FDB94CD12}" presName="desTx" presStyleLbl="node1" presStyleIdx="3" presStyleCnt="5" custScaleX="121215">
        <dgm:presLayoutVars>
          <dgm:bulletEnabled val="1"/>
        </dgm:presLayoutVars>
      </dgm:prSet>
      <dgm:spPr/>
    </dgm:pt>
    <dgm:pt modelId="{04B68E4D-1853-4467-B7BC-D089680ED5A8}" type="pres">
      <dgm:prSet presAssocID="{57B0554D-7ABD-4787-B3F5-59C758DA82CA}" presName="spV" presStyleCnt="0"/>
      <dgm:spPr/>
    </dgm:pt>
    <dgm:pt modelId="{DCF0C0D2-F887-4524-848A-90AE4DB82B4B}" type="pres">
      <dgm:prSet presAssocID="{9D997204-E9FE-4B1C-B8F4-443725A061C8}" presName="linNode" presStyleCnt="0"/>
      <dgm:spPr/>
    </dgm:pt>
    <dgm:pt modelId="{75727FCB-EB91-4431-B2E4-F1FAC83B9F44}" type="pres">
      <dgm:prSet presAssocID="{9D997204-E9FE-4B1C-B8F4-443725A061C8}" presName="parTx" presStyleLbl="revTx" presStyleIdx="4" presStyleCnt="5">
        <dgm:presLayoutVars>
          <dgm:chMax val="1"/>
          <dgm:bulletEnabled val="1"/>
        </dgm:presLayoutVars>
      </dgm:prSet>
      <dgm:spPr/>
    </dgm:pt>
    <dgm:pt modelId="{954927B9-0903-475A-B659-EBD81245F98C}" type="pres">
      <dgm:prSet presAssocID="{9D997204-E9FE-4B1C-B8F4-443725A061C8}" presName="bracket" presStyleLbl="parChTrans1D1" presStyleIdx="4" presStyleCnt="5"/>
      <dgm:spPr>
        <a:xfrm>
          <a:off x="1366590" y="3970887"/>
          <a:ext cx="271618" cy="365062"/>
        </a:xfrm>
        <a:prstGeom prst="leftBrace">
          <a:avLst>
            <a:gd name="adj1" fmla="val 35000"/>
            <a:gd name="adj2" fmla="val 50000"/>
          </a:avLst>
        </a:prstGeom>
        <a:noFill/>
        <a:ln w="19050" cap="flat" cmpd="sng" algn="ctr">
          <a:solidFill>
            <a:schemeClr val="tx2"/>
          </a:solidFill>
          <a:prstDash val="solid"/>
          <a:miter lim="800000"/>
        </a:ln>
        <a:effectLst/>
      </dgm:spPr>
    </dgm:pt>
    <dgm:pt modelId="{C0ECDD4C-CB23-4F9E-8177-1D52017D09B1}" type="pres">
      <dgm:prSet presAssocID="{9D997204-E9FE-4B1C-B8F4-443725A061C8}" presName="spH" presStyleCnt="0"/>
      <dgm:spPr/>
    </dgm:pt>
    <dgm:pt modelId="{520F44F0-95CA-48ED-82D4-A8108D8A678E}" type="pres">
      <dgm:prSet presAssocID="{9D997204-E9FE-4B1C-B8F4-443725A061C8}" presName="desTx" presStyleLbl="node1" presStyleIdx="4" presStyleCnt="5" custScaleX="121215">
        <dgm:presLayoutVars>
          <dgm:bulletEnabled val="1"/>
        </dgm:presLayoutVars>
      </dgm:prSet>
      <dgm:spPr/>
    </dgm:pt>
  </dgm:ptLst>
  <dgm:cxnLst>
    <dgm:cxn modelId="{03962102-6D77-4F27-A57E-D3837F097B6F}" srcId="{41E6C535-C32C-4BB2-B10B-76C531C2C767}" destId="{8E8C35D2-9B91-4363-ACE1-895DCA327367}" srcOrd="1" destOrd="0" parTransId="{4D2FB4F5-26F9-4131-B903-F4AEE39FE39E}" sibTransId="{F43CB1FA-BFB8-4EC0-A65B-8DE2B8973D85}"/>
    <dgm:cxn modelId="{BA029915-B13E-4111-AE47-6A80FF67DC74}" type="presOf" srcId="{AA27C043-2094-4A3C-80D3-9AB2BB9C0C55}" destId="{3ADC10A4-B47D-413C-9734-A7D480E36278}" srcOrd="0" destOrd="3" presId="urn:diagrams.loki3.com/BracketList"/>
    <dgm:cxn modelId="{E13AA617-2C80-446A-ADE9-2211D3A47B37}" srcId="{09CFE040-EDAD-48A8-ADD9-507D43222E64}" destId="{ACD810E9-8837-42FF-B103-38F31C237A92}" srcOrd="6" destOrd="0" parTransId="{BF20A9D0-1716-4B2B-B042-F0021F86B51A}" sibTransId="{58F40D6C-01B5-4B1D-AEF3-D475F0E3AE5D}"/>
    <dgm:cxn modelId="{D6FFB31A-77D0-4D57-82DB-CF626DC014F7}" type="presOf" srcId="{F53E8E1C-CF4A-4312-9263-9ABE1A2D3A6D}" destId="{173A7B95-98BB-4677-9329-C38D0D107BEA}" srcOrd="0" destOrd="1" presId="urn:diagrams.loki3.com/BracketList"/>
    <dgm:cxn modelId="{F68CCD1E-0025-4119-AFA3-A41E8928EDA4}" srcId="{09CFE040-EDAD-48A8-ADD9-507D43222E64}" destId="{6FAC68EC-6FDB-4F87-B331-2B4AFB3ED91D}" srcOrd="3" destOrd="0" parTransId="{441C2350-B1FF-449C-B011-EB661914AF11}" sibTransId="{7C8A9319-97F9-4AC4-A182-064E4C37D5C5}"/>
    <dgm:cxn modelId="{D5F6D724-6163-4838-894C-291450F6002D}" srcId="{09CFE040-EDAD-48A8-ADD9-507D43222E64}" destId="{6B6760E3-1C32-48D1-8ED6-28AEA6AC577A}" srcOrd="2" destOrd="0" parTransId="{44B26256-C7B6-4696-8A32-34F5522E0C5F}" sibTransId="{10FD2B19-B7C3-4647-975C-2A977771EF07}"/>
    <dgm:cxn modelId="{70B73F26-8620-4284-A6EF-D5EF0988FA03}" type="presOf" srcId="{09CFE040-EDAD-48A8-ADD9-507D43222E64}" destId="{79AD6A36-5A04-45C7-9996-75388F6A5346}" srcOrd="0" destOrd="0" presId="urn:diagrams.loki3.com/BracketList"/>
    <dgm:cxn modelId="{09865528-680F-41A3-848D-A3946994338B}" srcId="{09CFE040-EDAD-48A8-ADD9-507D43222E64}" destId="{E8764D1D-2923-4E4D-A5CD-0FF0B7A9C3A7}" srcOrd="7" destOrd="0" parTransId="{A9D3698B-D2B6-4987-A3FB-E966A139D408}" sibTransId="{31DCF6BE-067B-4D9A-86A0-1A1F8640523F}"/>
    <dgm:cxn modelId="{9C43A238-104C-42C1-A1CE-F3BEEC15FEC0}" srcId="{09CFE040-EDAD-48A8-ADD9-507D43222E64}" destId="{F53E8E1C-CF4A-4312-9263-9ABE1A2D3A6D}" srcOrd="1" destOrd="0" parTransId="{4C5AC909-E5C3-4B36-B41A-32EF664C707F}" sibTransId="{3B48873B-A67B-44E7-85CC-B1C8621147C6}"/>
    <dgm:cxn modelId="{196CAC38-8F0D-4FA5-A386-EB8995E14E19}" srcId="{664DA1C4-5A23-4D0A-94D7-6BE7EAE34050}" destId="{BB1E34F2-21FF-49D4-ABF2-27E90C9449F3}" srcOrd="1" destOrd="0" parTransId="{9064D046-3671-45AA-B01A-8EB2AF4C782B}" sibTransId="{B230EEFB-23FC-428C-88D2-38D629253206}"/>
    <dgm:cxn modelId="{B7A36439-B5F3-4973-AD8E-3D205DB76BD3}" srcId="{9D997204-E9FE-4B1C-B8F4-443725A061C8}" destId="{5B2E031C-7D97-4B78-A359-95492938C530}" srcOrd="0" destOrd="0" parTransId="{925A22D7-4480-43A4-B7ED-6582A6D0B331}" sibTransId="{3DE0232C-898E-477A-AE81-9C9B5BE0CDD0}"/>
    <dgm:cxn modelId="{CE43CD39-DE15-40EA-A83F-DF92DB78BE7C}" type="presOf" srcId="{E8764D1D-2923-4E4D-A5CD-0FF0B7A9C3A7}" destId="{173A7B95-98BB-4677-9329-C38D0D107BEA}" srcOrd="0" destOrd="7" presId="urn:diagrams.loki3.com/BracketList"/>
    <dgm:cxn modelId="{98ADB93A-EAF8-4BAA-97C1-B02478902D81}" srcId="{41E6C535-C32C-4BB2-B10B-76C531C2C767}" destId="{297D3359-1799-4B43-98AA-0185481A8755}" srcOrd="2" destOrd="0" parTransId="{1D5F141F-1EDB-4159-ACD0-835EE72EB0E9}" sibTransId="{0F857AD8-FE8F-4565-B73E-2893A6F7AF6F}"/>
    <dgm:cxn modelId="{096DD53F-031E-4D5E-9ADB-B55A777D82CC}" srcId="{664DA1C4-5A23-4D0A-94D7-6BE7EAE34050}" destId="{1BBD9738-F8A5-4A8E-86AE-FB9E5B1BB4E4}" srcOrd="3" destOrd="0" parTransId="{172F33F0-6BEB-4C25-B39C-48FA7E6B05B2}" sibTransId="{EBAC6DA4-1D4F-4D35-8414-1CE93BA226FB}"/>
    <dgm:cxn modelId="{3D78625C-DA57-47BC-8D24-43BEC97894A0}" srcId="{09CFE040-EDAD-48A8-ADD9-507D43222E64}" destId="{2A5417AE-AFA6-4D09-B3DE-4FB17E984917}" srcOrd="4" destOrd="0" parTransId="{8A11A2E2-48AC-4460-AC91-41052F002959}" sibTransId="{3F827CE0-8249-4411-AA24-35449C9FAE16}"/>
    <dgm:cxn modelId="{53DCFB5C-1548-4410-9A08-C8985397BAB5}" type="presOf" srcId="{6B6760E3-1C32-48D1-8ED6-28AEA6AC577A}" destId="{173A7B95-98BB-4677-9329-C38D0D107BEA}" srcOrd="0" destOrd="2" presId="urn:diagrams.loki3.com/BracketList"/>
    <dgm:cxn modelId="{28EECC5F-728A-47BB-931D-E06E1A175CD4}" type="presOf" srcId="{BB1E34F2-21FF-49D4-ABF2-27E90C9449F3}" destId="{559C11D8-6DE7-450C-99E8-68EF537926CB}" srcOrd="0" destOrd="1" presId="urn:diagrams.loki3.com/BracketList"/>
    <dgm:cxn modelId="{CC8FA462-EC1A-4FCD-88BB-32502400A914}" srcId="{09CFE040-EDAD-48A8-ADD9-507D43222E64}" destId="{C28AE23B-B07E-4EC5-9A3E-895F9CBCFACA}" srcOrd="8" destOrd="0" parTransId="{FD4F4256-4B4A-4D81-9737-E7AFD7874362}" sibTransId="{B24F4272-1B95-4220-B560-A1590E5F2911}"/>
    <dgm:cxn modelId="{1EAC5E65-280F-4967-A3CA-6C1F50D18892}" type="presOf" srcId="{C28AE23B-B07E-4EC5-9A3E-895F9CBCFACA}" destId="{173A7B95-98BB-4677-9329-C38D0D107BEA}" srcOrd="0" destOrd="8" presId="urn:diagrams.loki3.com/BracketList"/>
    <dgm:cxn modelId="{E4A60C47-16EE-4919-AE08-01CD211CBDD6}" type="presOf" srcId="{32164363-173A-4B7E-975F-DB763AA86824}" destId="{173A7B95-98BB-4677-9329-C38D0D107BEA}" srcOrd="0" destOrd="9" presId="urn:diagrams.loki3.com/BracketList"/>
    <dgm:cxn modelId="{4A8DA768-4515-4A10-ABCE-839ECF69882A}" srcId="{09CFE040-EDAD-48A8-ADD9-507D43222E64}" destId="{9CA7A95C-47C3-4445-B0BA-7FB008DFCAC6}" srcOrd="5" destOrd="0" parTransId="{E70C3914-774E-4F62-BF1E-D154A94EAC36}" sibTransId="{88CEAD97-B2EF-4648-AD88-91D0C60A2083}"/>
    <dgm:cxn modelId="{82CBEF49-026B-479A-A357-3E90B0617153}" type="presOf" srcId="{DF75BD49-D233-4019-B999-BC3C44F8B5C2}" destId="{520F44F0-95CA-48ED-82D4-A8108D8A678E}" srcOrd="0" destOrd="1" presId="urn:diagrams.loki3.com/BracketList"/>
    <dgm:cxn modelId="{FB9FD56C-FD93-44DB-BFF1-277042835F3B}" srcId="{41E6C535-C32C-4BB2-B10B-76C531C2C767}" destId="{C6C797BC-F9FC-4A36-9E19-35430ECA314F}" srcOrd="0" destOrd="0" parTransId="{918ACDE3-3DDA-4A0D-8E08-C5AD0D3CC565}" sibTransId="{878C2410-CEE4-41DD-9C63-03E2EE1C705A}"/>
    <dgm:cxn modelId="{3F33ED4C-5F62-4F75-8250-1DDC4EE84EE9}" type="presOf" srcId="{471B2AE3-F125-4598-AA47-AB7545BE185D}" destId="{3ADC10A4-B47D-413C-9734-A7D480E36278}" srcOrd="0" destOrd="1" presId="urn:diagrams.loki3.com/BracketList"/>
    <dgm:cxn modelId="{0D79B94D-6714-47F7-8ADF-32F163F364A8}" srcId="{09CFE040-EDAD-48A8-ADD9-507D43222E64}" destId="{32164363-173A-4B7E-975F-DB763AA86824}" srcOrd="9" destOrd="0" parTransId="{8181FCA3-0D5E-4D7E-92E8-6165B07ED8BB}" sibTransId="{06EC874C-B1A2-4860-9317-FB863CFB65E6}"/>
    <dgm:cxn modelId="{33BB744E-B94C-4C4A-8D67-82E41FD4E630}" type="presOf" srcId="{C6C797BC-F9FC-4A36-9E19-35430ECA314F}" destId="{E7FD320D-5F74-4180-93CA-0DEF26929B11}" srcOrd="0" destOrd="0" presId="urn:diagrams.loki3.com/BracketList"/>
    <dgm:cxn modelId="{E7FD7D70-65DF-4CF2-BFEA-944A16596B01}" type="presOf" srcId="{5C5DBBE5-29E8-4AF6-B155-6640D8BAE6AD}" destId="{3ADC10A4-B47D-413C-9734-A7D480E36278}" srcOrd="0" destOrd="0" presId="urn:diagrams.loki3.com/BracketList"/>
    <dgm:cxn modelId="{14470F54-F99D-494E-AEFD-B7B144AFC637}" type="presOf" srcId="{6C29B0F2-D361-4DB3-83F9-C766CE0324C4}" destId="{3ADC10A4-B47D-413C-9734-A7D480E36278}" srcOrd="0" destOrd="2" presId="urn:diagrams.loki3.com/BracketList"/>
    <dgm:cxn modelId="{59D0B657-4D88-49FC-A363-F26E23D002FF}" srcId="{D9E3AC8B-B7C7-47B5-8F4D-493B4EE2C0AF}" destId="{664DA1C4-5A23-4D0A-94D7-6BE7EAE34050}" srcOrd="1" destOrd="0" parTransId="{25AF436A-9B9B-49AA-B00C-E415DA769607}" sibTransId="{04A6B16C-4583-4F28-8688-FDC7CA4A7ED0}"/>
    <dgm:cxn modelId="{3B3B167B-1DB1-4B8E-84BB-D2CED94494A5}" srcId="{667B0D61-0654-4564-B002-3D8FDB94CD12}" destId="{6C29B0F2-D361-4DB3-83F9-C766CE0324C4}" srcOrd="2" destOrd="0" parTransId="{DF94DB93-E3C9-4AF9-9492-499ADA8AE4F6}" sibTransId="{5E5AFE75-952F-41DD-9698-7B3008A9B696}"/>
    <dgm:cxn modelId="{BD84D281-73F8-4D6B-B73A-BF0029D8B801}" type="presOf" srcId="{6E67EE5C-1C9A-4E83-B067-64A804208BDE}" destId="{559C11D8-6DE7-450C-99E8-68EF537926CB}" srcOrd="0" destOrd="0" presId="urn:diagrams.loki3.com/BracketList"/>
    <dgm:cxn modelId="{6E6DBD84-553D-4171-B3AF-E351F0340B4C}" type="presOf" srcId="{41E6C535-C32C-4BB2-B10B-76C531C2C767}" destId="{0C0BD88B-AF5B-4207-AA68-64C936F5EB43}" srcOrd="0" destOrd="0" presId="urn:diagrams.loki3.com/BracketList"/>
    <dgm:cxn modelId="{9F447988-CA2B-4876-AFA8-D5BDF121FBF8}" srcId="{664DA1C4-5A23-4D0A-94D7-6BE7EAE34050}" destId="{36523579-B963-4602-A9F9-80C9168DFEC3}" srcOrd="2" destOrd="0" parTransId="{8CB1015E-A00D-4104-A244-6014AD83E043}" sibTransId="{70FF876F-8062-42A4-949F-24DD8643D233}"/>
    <dgm:cxn modelId="{6480678D-1D84-4671-BF19-EC01DCB7BE6E}" srcId="{D9E3AC8B-B7C7-47B5-8F4D-493B4EE2C0AF}" destId="{9D997204-E9FE-4B1C-B8F4-443725A061C8}" srcOrd="4" destOrd="0" parTransId="{7D87D365-6B15-425E-B03B-531942B85A28}" sibTransId="{DAED6B2F-330B-4443-8FBC-1DAC72DB4540}"/>
    <dgm:cxn modelId="{69E79C90-81B9-4F23-BF57-83033C1C13C6}" type="presOf" srcId="{667B0D61-0654-4564-B002-3D8FDB94CD12}" destId="{A9AF822E-781E-4981-AFB6-46DC7A59F81E}" srcOrd="0" destOrd="0" presId="urn:diagrams.loki3.com/BracketList"/>
    <dgm:cxn modelId="{6E480C91-2A39-40E4-B6B1-09ED4C802F2B}" type="presOf" srcId="{D9E3AC8B-B7C7-47B5-8F4D-493B4EE2C0AF}" destId="{9AB9C10B-73A9-4E89-B792-0D0C0CEA71AF}" srcOrd="0" destOrd="0" presId="urn:diagrams.loki3.com/BracketList"/>
    <dgm:cxn modelId="{9BBF0294-36A1-4CA9-970A-55CC67F820E0}" type="presOf" srcId="{8E8C35D2-9B91-4363-ACE1-895DCA327367}" destId="{E7FD320D-5F74-4180-93CA-0DEF26929B11}" srcOrd="0" destOrd="1" presId="urn:diagrams.loki3.com/BracketList"/>
    <dgm:cxn modelId="{B29C3296-96B7-49A6-ACB8-6984C9A7C1A6}" type="presOf" srcId="{664DA1C4-5A23-4D0A-94D7-6BE7EAE34050}" destId="{DFD9F373-CFDC-4B2B-9580-7BC77D558937}" srcOrd="0" destOrd="0" presId="urn:diagrams.loki3.com/BracketList"/>
    <dgm:cxn modelId="{72159697-AE98-4E66-8367-565BFE62BF5B}" type="presOf" srcId="{ACD810E9-8837-42FF-B103-38F31C237A92}" destId="{173A7B95-98BB-4677-9329-C38D0D107BEA}" srcOrd="0" destOrd="6" presId="urn:diagrams.loki3.com/BracketList"/>
    <dgm:cxn modelId="{FDD84E9D-7F77-4391-BE48-91959FA7DAFF}" type="presOf" srcId="{36523579-B963-4602-A9F9-80C9168DFEC3}" destId="{559C11D8-6DE7-450C-99E8-68EF537926CB}" srcOrd="0" destOrd="2" presId="urn:diagrams.loki3.com/BracketList"/>
    <dgm:cxn modelId="{FE72DCA6-2E60-4D34-808A-8A7949C65B31}" type="presOf" srcId="{23DD1D29-2E6E-49BE-9564-429A6C789895}" destId="{173A7B95-98BB-4677-9329-C38D0D107BEA}" srcOrd="0" destOrd="0" presId="urn:diagrams.loki3.com/BracketList"/>
    <dgm:cxn modelId="{CF32ABA7-C61A-4A33-89C4-257CE0DC6938}" srcId="{09CFE040-EDAD-48A8-ADD9-507D43222E64}" destId="{23DD1D29-2E6E-49BE-9564-429A6C789895}" srcOrd="0" destOrd="0" parTransId="{40219B86-35EE-477D-BF45-1A906EAE28CD}" sibTransId="{2705800E-D3CE-4A64-9EAE-CBEC50ECC71A}"/>
    <dgm:cxn modelId="{C42CD2AB-D88C-466C-B590-CB5519BFBDC9}" srcId="{664DA1C4-5A23-4D0A-94D7-6BE7EAE34050}" destId="{6E67EE5C-1C9A-4E83-B067-64A804208BDE}" srcOrd="0" destOrd="0" parTransId="{F1D23962-6155-4EB1-A6AA-D07A57BBE488}" sibTransId="{E5932BF1-7171-49C9-B7E8-D5FC29A6C439}"/>
    <dgm:cxn modelId="{46E2EDAF-1A78-4378-ABF3-12D298410303}" type="presOf" srcId="{9CA7A95C-47C3-4445-B0BA-7FB008DFCAC6}" destId="{173A7B95-98BB-4677-9329-C38D0D107BEA}" srcOrd="0" destOrd="5" presId="urn:diagrams.loki3.com/BracketList"/>
    <dgm:cxn modelId="{1A2DDAB0-0323-429E-8B96-A3B76B3570E5}" srcId="{667B0D61-0654-4564-B002-3D8FDB94CD12}" destId="{AA27C043-2094-4A3C-80D3-9AB2BB9C0C55}" srcOrd="3" destOrd="0" parTransId="{CB187EC0-9325-4123-9978-62F9198EB3FB}" sibTransId="{FA61BEA7-8289-42BD-B786-E71858108E71}"/>
    <dgm:cxn modelId="{C8082EBB-8289-419C-AD2F-C951FBCB28D7}" srcId="{9D997204-E9FE-4B1C-B8F4-443725A061C8}" destId="{DF75BD49-D233-4019-B999-BC3C44F8B5C2}" srcOrd="1" destOrd="0" parTransId="{98989F3E-62BD-4A3A-AABA-696236BB3279}" sibTransId="{10E0A584-ACC6-47D0-A7C0-9F2593C7B04E}"/>
    <dgm:cxn modelId="{2419CEC1-6F5C-4D7D-904F-12C894983CB2}" type="presOf" srcId="{1BBD9738-F8A5-4A8E-86AE-FB9E5B1BB4E4}" destId="{559C11D8-6DE7-450C-99E8-68EF537926CB}" srcOrd="0" destOrd="3" presId="urn:diagrams.loki3.com/BracketList"/>
    <dgm:cxn modelId="{CEF1AFCC-B8C4-4945-BC35-9289FC4C2586}" type="presOf" srcId="{5B2E031C-7D97-4B78-A359-95492938C530}" destId="{520F44F0-95CA-48ED-82D4-A8108D8A678E}" srcOrd="0" destOrd="0" presId="urn:diagrams.loki3.com/BracketList"/>
    <dgm:cxn modelId="{7724F3CC-57D4-4EFD-95E7-365DEB866A69}" type="presOf" srcId="{2FC0B997-4F8A-4CCB-BDC4-F71939941237}" destId="{E7FD320D-5F74-4180-93CA-0DEF26929B11}" srcOrd="0" destOrd="3" presId="urn:diagrams.loki3.com/BracketList"/>
    <dgm:cxn modelId="{B6F6A3CD-8131-485B-A914-233BD15426EB}" type="presOf" srcId="{297D3359-1799-4B43-98AA-0185481A8755}" destId="{E7FD320D-5F74-4180-93CA-0DEF26929B11}" srcOrd="0" destOrd="2" presId="urn:diagrams.loki3.com/BracketList"/>
    <dgm:cxn modelId="{9A11D7D5-D99D-4172-89B4-F8E529256464}" srcId="{D9E3AC8B-B7C7-47B5-8F4D-493B4EE2C0AF}" destId="{41E6C535-C32C-4BB2-B10B-76C531C2C767}" srcOrd="0" destOrd="0" parTransId="{C041E8B1-2C06-4958-8D66-AD9D2074C263}" sibTransId="{262F72F9-5A7B-4C06-BFFF-7C4A37C5F7A4}"/>
    <dgm:cxn modelId="{CE00EBD8-0D9C-49D6-82A9-90D33339CE80}" srcId="{667B0D61-0654-4564-B002-3D8FDB94CD12}" destId="{471B2AE3-F125-4598-AA47-AB7545BE185D}" srcOrd="1" destOrd="0" parTransId="{97C07F6A-2BE9-45F9-A421-C98651564856}" sibTransId="{8EAE39F0-A533-40C3-B9F9-52DA6258D098}"/>
    <dgm:cxn modelId="{E15DCFD9-4B04-4AC8-8481-F09234DBF254}" type="presOf" srcId="{2A5417AE-AFA6-4D09-B3DE-4FB17E984917}" destId="{173A7B95-98BB-4677-9329-C38D0D107BEA}" srcOrd="0" destOrd="4" presId="urn:diagrams.loki3.com/BracketList"/>
    <dgm:cxn modelId="{E62CE6DB-4AD5-4476-A373-23A91E6074BA}" srcId="{667B0D61-0654-4564-B002-3D8FDB94CD12}" destId="{5C5DBBE5-29E8-4AF6-B155-6640D8BAE6AD}" srcOrd="0" destOrd="0" parTransId="{BEFFB5F7-BD2E-440E-A2A6-A5EA690AD6AF}" sibTransId="{CE9E578C-C302-48BB-AEB6-7277C378B99F}"/>
    <dgm:cxn modelId="{D151A7DC-20E6-4F92-B496-E280DDE547F7}" srcId="{41E6C535-C32C-4BB2-B10B-76C531C2C767}" destId="{2FC0B997-4F8A-4CCB-BDC4-F71939941237}" srcOrd="3" destOrd="0" parTransId="{1365C857-417B-45D4-A44E-FF9C184296B8}" sibTransId="{8C9466E9-827A-4655-8428-86BDEC9695E3}"/>
    <dgm:cxn modelId="{9B7300E1-2AA0-4325-9DC7-4A8C930B75EE}" type="presOf" srcId="{9D997204-E9FE-4B1C-B8F4-443725A061C8}" destId="{75727FCB-EB91-4431-B2E4-F1FAC83B9F44}" srcOrd="0" destOrd="0" presId="urn:diagrams.loki3.com/BracketList"/>
    <dgm:cxn modelId="{796C57F2-EF4F-4CAE-B3C4-E584267DDD3A}" srcId="{D9E3AC8B-B7C7-47B5-8F4D-493B4EE2C0AF}" destId="{09CFE040-EDAD-48A8-ADD9-507D43222E64}" srcOrd="2" destOrd="0" parTransId="{85FE5942-35E0-423F-A828-AB6470196138}" sibTransId="{0A5E424D-8A49-421E-B982-0C8E2F9DA91A}"/>
    <dgm:cxn modelId="{7B49B4FB-A758-4D9C-908F-13D79AB752EB}" srcId="{D9E3AC8B-B7C7-47B5-8F4D-493B4EE2C0AF}" destId="{667B0D61-0654-4564-B002-3D8FDB94CD12}" srcOrd="3" destOrd="0" parTransId="{2278B14D-F9BE-45A2-93D8-0364D8357340}" sibTransId="{57B0554D-7ABD-4787-B3F5-59C758DA82CA}"/>
    <dgm:cxn modelId="{AC3A64FC-8790-4031-BAEA-1D9EA5DE1434}" type="presOf" srcId="{6FAC68EC-6FDB-4F87-B331-2B4AFB3ED91D}" destId="{173A7B95-98BB-4677-9329-C38D0D107BEA}" srcOrd="0" destOrd="3" presId="urn:diagrams.loki3.com/BracketList"/>
    <dgm:cxn modelId="{1D6F6F4E-6E0B-4928-8F9B-A49FE718C075}" type="presParOf" srcId="{9AB9C10B-73A9-4E89-B792-0D0C0CEA71AF}" destId="{1941D1D0-8C1E-43E8-8C98-226FFA66AB2B}" srcOrd="0" destOrd="0" presId="urn:diagrams.loki3.com/BracketList"/>
    <dgm:cxn modelId="{BE2A261E-50AD-49EF-BA97-BC56F4E86F96}" type="presParOf" srcId="{1941D1D0-8C1E-43E8-8C98-226FFA66AB2B}" destId="{0C0BD88B-AF5B-4207-AA68-64C936F5EB43}" srcOrd="0" destOrd="0" presId="urn:diagrams.loki3.com/BracketList"/>
    <dgm:cxn modelId="{35916673-6784-45A2-AE04-F0831606FF14}" type="presParOf" srcId="{1941D1D0-8C1E-43E8-8C98-226FFA66AB2B}" destId="{48B6CFCC-75A5-43AA-A96B-D3354548D293}" srcOrd="1" destOrd="0" presId="urn:diagrams.loki3.com/BracketList"/>
    <dgm:cxn modelId="{A6427805-FB09-41E0-813E-23CE66D1FB35}" type="presParOf" srcId="{1941D1D0-8C1E-43E8-8C98-226FFA66AB2B}" destId="{D27322F0-6041-4E7E-A163-F94B6E72F734}" srcOrd="2" destOrd="0" presId="urn:diagrams.loki3.com/BracketList"/>
    <dgm:cxn modelId="{14CD1E3A-B547-4A47-9FC2-286FFE1B8A8B}" type="presParOf" srcId="{1941D1D0-8C1E-43E8-8C98-226FFA66AB2B}" destId="{E7FD320D-5F74-4180-93CA-0DEF26929B11}" srcOrd="3" destOrd="0" presId="urn:diagrams.loki3.com/BracketList"/>
    <dgm:cxn modelId="{1F3C7AD8-F9A8-4A1C-8E00-5E1D87967017}" type="presParOf" srcId="{9AB9C10B-73A9-4E89-B792-0D0C0CEA71AF}" destId="{4EE0ECF1-2059-4373-958D-C67334DE1D0B}" srcOrd="1" destOrd="0" presId="urn:diagrams.loki3.com/BracketList"/>
    <dgm:cxn modelId="{ADDD3EE1-B466-4D60-A484-7CDBAAF15C48}" type="presParOf" srcId="{9AB9C10B-73A9-4E89-B792-0D0C0CEA71AF}" destId="{BF0B3418-8A60-4E96-BDE1-BFDC3FD1489A}" srcOrd="2" destOrd="0" presId="urn:diagrams.loki3.com/BracketList"/>
    <dgm:cxn modelId="{38016002-3757-41F6-87A7-8E83F88CB7F7}" type="presParOf" srcId="{BF0B3418-8A60-4E96-BDE1-BFDC3FD1489A}" destId="{DFD9F373-CFDC-4B2B-9580-7BC77D558937}" srcOrd="0" destOrd="0" presId="urn:diagrams.loki3.com/BracketList"/>
    <dgm:cxn modelId="{B916FC0E-950D-4211-BB60-AB09B94DB2CB}" type="presParOf" srcId="{BF0B3418-8A60-4E96-BDE1-BFDC3FD1489A}" destId="{713763D4-24EB-43E3-9879-BC595B797AFA}" srcOrd="1" destOrd="0" presId="urn:diagrams.loki3.com/BracketList"/>
    <dgm:cxn modelId="{2B08D8C7-4F83-49C7-A27E-CF303B9BC54B}" type="presParOf" srcId="{BF0B3418-8A60-4E96-BDE1-BFDC3FD1489A}" destId="{F7F58236-4F9E-4374-B729-CBCE117E0EBF}" srcOrd="2" destOrd="0" presId="urn:diagrams.loki3.com/BracketList"/>
    <dgm:cxn modelId="{043A161A-A927-4DD2-98D1-B445B85F4371}" type="presParOf" srcId="{BF0B3418-8A60-4E96-BDE1-BFDC3FD1489A}" destId="{559C11D8-6DE7-450C-99E8-68EF537926CB}" srcOrd="3" destOrd="0" presId="urn:diagrams.loki3.com/BracketList"/>
    <dgm:cxn modelId="{CD1426CF-D6B4-42F8-A768-39C95E6504CD}" type="presParOf" srcId="{9AB9C10B-73A9-4E89-B792-0D0C0CEA71AF}" destId="{29D2CC6A-4995-4DA2-ADA9-202927E09DF8}" srcOrd="3" destOrd="0" presId="urn:diagrams.loki3.com/BracketList"/>
    <dgm:cxn modelId="{EFACD528-8F64-4F2A-AF38-E78019FC01A5}" type="presParOf" srcId="{9AB9C10B-73A9-4E89-B792-0D0C0CEA71AF}" destId="{0E263721-3311-4F8D-A279-78E2F6B11780}" srcOrd="4" destOrd="0" presId="urn:diagrams.loki3.com/BracketList"/>
    <dgm:cxn modelId="{600B6FF6-0180-4138-8B6B-29A8E96021F6}" type="presParOf" srcId="{0E263721-3311-4F8D-A279-78E2F6B11780}" destId="{79AD6A36-5A04-45C7-9996-75388F6A5346}" srcOrd="0" destOrd="0" presId="urn:diagrams.loki3.com/BracketList"/>
    <dgm:cxn modelId="{21DAA3A0-8349-469A-8A5C-AD283626870B}" type="presParOf" srcId="{0E263721-3311-4F8D-A279-78E2F6B11780}" destId="{3EDC3D68-B577-426F-8E59-3C8614774782}" srcOrd="1" destOrd="0" presId="urn:diagrams.loki3.com/BracketList"/>
    <dgm:cxn modelId="{A2168D6C-9296-4114-B82C-D37FFD4D8FED}" type="presParOf" srcId="{0E263721-3311-4F8D-A279-78E2F6B11780}" destId="{389084E5-4711-47BA-AA1D-D7C4F33F7C00}" srcOrd="2" destOrd="0" presId="urn:diagrams.loki3.com/BracketList"/>
    <dgm:cxn modelId="{996AA655-57E5-4B4F-9993-B749CF50E114}" type="presParOf" srcId="{0E263721-3311-4F8D-A279-78E2F6B11780}" destId="{173A7B95-98BB-4677-9329-C38D0D107BEA}" srcOrd="3" destOrd="0" presId="urn:diagrams.loki3.com/BracketList"/>
    <dgm:cxn modelId="{A10D886A-0E96-4E30-AAF5-C52023114A6B}" type="presParOf" srcId="{9AB9C10B-73A9-4E89-B792-0D0C0CEA71AF}" destId="{08885850-6FF7-422B-8DCF-C89B2F77798B}" srcOrd="5" destOrd="0" presId="urn:diagrams.loki3.com/BracketList"/>
    <dgm:cxn modelId="{AAF2A2AC-D331-4F38-8448-DA67783BB2C3}" type="presParOf" srcId="{9AB9C10B-73A9-4E89-B792-0D0C0CEA71AF}" destId="{4D0A528B-7934-4EB3-A57D-0932C0E9E56A}" srcOrd="6" destOrd="0" presId="urn:diagrams.loki3.com/BracketList"/>
    <dgm:cxn modelId="{65B3364A-BBCD-4C3D-9524-7FDE6A09369C}" type="presParOf" srcId="{4D0A528B-7934-4EB3-A57D-0932C0E9E56A}" destId="{A9AF822E-781E-4981-AFB6-46DC7A59F81E}" srcOrd="0" destOrd="0" presId="urn:diagrams.loki3.com/BracketList"/>
    <dgm:cxn modelId="{5882500E-E9BF-4956-AD79-5CC861DF4281}" type="presParOf" srcId="{4D0A528B-7934-4EB3-A57D-0932C0E9E56A}" destId="{020D3BA9-90DB-4091-B96F-57765E14055E}" srcOrd="1" destOrd="0" presId="urn:diagrams.loki3.com/BracketList"/>
    <dgm:cxn modelId="{A93BD885-47E1-4638-8D58-9CCCE33FFC4A}" type="presParOf" srcId="{4D0A528B-7934-4EB3-A57D-0932C0E9E56A}" destId="{1A0CA240-5CAC-47CA-9327-7C6D3924D360}" srcOrd="2" destOrd="0" presId="urn:diagrams.loki3.com/BracketList"/>
    <dgm:cxn modelId="{25AA9865-1E10-4F79-9662-3A44FC64CEE6}" type="presParOf" srcId="{4D0A528B-7934-4EB3-A57D-0932C0E9E56A}" destId="{3ADC10A4-B47D-413C-9734-A7D480E36278}" srcOrd="3" destOrd="0" presId="urn:diagrams.loki3.com/BracketList"/>
    <dgm:cxn modelId="{0F938569-B847-4939-A477-D09ED5258117}" type="presParOf" srcId="{9AB9C10B-73A9-4E89-B792-0D0C0CEA71AF}" destId="{04B68E4D-1853-4467-B7BC-D089680ED5A8}" srcOrd="7" destOrd="0" presId="urn:diagrams.loki3.com/BracketList"/>
    <dgm:cxn modelId="{52A48A32-3D66-406C-A96D-B0A092EAD176}" type="presParOf" srcId="{9AB9C10B-73A9-4E89-B792-0D0C0CEA71AF}" destId="{DCF0C0D2-F887-4524-848A-90AE4DB82B4B}" srcOrd="8" destOrd="0" presId="urn:diagrams.loki3.com/BracketList"/>
    <dgm:cxn modelId="{AE0BD51C-AB0E-41CA-92A4-2A7377E9CB57}" type="presParOf" srcId="{DCF0C0D2-F887-4524-848A-90AE4DB82B4B}" destId="{75727FCB-EB91-4431-B2E4-F1FAC83B9F44}" srcOrd="0" destOrd="0" presId="urn:diagrams.loki3.com/BracketList"/>
    <dgm:cxn modelId="{52823640-CCD1-4085-AB1B-11AC500B61B4}" type="presParOf" srcId="{DCF0C0D2-F887-4524-848A-90AE4DB82B4B}" destId="{954927B9-0903-475A-B659-EBD81245F98C}" srcOrd="1" destOrd="0" presId="urn:diagrams.loki3.com/BracketList"/>
    <dgm:cxn modelId="{3BE8200D-773A-45C6-BAEC-4749DC8FE581}" type="presParOf" srcId="{DCF0C0D2-F887-4524-848A-90AE4DB82B4B}" destId="{C0ECDD4C-CB23-4F9E-8177-1D52017D09B1}" srcOrd="2" destOrd="0" presId="urn:diagrams.loki3.com/BracketList"/>
    <dgm:cxn modelId="{BBEAF98F-5EA6-43FB-B7CD-08F08B8350A9}" type="presParOf" srcId="{DCF0C0D2-F887-4524-848A-90AE4DB82B4B}" destId="{520F44F0-95CA-48ED-82D4-A8108D8A678E}" srcOrd="3"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27A07AD-76CB-4DB1-9D57-A0340903C7A1}" type="doc">
      <dgm:prSet loTypeId="urn:microsoft.com/office/officeart/2005/8/layout/equation1" loCatId="process" qsTypeId="urn:microsoft.com/office/officeart/2005/8/quickstyle/simple1" qsCatId="simple" csTypeId="urn:microsoft.com/office/officeart/2005/8/colors/accent0_3" csCatId="mainScheme" phldr="1"/>
      <dgm:spPr/>
    </dgm:pt>
    <dgm:pt modelId="{EC7A90B7-7301-4B36-9B37-1155327F7286}">
      <dgm:prSet phldrT="[Text]" custT="1"/>
      <dgm:spPr>
        <a:ln w="28575">
          <a:solidFill>
            <a:schemeClr val="tx2"/>
          </a:solidFill>
        </a:ln>
      </dgm:spPr>
      <dgm:t>
        <a:bodyPr/>
        <a:lstStyle/>
        <a:p>
          <a:pPr>
            <a:lnSpc>
              <a:spcPct val="100000"/>
            </a:lnSpc>
            <a:spcAft>
              <a:spcPts val="0"/>
            </a:spcAft>
          </a:pPr>
          <a:r>
            <a:rPr lang="en-GB" sz="1600" b="1" dirty="0"/>
            <a:t>Practice-related CPD activities</a:t>
          </a:r>
        </a:p>
      </dgm:t>
    </dgm:pt>
    <dgm:pt modelId="{0E4D80D9-0100-407F-ADCD-0205597F37CE}" type="parTrans" cxnId="{4769508A-ED6D-452F-9973-92B6784BB0BF}">
      <dgm:prSet/>
      <dgm:spPr/>
      <dgm:t>
        <a:bodyPr/>
        <a:lstStyle/>
        <a:p>
          <a:endParaRPr lang="en-GB" b="1"/>
        </a:p>
      </dgm:t>
    </dgm:pt>
    <dgm:pt modelId="{18BDA194-E9D6-482C-963F-304CE2657CA3}" type="sibTrans" cxnId="{4769508A-ED6D-452F-9973-92B6784BB0BF}">
      <dgm:prSet/>
      <dgm:spPr/>
      <dgm:t>
        <a:bodyPr/>
        <a:lstStyle/>
        <a:p>
          <a:endParaRPr lang="en-GB" b="1"/>
        </a:p>
      </dgm:t>
    </dgm:pt>
    <dgm:pt modelId="{2639D500-B9CE-4579-9DEC-3D020579CCF3}">
      <dgm:prSet phldrT="[Text]" custT="1"/>
      <dgm:spPr>
        <a:ln w="28575">
          <a:solidFill>
            <a:schemeClr val="tx2"/>
          </a:solidFill>
        </a:ln>
      </dgm:spPr>
      <dgm:t>
        <a:bodyPr/>
        <a:lstStyle/>
        <a:p>
          <a:pPr>
            <a:lnSpc>
              <a:spcPct val="100000"/>
            </a:lnSpc>
            <a:spcAft>
              <a:spcPts val="0"/>
            </a:spcAft>
          </a:pPr>
          <a:r>
            <a:rPr lang="en-GB" sz="1500" b="1" dirty="0"/>
            <a:t>1× UEL standardisation event</a:t>
          </a:r>
        </a:p>
      </dgm:t>
    </dgm:pt>
    <dgm:pt modelId="{9234A0A1-1E08-4AD6-AD1E-CC68317FD634}" type="parTrans" cxnId="{2CD4F675-2709-4D6D-A72B-53C8AF19DDDE}">
      <dgm:prSet/>
      <dgm:spPr/>
      <dgm:t>
        <a:bodyPr/>
        <a:lstStyle/>
        <a:p>
          <a:endParaRPr lang="en-GB" b="1"/>
        </a:p>
      </dgm:t>
    </dgm:pt>
    <dgm:pt modelId="{45410A42-64D6-403B-917D-4B2900B74C2B}" type="sibTrans" cxnId="{2CD4F675-2709-4D6D-A72B-53C8AF19DDDE}">
      <dgm:prSet/>
      <dgm:spPr/>
      <dgm:t>
        <a:bodyPr/>
        <a:lstStyle/>
        <a:p>
          <a:endParaRPr lang="en-GB" b="1"/>
        </a:p>
      </dgm:t>
    </dgm:pt>
    <dgm:pt modelId="{5D3FCED0-4914-4250-B6EA-D4E3CFCF5A8A}">
      <dgm:prSet phldrT="[Text]" custT="1"/>
      <dgm:spPr>
        <a:ln w="28575">
          <a:solidFill>
            <a:schemeClr val="tx2"/>
          </a:solidFill>
        </a:ln>
      </dgm:spPr>
      <dgm:t>
        <a:bodyPr/>
        <a:lstStyle/>
        <a:p>
          <a:pPr>
            <a:lnSpc>
              <a:spcPct val="100000"/>
            </a:lnSpc>
            <a:spcAft>
              <a:spcPts val="0"/>
            </a:spcAft>
          </a:pPr>
          <a:r>
            <a:rPr lang="en-GB" sz="1600" b="1" dirty="0"/>
            <a:t>Minimum</a:t>
          </a:r>
        </a:p>
        <a:p>
          <a:pPr>
            <a:lnSpc>
              <a:spcPct val="100000"/>
            </a:lnSpc>
            <a:spcAft>
              <a:spcPts val="0"/>
            </a:spcAft>
          </a:pPr>
          <a:r>
            <a:rPr lang="en-GB" sz="1600" b="1" dirty="0"/>
            <a:t>five days</a:t>
          </a:r>
        </a:p>
        <a:p>
          <a:pPr>
            <a:lnSpc>
              <a:spcPct val="100000"/>
            </a:lnSpc>
            <a:spcAft>
              <a:spcPts val="0"/>
            </a:spcAft>
          </a:pPr>
          <a:r>
            <a:rPr lang="en-GB" sz="1600" b="1" dirty="0"/>
            <a:t>(35 hours)</a:t>
          </a:r>
          <a:br>
            <a:rPr lang="en-GB" sz="1600" b="1" dirty="0"/>
          </a:br>
          <a:r>
            <a:rPr lang="en-GB" sz="1600" b="1" dirty="0"/>
            <a:t>CPD per annum</a:t>
          </a:r>
        </a:p>
      </dgm:t>
    </dgm:pt>
    <dgm:pt modelId="{DD2BB824-7A32-4DD4-8359-BAAE38040F5E}" type="parTrans" cxnId="{28D3CE3C-AFA2-403F-B0F0-4A41AE95A6F7}">
      <dgm:prSet/>
      <dgm:spPr/>
      <dgm:t>
        <a:bodyPr/>
        <a:lstStyle/>
        <a:p>
          <a:endParaRPr lang="en-GB" b="1"/>
        </a:p>
      </dgm:t>
    </dgm:pt>
    <dgm:pt modelId="{474AAC6E-3FCD-4C53-A0C0-AEBBD3B2D074}" type="sibTrans" cxnId="{28D3CE3C-AFA2-403F-B0F0-4A41AE95A6F7}">
      <dgm:prSet/>
      <dgm:spPr/>
      <dgm:t>
        <a:bodyPr/>
        <a:lstStyle/>
        <a:p>
          <a:endParaRPr lang="en-GB" b="1"/>
        </a:p>
      </dgm:t>
    </dgm:pt>
    <dgm:pt modelId="{14ED9992-4136-4A40-84D8-69E0D86AD34D}">
      <dgm:prSet custT="1"/>
      <dgm:spPr>
        <a:ln w="28575">
          <a:solidFill>
            <a:schemeClr val="tx2"/>
          </a:solidFill>
        </a:ln>
      </dgm:spPr>
      <dgm:t>
        <a:bodyPr/>
        <a:lstStyle/>
        <a:p>
          <a:pPr>
            <a:lnSpc>
              <a:spcPct val="100000"/>
            </a:lnSpc>
            <a:spcAft>
              <a:spcPts val="0"/>
            </a:spcAft>
          </a:pPr>
          <a:r>
            <a:rPr lang="en-GB" sz="1600" b="1" dirty="0"/>
            <a:t>Assessment-related CPD activities</a:t>
          </a:r>
        </a:p>
      </dgm:t>
    </dgm:pt>
    <dgm:pt modelId="{6B45C00A-7DD5-4AE7-A742-4995AE75D862}" type="parTrans" cxnId="{FEA15143-E077-4674-AD66-4DD218427660}">
      <dgm:prSet/>
      <dgm:spPr/>
      <dgm:t>
        <a:bodyPr/>
        <a:lstStyle/>
        <a:p>
          <a:endParaRPr lang="en-GB" b="1"/>
        </a:p>
      </dgm:t>
    </dgm:pt>
    <dgm:pt modelId="{915842AD-53CF-4F71-A70C-1262D6DE2C77}" type="sibTrans" cxnId="{FEA15143-E077-4674-AD66-4DD218427660}">
      <dgm:prSet/>
      <dgm:spPr/>
      <dgm:t>
        <a:bodyPr/>
        <a:lstStyle/>
        <a:p>
          <a:endParaRPr lang="en-GB" b="1"/>
        </a:p>
      </dgm:t>
    </dgm:pt>
    <dgm:pt modelId="{6B7D31DF-61C2-461E-A2A0-09B6A3787E92}" type="pres">
      <dgm:prSet presAssocID="{827A07AD-76CB-4DB1-9D57-A0340903C7A1}" presName="linearFlow" presStyleCnt="0">
        <dgm:presLayoutVars>
          <dgm:dir/>
          <dgm:resizeHandles val="exact"/>
        </dgm:presLayoutVars>
      </dgm:prSet>
      <dgm:spPr/>
    </dgm:pt>
    <dgm:pt modelId="{821644A8-4734-4F51-ADD8-15742B1A8DDA}" type="pres">
      <dgm:prSet presAssocID="{EC7A90B7-7301-4B36-9B37-1155327F7286}" presName="node" presStyleLbl="node1" presStyleIdx="0" presStyleCnt="4">
        <dgm:presLayoutVars>
          <dgm:bulletEnabled val="1"/>
        </dgm:presLayoutVars>
      </dgm:prSet>
      <dgm:spPr>
        <a:prstGeom prst="roundRect">
          <a:avLst/>
        </a:prstGeom>
      </dgm:spPr>
    </dgm:pt>
    <dgm:pt modelId="{0C36B26D-EEE3-458B-9073-B81153FD6182}" type="pres">
      <dgm:prSet presAssocID="{18BDA194-E9D6-482C-963F-304CE2657CA3}" presName="spacerL" presStyleCnt="0"/>
      <dgm:spPr/>
    </dgm:pt>
    <dgm:pt modelId="{7F781AF2-6D4A-4E08-8F02-8ADD9DBB7EE1}" type="pres">
      <dgm:prSet presAssocID="{18BDA194-E9D6-482C-963F-304CE2657CA3}" presName="sibTrans" presStyleLbl="sibTrans2D1" presStyleIdx="0" presStyleCnt="3"/>
      <dgm:spPr/>
    </dgm:pt>
    <dgm:pt modelId="{14F6C5A3-3FB5-4FF9-9234-C101D9BFE644}" type="pres">
      <dgm:prSet presAssocID="{18BDA194-E9D6-482C-963F-304CE2657CA3}" presName="spacerR" presStyleCnt="0"/>
      <dgm:spPr/>
    </dgm:pt>
    <dgm:pt modelId="{114F508F-1394-47A6-A41C-2E27A9D47FDF}" type="pres">
      <dgm:prSet presAssocID="{14ED9992-4136-4A40-84D8-69E0D86AD34D}" presName="node" presStyleLbl="node1" presStyleIdx="1" presStyleCnt="4">
        <dgm:presLayoutVars>
          <dgm:bulletEnabled val="1"/>
        </dgm:presLayoutVars>
      </dgm:prSet>
      <dgm:spPr>
        <a:prstGeom prst="roundRect">
          <a:avLst/>
        </a:prstGeom>
      </dgm:spPr>
    </dgm:pt>
    <dgm:pt modelId="{F15314D0-B57B-423E-B96C-2838105CEC10}" type="pres">
      <dgm:prSet presAssocID="{915842AD-53CF-4F71-A70C-1262D6DE2C77}" presName="spacerL" presStyleCnt="0"/>
      <dgm:spPr/>
    </dgm:pt>
    <dgm:pt modelId="{374758E2-9AA0-4CC6-BE9F-8B3B0E7DCC1F}" type="pres">
      <dgm:prSet presAssocID="{915842AD-53CF-4F71-A70C-1262D6DE2C77}" presName="sibTrans" presStyleLbl="sibTrans2D1" presStyleIdx="1" presStyleCnt="3"/>
      <dgm:spPr/>
    </dgm:pt>
    <dgm:pt modelId="{95718BB7-3927-4CEF-AF24-66B111B42302}" type="pres">
      <dgm:prSet presAssocID="{915842AD-53CF-4F71-A70C-1262D6DE2C77}" presName="spacerR" presStyleCnt="0"/>
      <dgm:spPr/>
    </dgm:pt>
    <dgm:pt modelId="{EA5925D7-FDEE-4218-93AF-885D28132BA9}" type="pres">
      <dgm:prSet presAssocID="{2639D500-B9CE-4579-9DEC-3D020579CCF3}" presName="node" presStyleLbl="node1" presStyleIdx="2" presStyleCnt="4">
        <dgm:presLayoutVars>
          <dgm:bulletEnabled val="1"/>
        </dgm:presLayoutVars>
      </dgm:prSet>
      <dgm:spPr>
        <a:prstGeom prst="roundRect">
          <a:avLst/>
        </a:prstGeom>
      </dgm:spPr>
    </dgm:pt>
    <dgm:pt modelId="{7679D288-F892-4ECA-BF51-C21EF1631213}" type="pres">
      <dgm:prSet presAssocID="{45410A42-64D6-403B-917D-4B2900B74C2B}" presName="spacerL" presStyleCnt="0"/>
      <dgm:spPr/>
    </dgm:pt>
    <dgm:pt modelId="{5DD388D2-7642-4175-B9E9-2ACB614A4E02}" type="pres">
      <dgm:prSet presAssocID="{45410A42-64D6-403B-917D-4B2900B74C2B}" presName="sibTrans" presStyleLbl="sibTrans2D1" presStyleIdx="2" presStyleCnt="3"/>
      <dgm:spPr/>
    </dgm:pt>
    <dgm:pt modelId="{ED86EDA7-5E0B-4221-962D-C9018E5C2222}" type="pres">
      <dgm:prSet presAssocID="{45410A42-64D6-403B-917D-4B2900B74C2B}" presName="spacerR" presStyleCnt="0"/>
      <dgm:spPr/>
    </dgm:pt>
    <dgm:pt modelId="{802F3DA5-F426-405D-B396-DA2FF7229CC8}" type="pres">
      <dgm:prSet presAssocID="{5D3FCED0-4914-4250-B6EA-D4E3CFCF5A8A}" presName="node" presStyleLbl="node1" presStyleIdx="3" presStyleCnt="4">
        <dgm:presLayoutVars>
          <dgm:bulletEnabled val="1"/>
        </dgm:presLayoutVars>
      </dgm:prSet>
      <dgm:spPr>
        <a:prstGeom prst="roundRect">
          <a:avLst/>
        </a:prstGeom>
      </dgm:spPr>
    </dgm:pt>
  </dgm:ptLst>
  <dgm:cxnLst>
    <dgm:cxn modelId="{4D2F2006-6E5D-42EC-AE40-CF14DD3D6D6F}" type="presOf" srcId="{2639D500-B9CE-4579-9DEC-3D020579CCF3}" destId="{EA5925D7-FDEE-4218-93AF-885D28132BA9}" srcOrd="0" destOrd="0" presId="urn:microsoft.com/office/officeart/2005/8/layout/equation1"/>
    <dgm:cxn modelId="{2A44D51C-D2EE-4A7F-A4AA-22B7E1B17446}" type="presOf" srcId="{5D3FCED0-4914-4250-B6EA-D4E3CFCF5A8A}" destId="{802F3DA5-F426-405D-B396-DA2FF7229CC8}" srcOrd="0" destOrd="0" presId="urn:microsoft.com/office/officeart/2005/8/layout/equation1"/>
    <dgm:cxn modelId="{28D3CE3C-AFA2-403F-B0F0-4A41AE95A6F7}" srcId="{827A07AD-76CB-4DB1-9D57-A0340903C7A1}" destId="{5D3FCED0-4914-4250-B6EA-D4E3CFCF5A8A}" srcOrd="3" destOrd="0" parTransId="{DD2BB824-7A32-4DD4-8359-BAAE38040F5E}" sibTransId="{474AAC6E-3FCD-4C53-A0C0-AEBBD3B2D074}"/>
    <dgm:cxn modelId="{FEA15143-E077-4674-AD66-4DD218427660}" srcId="{827A07AD-76CB-4DB1-9D57-A0340903C7A1}" destId="{14ED9992-4136-4A40-84D8-69E0D86AD34D}" srcOrd="1" destOrd="0" parTransId="{6B45C00A-7DD5-4AE7-A742-4995AE75D862}" sibTransId="{915842AD-53CF-4F71-A70C-1262D6DE2C77}"/>
    <dgm:cxn modelId="{2CD4F675-2709-4D6D-A72B-53C8AF19DDDE}" srcId="{827A07AD-76CB-4DB1-9D57-A0340903C7A1}" destId="{2639D500-B9CE-4579-9DEC-3D020579CCF3}" srcOrd="2" destOrd="0" parTransId="{9234A0A1-1E08-4AD6-AD1E-CC68317FD634}" sibTransId="{45410A42-64D6-403B-917D-4B2900B74C2B}"/>
    <dgm:cxn modelId="{4769508A-ED6D-452F-9973-92B6784BB0BF}" srcId="{827A07AD-76CB-4DB1-9D57-A0340903C7A1}" destId="{EC7A90B7-7301-4B36-9B37-1155327F7286}" srcOrd="0" destOrd="0" parTransId="{0E4D80D9-0100-407F-ADCD-0205597F37CE}" sibTransId="{18BDA194-E9D6-482C-963F-304CE2657CA3}"/>
    <dgm:cxn modelId="{C36DD7AD-3C8B-4DE6-BE51-3295CFDAEB33}" type="presOf" srcId="{EC7A90B7-7301-4B36-9B37-1155327F7286}" destId="{821644A8-4734-4F51-ADD8-15742B1A8DDA}" srcOrd="0" destOrd="0" presId="urn:microsoft.com/office/officeart/2005/8/layout/equation1"/>
    <dgm:cxn modelId="{85CD47B9-C599-4F0B-ADB5-8181F2B1DCCC}" type="presOf" srcId="{14ED9992-4136-4A40-84D8-69E0D86AD34D}" destId="{114F508F-1394-47A6-A41C-2E27A9D47FDF}" srcOrd="0" destOrd="0" presId="urn:microsoft.com/office/officeart/2005/8/layout/equation1"/>
    <dgm:cxn modelId="{1BAFFEC6-97B2-430E-BA46-F4FB8B6D9C77}" type="presOf" srcId="{18BDA194-E9D6-482C-963F-304CE2657CA3}" destId="{7F781AF2-6D4A-4E08-8F02-8ADD9DBB7EE1}" srcOrd="0" destOrd="0" presId="urn:microsoft.com/office/officeart/2005/8/layout/equation1"/>
    <dgm:cxn modelId="{58BB56D0-623C-49D1-81D4-9CC06D53F54A}" type="presOf" srcId="{45410A42-64D6-403B-917D-4B2900B74C2B}" destId="{5DD388D2-7642-4175-B9E9-2ACB614A4E02}" srcOrd="0" destOrd="0" presId="urn:microsoft.com/office/officeart/2005/8/layout/equation1"/>
    <dgm:cxn modelId="{B5F551F3-150F-462A-A625-36DEC45C5CC3}" type="presOf" srcId="{827A07AD-76CB-4DB1-9D57-A0340903C7A1}" destId="{6B7D31DF-61C2-461E-A2A0-09B6A3787E92}" srcOrd="0" destOrd="0" presId="urn:microsoft.com/office/officeart/2005/8/layout/equation1"/>
    <dgm:cxn modelId="{00E2A4FB-EF91-4670-8C76-8653669387BF}" type="presOf" srcId="{915842AD-53CF-4F71-A70C-1262D6DE2C77}" destId="{374758E2-9AA0-4CC6-BE9F-8B3B0E7DCC1F}" srcOrd="0" destOrd="0" presId="urn:microsoft.com/office/officeart/2005/8/layout/equation1"/>
    <dgm:cxn modelId="{48723E62-6AFF-42A3-976D-8894041F073E}" type="presParOf" srcId="{6B7D31DF-61C2-461E-A2A0-09B6A3787E92}" destId="{821644A8-4734-4F51-ADD8-15742B1A8DDA}" srcOrd="0" destOrd="0" presId="urn:microsoft.com/office/officeart/2005/8/layout/equation1"/>
    <dgm:cxn modelId="{F252B05A-E1C4-4FC1-9C39-255E7C7CAB57}" type="presParOf" srcId="{6B7D31DF-61C2-461E-A2A0-09B6A3787E92}" destId="{0C36B26D-EEE3-458B-9073-B81153FD6182}" srcOrd="1" destOrd="0" presId="urn:microsoft.com/office/officeart/2005/8/layout/equation1"/>
    <dgm:cxn modelId="{6729C7BD-6095-4406-A06B-F1989A164088}" type="presParOf" srcId="{6B7D31DF-61C2-461E-A2A0-09B6A3787E92}" destId="{7F781AF2-6D4A-4E08-8F02-8ADD9DBB7EE1}" srcOrd="2" destOrd="0" presId="urn:microsoft.com/office/officeart/2005/8/layout/equation1"/>
    <dgm:cxn modelId="{22ED3D1E-EAB5-41C8-A241-D32AAD31CD5A}" type="presParOf" srcId="{6B7D31DF-61C2-461E-A2A0-09B6A3787E92}" destId="{14F6C5A3-3FB5-4FF9-9234-C101D9BFE644}" srcOrd="3" destOrd="0" presId="urn:microsoft.com/office/officeart/2005/8/layout/equation1"/>
    <dgm:cxn modelId="{380700EF-A5F7-402B-8715-CE97FC6BECFE}" type="presParOf" srcId="{6B7D31DF-61C2-461E-A2A0-09B6A3787E92}" destId="{114F508F-1394-47A6-A41C-2E27A9D47FDF}" srcOrd="4" destOrd="0" presId="urn:microsoft.com/office/officeart/2005/8/layout/equation1"/>
    <dgm:cxn modelId="{705407E9-7222-4996-A588-AD7CF56F8617}" type="presParOf" srcId="{6B7D31DF-61C2-461E-A2A0-09B6A3787E92}" destId="{F15314D0-B57B-423E-B96C-2838105CEC10}" srcOrd="5" destOrd="0" presId="urn:microsoft.com/office/officeart/2005/8/layout/equation1"/>
    <dgm:cxn modelId="{DB6C5040-F0CA-4DFC-AABF-8A7A39213924}" type="presParOf" srcId="{6B7D31DF-61C2-461E-A2A0-09B6A3787E92}" destId="{374758E2-9AA0-4CC6-BE9F-8B3B0E7DCC1F}" srcOrd="6" destOrd="0" presId="urn:microsoft.com/office/officeart/2005/8/layout/equation1"/>
    <dgm:cxn modelId="{2A300FB8-5563-4F50-B246-552F75C65BEC}" type="presParOf" srcId="{6B7D31DF-61C2-461E-A2A0-09B6A3787E92}" destId="{95718BB7-3927-4CEF-AF24-66B111B42302}" srcOrd="7" destOrd="0" presId="urn:microsoft.com/office/officeart/2005/8/layout/equation1"/>
    <dgm:cxn modelId="{329B856A-D155-4BFD-A812-9317AD62D962}" type="presParOf" srcId="{6B7D31DF-61C2-461E-A2A0-09B6A3787E92}" destId="{EA5925D7-FDEE-4218-93AF-885D28132BA9}" srcOrd="8" destOrd="0" presId="urn:microsoft.com/office/officeart/2005/8/layout/equation1"/>
    <dgm:cxn modelId="{86179541-BB51-42F2-A5C6-9D4B8B318ED9}" type="presParOf" srcId="{6B7D31DF-61C2-461E-A2A0-09B6A3787E92}" destId="{7679D288-F892-4ECA-BF51-C21EF1631213}" srcOrd="9" destOrd="0" presId="urn:microsoft.com/office/officeart/2005/8/layout/equation1"/>
    <dgm:cxn modelId="{F9D44E09-1C92-45B5-A2DF-27FE94712710}" type="presParOf" srcId="{6B7D31DF-61C2-461E-A2A0-09B6A3787E92}" destId="{5DD388D2-7642-4175-B9E9-2ACB614A4E02}" srcOrd="10" destOrd="0" presId="urn:microsoft.com/office/officeart/2005/8/layout/equation1"/>
    <dgm:cxn modelId="{D2FB2CF8-DD13-43BA-A389-DE25C574DC4B}" type="presParOf" srcId="{6B7D31DF-61C2-461E-A2A0-09B6A3787E92}" destId="{ED86EDA7-5E0B-4221-962D-C9018E5C2222}" srcOrd="11" destOrd="0" presId="urn:microsoft.com/office/officeart/2005/8/layout/equation1"/>
    <dgm:cxn modelId="{2681FA27-805C-4CEC-B054-B6A46CD8AAC3}" type="presParOf" srcId="{6B7D31DF-61C2-461E-A2A0-09B6A3787E92}" destId="{802F3DA5-F426-405D-B396-DA2FF7229CC8}" srcOrd="12"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180DF3B-4A36-44DE-8BD1-7598A063FC81}" type="doc">
      <dgm:prSet loTypeId="urn:microsoft.com/office/officeart/2005/8/layout/process1" loCatId="process" qsTypeId="urn:microsoft.com/office/officeart/2005/8/quickstyle/simple1" qsCatId="simple" csTypeId="urn:microsoft.com/office/officeart/2005/8/colors/accent0_3" csCatId="mainScheme" phldr="1"/>
      <dgm:spPr/>
      <dgm:t>
        <a:bodyPr/>
        <a:lstStyle/>
        <a:p>
          <a:endParaRPr lang="en-GB"/>
        </a:p>
      </dgm:t>
    </dgm:pt>
    <dgm:pt modelId="{3E6E9EEB-A0DB-4A2A-8893-7A5D403BE4D1}">
      <dgm:prSet phldrT="[Text]" custT="1"/>
      <dgm:spPr/>
      <dgm:t>
        <a:bodyPr/>
        <a:lstStyle/>
        <a:p>
          <a:r>
            <a:rPr lang="en-GB" sz="1600" dirty="0"/>
            <a:t>The apprentice fails EPA.</a:t>
          </a:r>
        </a:p>
      </dgm:t>
    </dgm:pt>
    <dgm:pt modelId="{D23B0A4B-8DF5-42A2-B19E-58895DB2042C}" type="parTrans" cxnId="{3DCD7203-19AF-4B2F-9F23-16EAC5BEAEBB}">
      <dgm:prSet/>
      <dgm:spPr/>
      <dgm:t>
        <a:bodyPr/>
        <a:lstStyle/>
        <a:p>
          <a:endParaRPr lang="en-GB" sz="1600"/>
        </a:p>
      </dgm:t>
    </dgm:pt>
    <dgm:pt modelId="{FF1B95EB-D2D9-4E0D-89D8-2A665358B620}" type="sibTrans" cxnId="{3DCD7203-19AF-4B2F-9F23-16EAC5BEAEBB}">
      <dgm:prSet custT="1"/>
      <dgm:spPr/>
      <dgm:t>
        <a:bodyPr/>
        <a:lstStyle/>
        <a:p>
          <a:endParaRPr lang="en-GB" sz="1600"/>
        </a:p>
      </dgm:t>
    </dgm:pt>
    <dgm:pt modelId="{3F98BD6A-EA77-43C0-A21E-D7DC62304BDA}">
      <dgm:prSet phldrT="[Text]" custT="1"/>
      <dgm:spPr/>
      <dgm:t>
        <a:bodyPr/>
        <a:lstStyle/>
        <a:p>
          <a:r>
            <a:rPr lang="en-GB" sz="1600" dirty="0"/>
            <a:t>The apprentice returns to their apprenticeship to undertake further training</a:t>
          </a:r>
          <a:r>
            <a:rPr lang="en-GB" sz="1600" b="0" dirty="0"/>
            <a:t>.</a:t>
          </a:r>
          <a:endParaRPr lang="en-GB" sz="1600" dirty="0"/>
        </a:p>
      </dgm:t>
    </dgm:pt>
    <dgm:pt modelId="{4ADF350F-7BA6-44CE-A455-C51A4A2EC13D}" type="parTrans" cxnId="{0E673A77-DEF5-429E-AF1D-BD95251CF844}">
      <dgm:prSet/>
      <dgm:spPr/>
      <dgm:t>
        <a:bodyPr/>
        <a:lstStyle/>
        <a:p>
          <a:endParaRPr lang="en-GB" sz="1600"/>
        </a:p>
      </dgm:t>
    </dgm:pt>
    <dgm:pt modelId="{CF2E0B71-EAD0-4A8A-9C48-2F74C481D99A}" type="sibTrans" cxnId="{0E673A77-DEF5-429E-AF1D-BD95251CF844}">
      <dgm:prSet custT="1"/>
      <dgm:spPr/>
      <dgm:t>
        <a:bodyPr/>
        <a:lstStyle/>
        <a:p>
          <a:endParaRPr lang="en-GB" sz="1600"/>
        </a:p>
      </dgm:t>
    </dgm:pt>
    <dgm:pt modelId="{C3896FD3-13AD-4D98-A479-9220E1804FC6}">
      <dgm:prSet custT="1"/>
      <dgm:spPr/>
      <dgm:t>
        <a:bodyPr/>
        <a:lstStyle/>
        <a:p>
          <a:r>
            <a:rPr lang="en-GB" sz="1600" dirty="0"/>
            <a:t>The apprentice </a:t>
          </a:r>
          <a:r>
            <a:rPr lang="en-GB" sz="1600" b="1" u="sng" dirty="0"/>
            <a:t>retakes</a:t>
          </a:r>
          <a:r>
            <a:rPr lang="en-GB" sz="1600" b="0" dirty="0"/>
            <a:t> EPA.</a:t>
          </a:r>
          <a:endParaRPr lang="en-GB" sz="1600" dirty="0"/>
        </a:p>
      </dgm:t>
    </dgm:pt>
    <dgm:pt modelId="{B573AD81-465B-41BD-A0A2-6D05DD61E558}" type="parTrans" cxnId="{4C5E63D4-565B-42BF-934A-3FF36386043E}">
      <dgm:prSet/>
      <dgm:spPr/>
      <dgm:t>
        <a:bodyPr/>
        <a:lstStyle/>
        <a:p>
          <a:endParaRPr lang="en-GB" sz="1600"/>
        </a:p>
      </dgm:t>
    </dgm:pt>
    <dgm:pt modelId="{E8EFC2BC-BB72-4545-8561-E9410B6015BB}" type="sibTrans" cxnId="{4C5E63D4-565B-42BF-934A-3FF36386043E}">
      <dgm:prSet/>
      <dgm:spPr/>
      <dgm:t>
        <a:bodyPr/>
        <a:lstStyle/>
        <a:p>
          <a:endParaRPr lang="en-GB" sz="1600"/>
        </a:p>
      </dgm:t>
    </dgm:pt>
    <dgm:pt modelId="{24ED1935-529B-4CD0-93F4-811C2DA1570D}">
      <dgm:prSet custT="1"/>
      <dgm:spPr/>
      <dgm:t>
        <a:bodyPr/>
        <a:lstStyle/>
        <a:p>
          <a:r>
            <a:rPr lang="en-GB" sz="1600" dirty="0"/>
            <a:t>The apprentice goes through Gateway again.</a:t>
          </a:r>
        </a:p>
      </dgm:t>
    </dgm:pt>
    <dgm:pt modelId="{572EBA76-B200-4D66-B14B-4A7321E686AA}" type="parTrans" cxnId="{1F3EB9C6-514A-4EB1-80A8-B2A206F6BC19}">
      <dgm:prSet/>
      <dgm:spPr/>
      <dgm:t>
        <a:bodyPr/>
        <a:lstStyle/>
        <a:p>
          <a:endParaRPr lang="en-GB" sz="1600"/>
        </a:p>
      </dgm:t>
    </dgm:pt>
    <dgm:pt modelId="{D1D2F05D-E019-421F-BF68-2F0F13E57F85}" type="sibTrans" cxnId="{1F3EB9C6-514A-4EB1-80A8-B2A206F6BC19}">
      <dgm:prSet custT="1"/>
      <dgm:spPr/>
      <dgm:t>
        <a:bodyPr/>
        <a:lstStyle/>
        <a:p>
          <a:endParaRPr lang="en-GB" sz="1600"/>
        </a:p>
      </dgm:t>
    </dgm:pt>
    <dgm:pt modelId="{7E003243-513A-4B35-8E86-FBB9541D7506}" type="pres">
      <dgm:prSet presAssocID="{6180DF3B-4A36-44DE-8BD1-7598A063FC81}" presName="Name0" presStyleCnt="0">
        <dgm:presLayoutVars>
          <dgm:dir/>
          <dgm:resizeHandles val="exact"/>
        </dgm:presLayoutVars>
      </dgm:prSet>
      <dgm:spPr/>
    </dgm:pt>
    <dgm:pt modelId="{AB3A60F3-ACA1-4597-BC68-63F727F38265}" type="pres">
      <dgm:prSet presAssocID="{3E6E9EEB-A0DB-4A2A-8893-7A5D403BE4D1}" presName="node" presStyleLbl="node1" presStyleIdx="0" presStyleCnt="4" custScaleY="113466">
        <dgm:presLayoutVars>
          <dgm:bulletEnabled val="1"/>
        </dgm:presLayoutVars>
      </dgm:prSet>
      <dgm:spPr/>
    </dgm:pt>
    <dgm:pt modelId="{007C0873-BB4E-466F-B85A-B181589D44AB}" type="pres">
      <dgm:prSet presAssocID="{FF1B95EB-D2D9-4E0D-89D8-2A665358B620}" presName="sibTrans" presStyleLbl="sibTrans2D1" presStyleIdx="0" presStyleCnt="3"/>
      <dgm:spPr/>
    </dgm:pt>
    <dgm:pt modelId="{5D93A7FD-C7F1-4D44-BCFB-E74CDEDA4F8A}" type="pres">
      <dgm:prSet presAssocID="{FF1B95EB-D2D9-4E0D-89D8-2A665358B620}" presName="connectorText" presStyleLbl="sibTrans2D1" presStyleIdx="0" presStyleCnt="3"/>
      <dgm:spPr/>
    </dgm:pt>
    <dgm:pt modelId="{28BDCF57-B07C-41C8-B0CE-093866C32B57}" type="pres">
      <dgm:prSet presAssocID="{3F98BD6A-EA77-43C0-A21E-D7DC62304BDA}" presName="node" presStyleLbl="node1" presStyleIdx="1" presStyleCnt="4" custScaleY="113466">
        <dgm:presLayoutVars>
          <dgm:bulletEnabled val="1"/>
        </dgm:presLayoutVars>
      </dgm:prSet>
      <dgm:spPr/>
    </dgm:pt>
    <dgm:pt modelId="{E5BA30F8-9B34-43B4-A33D-CC633E0C4B42}" type="pres">
      <dgm:prSet presAssocID="{CF2E0B71-EAD0-4A8A-9C48-2F74C481D99A}" presName="sibTrans" presStyleLbl="sibTrans2D1" presStyleIdx="1" presStyleCnt="3"/>
      <dgm:spPr/>
    </dgm:pt>
    <dgm:pt modelId="{3A359E3E-8DA1-4F2A-8124-6F3DB6ED06F4}" type="pres">
      <dgm:prSet presAssocID="{CF2E0B71-EAD0-4A8A-9C48-2F74C481D99A}" presName="connectorText" presStyleLbl="sibTrans2D1" presStyleIdx="1" presStyleCnt="3"/>
      <dgm:spPr/>
    </dgm:pt>
    <dgm:pt modelId="{3229EEEF-A00E-4194-B6BA-A5EE66AF5B00}" type="pres">
      <dgm:prSet presAssocID="{24ED1935-529B-4CD0-93F4-811C2DA1570D}" presName="node" presStyleLbl="node1" presStyleIdx="2" presStyleCnt="4" custScaleY="113466">
        <dgm:presLayoutVars>
          <dgm:bulletEnabled val="1"/>
        </dgm:presLayoutVars>
      </dgm:prSet>
      <dgm:spPr/>
    </dgm:pt>
    <dgm:pt modelId="{1E1EB939-0685-4822-BBA4-BCD9B26A7C16}" type="pres">
      <dgm:prSet presAssocID="{D1D2F05D-E019-421F-BF68-2F0F13E57F85}" presName="sibTrans" presStyleLbl="sibTrans2D1" presStyleIdx="2" presStyleCnt="3"/>
      <dgm:spPr/>
    </dgm:pt>
    <dgm:pt modelId="{9565B846-87AE-43D2-91C8-CF05569AB082}" type="pres">
      <dgm:prSet presAssocID="{D1D2F05D-E019-421F-BF68-2F0F13E57F85}" presName="connectorText" presStyleLbl="sibTrans2D1" presStyleIdx="2" presStyleCnt="3"/>
      <dgm:spPr/>
    </dgm:pt>
    <dgm:pt modelId="{F765C1BF-D2F4-4987-AFA8-262F1BE877FE}" type="pres">
      <dgm:prSet presAssocID="{C3896FD3-13AD-4D98-A479-9220E1804FC6}" presName="node" presStyleLbl="node1" presStyleIdx="3" presStyleCnt="4" custScaleY="113466">
        <dgm:presLayoutVars>
          <dgm:bulletEnabled val="1"/>
        </dgm:presLayoutVars>
      </dgm:prSet>
      <dgm:spPr/>
    </dgm:pt>
  </dgm:ptLst>
  <dgm:cxnLst>
    <dgm:cxn modelId="{3DCD7203-19AF-4B2F-9F23-16EAC5BEAEBB}" srcId="{6180DF3B-4A36-44DE-8BD1-7598A063FC81}" destId="{3E6E9EEB-A0DB-4A2A-8893-7A5D403BE4D1}" srcOrd="0" destOrd="0" parTransId="{D23B0A4B-8DF5-42A2-B19E-58895DB2042C}" sibTransId="{FF1B95EB-D2D9-4E0D-89D8-2A665358B620}"/>
    <dgm:cxn modelId="{A37F0D0C-5EB4-4635-BB27-A641032A8378}" type="presOf" srcId="{3F98BD6A-EA77-43C0-A21E-D7DC62304BDA}" destId="{28BDCF57-B07C-41C8-B0CE-093866C32B57}" srcOrd="0" destOrd="0" presId="urn:microsoft.com/office/officeart/2005/8/layout/process1"/>
    <dgm:cxn modelId="{357E4137-4404-452C-9618-2F6A70647DA3}" type="presOf" srcId="{6180DF3B-4A36-44DE-8BD1-7598A063FC81}" destId="{7E003243-513A-4B35-8E86-FBB9541D7506}" srcOrd="0" destOrd="0" presId="urn:microsoft.com/office/officeart/2005/8/layout/process1"/>
    <dgm:cxn modelId="{BA24BF48-EC99-440F-8E60-87D03E445F11}" type="presOf" srcId="{C3896FD3-13AD-4D98-A479-9220E1804FC6}" destId="{F765C1BF-D2F4-4987-AFA8-262F1BE877FE}" srcOrd="0" destOrd="0" presId="urn:microsoft.com/office/officeart/2005/8/layout/process1"/>
    <dgm:cxn modelId="{A686486A-8234-46C0-BC9E-00B40E4E8CBB}" type="presOf" srcId="{D1D2F05D-E019-421F-BF68-2F0F13E57F85}" destId="{9565B846-87AE-43D2-91C8-CF05569AB082}" srcOrd="1" destOrd="0" presId="urn:microsoft.com/office/officeart/2005/8/layout/process1"/>
    <dgm:cxn modelId="{D1496174-B43F-41A2-B81F-30BFBDAB230D}" type="presOf" srcId="{D1D2F05D-E019-421F-BF68-2F0F13E57F85}" destId="{1E1EB939-0685-4822-BBA4-BCD9B26A7C16}" srcOrd="0" destOrd="0" presId="urn:microsoft.com/office/officeart/2005/8/layout/process1"/>
    <dgm:cxn modelId="{0E673A77-DEF5-429E-AF1D-BD95251CF844}" srcId="{6180DF3B-4A36-44DE-8BD1-7598A063FC81}" destId="{3F98BD6A-EA77-43C0-A21E-D7DC62304BDA}" srcOrd="1" destOrd="0" parTransId="{4ADF350F-7BA6-44CE-A455-C51A4A2EC13D}" sibTransId="{CF2E0B71-EAD0-4A8A-9C48-2F74C481D99A}"/>
    <dgm:cxn modelId="{13D4885A-83F2-4C0A-9C48-B669AD07C656}" type="presOf" srcId="{3E6E9EEB-A0DB-4A2A-8893-7A5D403BE4D1}" destId="{AB3A60F3-ACA1-4597-BC68-63F727F38265}" srcOrd="0" destOrd="0" presId="urn:microsoft.com/office/officeart/2005/8/layout/process1"/>
    <dgm:cxn modelId="{69894086-B72B-46A9-B48F-665DE006C6A7}" type="presOf" srcId="{24ED1935-529B-4CD0-93F4-811C2DA1570D}" destId="{3229EEEF-A00E-4194-B6BA-A5EE66AF5B00}" srcOrd="0" destOrd="0" presId="urn:microsoft.com/office/officeart/2005/8/layout/process1"/>
    <dgm:cxn modelId="{1F3EB9C6-514A-4EB1-80A8-B2A206F6BC19}" srcId="{6180DF3B-4A36-44DE-8BD1-7598A063FC81}" destId="{24ED1935-529B-4CD0-93F4-811C2DA1570D}" srcOrd="2" destOrd="0" parTransId="{572EBA76-B200-4D66-B14B-4A7321E686AA}" sibTransId="{D1D2F05D-E019-421F-BF68-2F0F13E57F85}"/>
    <dgm:cxn modelId="{4C5E63D4-565B-42BF-934A-3FF36386043E}" srcId="{6180DF3B-4A36-44DE-8BD1-7598A063FC81}" destId="{C3896FD3-13AD-4D98-A479-9220E1804FC6}" srcOrd="3" destOrd="0" parTransId="{B573AD81-465B-41BD-A0A2-6D05DD61E558}" sibTransId="{E8EFC2BC-BB72-4545-8561-E9410B6015BB}"/>
    <dgm:cxn modelId="{D4C661DF-460F-496C-B7C4-6F300931ECAE}" type="presOf" srcId="{CF2E0B71-EAD0-4A8A-9C48-2F74C481D99A}" destId="{3A359E3E-8DA1-4F2A-8124-6F3DB6ED06F4}" srcOrd="1" destOrd="0" presId="urn:microsoft.com/office/officeart/2005/8/layout/process1"/>
    <dgm:cxn modelId="{568EDEE4-63C5-4E3A-B507-1908DEA96E43}" type="presOf" srcId="{CF2E0B71-EAD0-4A8A-9C48-2F74C481D99A}" destId="{E5BA30F8-9B34-43B4-A33D-CC633E0C4B42}" srcOrd="0" destOrd="0" presId="urn:microsoft.com/office/officeart/2005/8/layout/process1"/>
    <dgm:cxn modelId="{5571DAED-BDC7-431D-A547-0DFA2248003C}" type="presOf" srcId="{FF1B95EB-D2D9-4E0D-89D8-2A665358B620}" destId="{5D93A7FD-C7F1-4D44-BCFB-E74CDEDA4F8A}" srcOrd="1" destOrd="0" presId="urn:microsoft.com/office/officeart/2005/8/layout/process1"/>
    <dgm:cxn modelId="{A546B2F0-DDA3-4DA5-9385-559065945FB8}" type="presOf" srcId="{FF1B95EB-D2D9-4E0D-89D8-2A665358B620}" destId="{007C0873-BB4E-466F-B85A-B181589D44AB}" srcOrd="0" destOrd="0" presId="urn:microsoft.com/office/officeart/2005/8/layout/process1"/>
    <dgm:cxn modelId="{7744CBB5-1B1F-4BE4-9975-2EE8763E5553}" type="presParOf" srcId="{7E003243-513A-4B35-8E86-FBB9541D7506}" destId="{AB3A60F3-ACA1-4597-BC68-63F727F38265}" srcOrd="0" destOrd="0" presId="urn:microsoft.com/office/officeart/2005/8/layout/process1"/>
    <dgm:cxn modelId="{6324EB45-FF32-4923-A3F2-30DFBB4887DE}" type="presParOf" srcId="{7E003243-513A-4B35-8E86-FBB9541D7506}" destId="{007C0873-BB4E-466F-B85A-B181589D44AB}" srcOrd="1" destOrd="0" presId="urn:microsoft.com/office/officeart/2005/8/layout/process1"/>
    <dgm:cxn modelId="{A054DA62-711F-4E44-AAD8-617AA40358AC}" type="presParOf" srcId="{007C0873-BB4E-466F-B85A-B181589D44AB}" destId="{5D93A7FD-C7F1-4D44-BCFB-E74CDEDA4F8A}" srcOrd="0" destOrd="0" presId="urn:microsoft.com/office/officeart/2005/8/layout/process1"/>
    <dgm:cxn modelId="{00C5B156-39E5-4603-9878-3E81E3F79EC3}" type="presParOf" srcId="{7E003243-513A-4B35-8E86-FBB9541D7506}" destId="{28BDCF57-B07C-41C8-B0CE-093866C32B57}" srcOrd="2" destOrd="0" presId="urn:microsoft.com/office/officeart/2005/8/layout/process1"/>
    <dgm:cxn modelId="{289D8C1D-DAEB-48EC-9107-0C97B8A445CA}" type="presParOf" srcId="{7E003243-513A-4B35-8E86-FBB9541D7506}" destId="{E5BA30F8-9B34-43B4-A33D-CC633E0C4B42}" srcOrd="3" destOrd="0" presId="urn:microsoft.com/office/officeart/2005/8/layout/process1"/>
    <dgm:cxn modelId="{24357873-1DF6-4BC8-99CF-2254F3E832FF}" type="presParOf" srcId="{E5BA30F8-9B34-43B4-A33D-CC633E0C4B42}" destId="{3A359E3E-8DA1-4F2A-8124-6F3DB6ED06F4}" srcOrd="0" destOrd="0" presId="urn:microsoft.com/office/officeart/2005/8/layout/process1"/>
    <dgm:cxn modelId="{B0C6AEDB-CEDD-4152-8546-EA16D87FC3F1}" type="presParOf" srcId="{7E003243-513A-4B35-8E86-FBB9541D7506}" destId="{3229EEEF-A00E-4194-B6BA-A5EE66AF5B00}" srcOrd="4" destOrd="0" presId="urn:microsoft.com/office/officeart/2005/8/layout/process1"/>
    <dgm:cxn modelId="{672F0376-344B-48D0-8728-93792D2ED09A}" type="presParOf" srcId="{7E003243-513A-4B35-8E86-FBB9541D7506}" destId="{1E1EB939-0685-4822-BBA4-BCD9B26A7C16}" srcOrd="5" destOrd="0" presId="urn:microsoft.com/office/officeart/2005/8/layout/process1"/>
    <dgm:cxn modelId="{5283295E-934D-4233-A80A-BB0B7EC49B92}" type="presParOf" srcId="{1E1EB939-0685-4822-BBA4-BCD9B26A7C16}" destId="{9565B846-87AE-43D2-91C8-CF05569AB082}" srcOrd="0" destOrd="0" presId="urn:microsoft.com/office/officeart/2005/8/layout/process1"/>
    <dgm:cxn modelId="{5349DE45-53DB-4060-8B34-9B10D403FEE3}" type="presParOf" srcId="{7E003243-513A-4B35-8E86-FBB9541D7506}" destId="{F765C1BF-D2F4-4987-AFA8-262F1BE877FE}"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180DF3B-4A36-44DE-8BD1-7598A063FC81}" type="doc">
      <dgm:prSet loTypeId="urn:microsoft.com/office/officeart/2005/8/layout/process1" loCatId="process" qsTypeId="urn:microsoft.com/office/officeart/2005/8/quickstyle/simple1" qsCatId="simple" csTypeId="urn:microsoft.com/office/officeart/2005/8/colors/accent0_3" csCatId="mainScheme" phldr="1"/>
      <dgm:spPr/>
    </dgm:pt>
    <dgm:pt modelId="{3E6E9EEB-A0DB-4A2A-8893-7A5D403BE4D1}">
      <dgm:prSet phldrT="[Text]" custT="1"/>
      <dgm:spPr/>
      <dgm:t>
        <a:bodyPr/>
        <a:lstStyle/>
        <a:p>
          <a:r>
            <a:rPr lang="en-GB" sz="1600" dirty="0"/>
            <a:t>The apprentice fails EPA.</a:t>
          </a:r>
        </a:p>
      </dgm:t>
    </dgm:pt>
    <dgm:pt modelId="{D23B0A4B-8DF5-42A2-B19E-58895DB2042C}" type="parTrans" cxnId="{3DCD7203-19AF-4B2F-9F23-16EAC5BEAEBB}">
      <dgm:prSet/>
      <dgm:spPr/>
      <dgm:t>
        <a:bodyPr/>
        <a:lstStyle/>
        <a:p>
          <a:endParaRPr lang="en-GB" sz="1600"/>
        </a:p>
      </dgm:t>
    </dgm:pt>
    <dgm:pt modelId="{FF1B95EB-D2D9-4E0D-89D8-2A665358B620}" type="sibTrans" cxnId="{3DCD7203-19AF-4B2F-9F23-16EAC5BEAEBB}">
      <dgm:prSet custT="1"/>
      <dgm:spPr/>
      <dgm:t>
        <a:bodyPr/>
        <a:lstStyle/>
        <a:p>
          <a:endParaRPr lang="en-GB" sz="1600"/>
        </a:p>
      </dgm:t>
    </dgm:pt>
    <dgm:pt modelId="{3F98BD6A-EA77-43C0-A21E-D7DC62304BDA}">
      <dgm:prSet phldrT="[Text]" custT="1"/>
      <dgm:spPr/>
      <dgm:t>
        <a:bodyPr/>
        <a:lstStyle/>
        <a:p>
          <a:r>
            <a:rPr lang="en-GB" sz="1600" dirty="0"/>
            <a:t>The apprentice </a:t>
          </a:r>
          <a:r>
            <a:rPr lang="en-GB" sz="1600" b="1" u="sng" dirty="0"/>
            <a:t>resits</a:t>
          </a:r>
          <a:r>
            <a:rPr lang="en-GB" sz="1600" b="1" dirty="0"/>
            <a:t> </a:t>
          </a:r>
          <a:r>
            <a:rPr lang="en-GB" sz="1600" b="0" dirty="0"/>
            <a:t>EPA.</a:t>
          </a:r>
          <a:endParaRPr lang="en-GB" sz="1600" dirty="0"/>
        </a:p>
      </dgm:t>
    </dgm:pt>
    <dgm:pt modelId="{4ADF350F-7BA6-44CE-A455-C51A4A2EC13D}" type="parTrans" cxnId="{0E673A77-DEF5-429E-AF1D-BD95251CF844}">
      <dgm:prSet/>
      <dgm:spPr/>
      <dgm:t>
        <a:bodyPr/>
        <a:lstStyle/>
        <a:p>
          <a:endParaRPr lang="en-GB" sz="1600"/>
        </a:p>
      </dgm:t>
    </dgm:pt>
    <dgm:pt modelId="{CF2E0B71-EAD0-4A8A-9C48-2F74C481D99A}" type="sibTrans" cxnId="{0E673A77-DEF5-429E-AF1D-BD95251CF844}">
      <dgm:prSet/>
      <dgm:spPr/>
      <dgm:t>
        <a:bodyPr/>
        <a:lstStyle/>
        <a:p>
          <a:endParaRPr lang="en-GB" sz="1600"/>
        </a:p>
      </dgm:t>
    </dgm:pt>
    <dgm:pt modelId="{7E003243-513A-4B35-8E86-FBB9541D7506}" type="pres">
      <dgm:prSet presAssocID="{6180DF3B-4A36-44DE-8BD1-7598A063FC81}" presName="Name0" presStyleCnt="0">
        <dgm:presLayoutVars>
          <dgm:dir/>
          <dgm:resizeHandles val="exact"/>
        </dgm:presLayoutVars>
      </dgm:prSet>
      <dgm:spPr/>
    </dgm:pt>
    <dgm:pt modelId="{AB3A60F3-ACA1-4597-BC68-63F727F38265}" type="pres">
      <dgm:prSet presAssocID="{3E6E9EEB-A0DB-4A2A-8893-7A5D403BE4D1}" presName="node" presStyleLbl="node1" presStyleIdx="0" presStyleCnt="2" custScaleY="54797">
        <dgm:presLayoutVars>
          <dgm:bulletEnabled val="1"/>
        </dgm:presLayoutVars>
      </dgm:prSet>
      <dgm:spPr/>
    </dgm:pt>
    <dgm:pt modelId="{007C0873-BB4E-466F-B85A-B181589D44AB}" type="pres">
      <dgm:prSet presAssocID="{FF1B95EB-D2D9-4E0D-89D8-2A665358B620}" presName="sibTrans" presStyleLbl="sibTrans2D1" presStyleIdx="0" presStyleCnt="1"/>
      <dgm:spPr/>
    </dgm:pt>
    <dgm:pt modelId="{5D93A7FD-C7F1-4D44-BCFB-E74CDEDA4F8A}" type="pres">
      <dgm:prSet presAssocID="{FF1B95EB-D2D9-4E0D-89D8-2A665358B620}" presName="connectorText" presStyleLbl="sibTrans2D1" presStyleIdx="0" presStyleCnt="1"/>
      <dgm:spPr/>
    </dgm:pt>
    <dgm:pt modelId="{28BDCF57-B07C-41C8-B0CE-093866C32B57}" type="pres">
      <dgm:prSet presAssocID="{3F98BD6A-EA77-43C0-A21E-D7DC62304BDA}" presName="node" presStyleLbl="node1" presStyleIdx="1" presStyleCnt="2" custScaleY="54797">
        <dgm:presLayoutVars>
          <dgm:bulletEnabled val="1"/>
        </dgm:presLayoutVars>
      </dgm:prSet>
      <dgm:spPr/>
    </dgm:pt>
  </dgm:ptLst>
  <dgm:cxnLst>
    <dgm:cxn modelId="{3DCD7203-19AF-4B2F-9F23-16EAC5BEAEBB}" srcId="{6180DF3B-4A36-44DE-8BD1-7598A063FC81}" destId="{3E6E9EEB-A0DB-4A2A-8893-7A5D403BE4D1}" srcOrd="0" destOrd="0" parTransId="{D23B0A4B-8DF5-42A2-B19E-58895DB2042C}" sibTransId="{FF1B95EB-D2D9-4E0D-89D8-2A665358B620}"/>
    <dgm:cxn modelId="{6FB6F522-31E1-41A9-B354-47952DD4A632}" type="presOf" srcId="{FF1B95EB-D2D9-4E0D-89D8-2A665358B620}" destId="{007C0873-BB4E-466F-B85A-B181589D44AB}" srcOrd="0" destOrd="0" presId="urn:microsoft.com/office/officeart/2005/8/layout/process1"/>
    <dgm:cxn modelId="{357E4137-4404-452C-9618-2F6A70647DA3}" type="presOf" srcId="{6180DF3B-4A36-44DE-8BD1-7598A063FC81}" destId="{7E003243-513A-4B35-8E86-FBB9541D7506}" srcOrd="0" destOrd="0" presId="urn:microsoft.com/office/officeart/2005/8/layout/process1"/>
    <dgm:cxn modelId="{0E673A77-DEF5-429E-AF1D-BD95251CF844}" srcId="{6180DF3B-4A36-44DE-8BD1-7598A063FC81}" destId="{3F98BD6A-EA77-43C0-A21E-D7DC62304BDA}" srcOrd="1" destOrd="0" parTransId="{4ADF350F-7BA6-44CE-A455-C51A4A2EC13D}" sibTransId="{CF2E0B71-EAD0-4A8A-9C48-2F74C481D99A}"/>
    <dgm:cxn modelId="{F3D0E382-1288-4D5F-8BE5-C8908A3F1531}" type="presOf" srcId="{3F98BD6A-EA77-43C0-A21E-D7DC62304BDA}" destId="{28BDCF57-B07C-41C8-B0CE-093866C32B57}" srcOrd="0" destOrd="0" presId="urn:microsoft.com/office/officeart/2005/8/layout/process1"/>
    <dgm:cxn modelId="{595E83DC-8E63-4444-9C7E-47EB7F73A4CF}" type="presOf" srcId="{3E6E9EEB-A0DB-4A2A-8893-7A5D403BE4D1}" destId="{AB3A60F3-ACA1-4597-BC68-63F727F38265}" srcOrd="0" destOrd="0" presId="urn:microsoft.com/office/officeart/2005/8/layout/process1"/>
    <dgm:cxn modelId="{C8D36BFF-93FC-4BCB-8210-DD3D317D5C5C}" type="presOf" srcId="{FF1B95EB-D2D9-4E0D-89D8-2A665358B620}" destId="{5D93A7FD-C7F1-4D44-BCFB-E74CDEDA4F8A}" srcOrd="1" destOrd="0" presId="urn:microsoft.com/office/officeart/2005/8/layout/process1"/>
    <dgm:cxn modelId="{B703C20F-7ECD-4B13-BD23-0201D78E360E}" type="presParOf" srcId="{7E003243-513A-4B35-8E86-FBB9541D7506}" destId="{AB3A60F3-ACA1-4597-BC68-63F727F38265}" srcOrd="0" destOrd="0" presId="urn:microsoft.com/office/officeart/2005/8/layout/process1"/>
    <dgm:cxn modelId="{7D315D77-2B57-43BB-AFB8-B248201D66D6}" type="presParOf" srcId="{7E003243-513A-4B35-8E86-FBB9541D7506}" destId="{007C0873-BB4E-466F-B85A-B181589D44AB}" srcOrd="1" destOrd="0" presId="urn:microsoft.com/office/officeart/2005/8/layout/process1"/>
    <dgm:cxn modelId="{BC2FFCD2-E6D8-483D-AD92-5060EE839189}" type="presParOf" srcId="{007C0873-BB4E-466F-B85A-B181589D44AB}" destId="{5D93A7FD-C7F1-4D44-BCFB-E74CDEDA4F8A}" srcOrd="0" destOrd="0" presId="urn:microsoft.com/office/officeart/2005/8/layout/process1"/>
    <dgm:cxn modelId="{EF1CEFA7-8AC6-4183-B83F-04A6D6CD7413}" type="presParOf" srcId="{7E003243-513A-4B35-8E86-FBB9541D7506}" destId="{28BDCF57-B07C-41C8-B0CE-093866C32B57}" srcOrd="2"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0BD88B-AF5B-4207-AA68-64C936F5EB43}">
      <dsp:nvSpPr>
        <dsp:cNvPr id="0" name=""/>
        <dsp:cNvSpPr/>
      </dsp:nvSpPr>
      <dsp:spPr>
        <a:xfrm>
          <a:off x="5287" y="280630"/>
          <a:ext cx="2295153" cy="2246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30480" rIns="85344" bIns="30480" numCol="1" spcCol="1270" anchor="ctr" anchorCtr="0">
          <a:noAutofit/>
        </a:bodyPr>
        <a:lstStyle/>
        <a:p>
          <a:pPr marL="0" lvl="0" indent="0" algn="r" defTabSz="533400">
            <a:lnSpc>
              <a:spcPct val="90000"/>
            </a:lnSpc>
            <a:spcBef>
              <a:spcPct val="0"/>
            </a:spcBef>
            <a:spcAft>
              <a:spcPct val="35000"/>
            </a:spcAft>
            <a:buNone/>
          </a:pPr>
          <a:r>
            <a:rPr lang="en-GB" sz="1200" b="1" kern="1200"/>
            <a:t>RELEVANT</a:t>
          </a:r>
          <a:endParaRPr lang="en-GB" sz="1200" b="1" kern="1200" dirty="0"/>
        </a:p>
      </dsp:txBody>
      <dsp:txXfrm>
        <a:off x="5287" y="280630"/>
        <a:ext cx="2295153" cy="224606"/>
      </dsp:txXfrm>
    </dsp:sp>
    <dsp:sp modelId="{48B6CFCC-75A5-43AA-A96B-D3354548D293}">
      <dsp:nvSpPr>
        <dsp:cNvPr id="0" name=""/>
        <dsp:cNvSpPr/>
      </dsp:nvSpPr>
      <dsp:spPr>
        <a:xfrm>
          <a:off x="2300440" y="20929"/>
          <a:ext cx="459030" cy="744008"/>
        </a:xfrm>
        <a:prstGeom prst="leftBrace">
          <a:avLst>
            <a:gd name="adj1" fmla="val 35000"/>
            <a:gd name="adj2" fmla="val 50000"/>
          </a:avLst>
        </a:prstGeom>
        <a:noFill/>
        <a:ln w="19050" cap="flat" cmpd="sng" algn="ctr">
          <a:solidFill>
            <a:schemeClr val="accent6"/>
          </a:solidFill>
          <a:prstDash val="solid"/>
          <a:miter lim="800000"/>
        </a:ln>
        <a:effectLst/>
      </dsp:spPr>
      <dsp:style>
        <a:lnRef idx="2">
          <a:scrgbClr r="0" g="0" b="0"/>
        </a:lnRef>
        <a:fillRef idx="0">
          <a:scrgbClr r="0" g="0" b="0"/>
        </a:fillRef>
        <a:effectRef idx="0">
          <a:scrgbClr r="0" g="0" b="0"/>
        </a:effectRef>
        <a:fontRef idx="minor"/>
      </dsp:style>
    </dsp:sp>
    <dsp:sp modelId="{E7FD320D-5F74-4180-93CA-0DEF26929B11}">
      <dsp:nvSpPr>
        <dsp:cNvPr id="0" name=""/>
        <dsp:cNvSpPr/>
      </dsp:nvSpPr>
      <dsp:spPr>
        <a:xfrm>
          <a:off x="2943083" y="20929"/>
          <a:ext cx="7567230" cy="744008"/>
        </a:xfrm>
        <a:prstGeom prst="rect">
          <a:avLst/>
        </a:prstGeom>
        <a:solidFill>
          <a:schemeClr val="bg1">
            <a:lumMod val="10000"/>
            <a:lumOff val="90000"/>
          </a:schemeClr>
        </a:solidFill>
        <a:ln w="19050" cap="flat" cmpd="sng" algn="ctr">
          <a:solidFill>
            <a:schemeClr val="accent6"/>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216000" lvl="1" indent="-216000" algn="l" defTabSz="488950">
            <a:lnSpc>
              <a:spcPct val="90000"/>
            </a:lnSpc>
            <a:spcBef>
              <a:spcPct val="0"/>
            </a:spcBef>
            <a:spcAft>
              <a:spcPct val="15000"/>
            </a:spcAft>
            <a:buFont typeface="+mj-lt"/>
            <a:buAutoNum type="arabicPeriod"/>
          </a:pPr>
          <a:r>
            <a:rPr lang="en-GB" sz="1100" kern="1200">
              <a:solidFill>
                <a:schemeClr val="bg2"/>
              </a:solidFill>
            </a:rPr>
            <a:t>EPA instruments and methods are fit for purpose.</a:t>
          </a:r>
          <a:endParaRPr lang="en-GB" sz="1100" kern="1200" dirty="0">
            <a:solidFill>
              <a:schemeClr val="bg2"/>
            </a:solidFill>
          </a:endParaRPr>
        </a:p>
        <a:p>
          <a:pPr marL="216000" lvl="1" indent="-216000" algn="l" defTabSz="488950">
            <a:lnSpc>
              <a:spcPct val="90000"/>
            </a:lnSpc>
            <a:spcBef>
              <a:spcPct val="0"/>
            </a:spcBef>
            <a:spcAft>
              <a:spcPct val="15000"/>
            </a:spcAft>
            <a:buFont typeface="+mj-lt"/>
            <a:buAutoNum type="arabicPeriod"/>
          </a:pPr>
          <a:r>
            <a:rPr lang="en-GB" sz="1100" kern="1200" dirty="0">
              <a:solidFill>
                <a:schemeClr val="bg2"/>
              </a:solidFill>
            </a:rPr>
            <a:t>EPA is delivered in line with the published EPA plan.</a:t>
          </a:r>
        </a:p>
        <a:p>
          <a:pPr marL="216000" lvl="1" indent="-216000" algn="l" defTabSz="488950">
            <a:lnSpc>
              <a:spcPct val="90000"/>
            </a:lnSpc>
            <a:spcBef>
              <a:spcPct val="0"/>
            </a:spcBef>
            <a:spcAft>
              <a:spcPct val="15000"/>
            </a:spcAft>
            <a:buFont typeface="+mj-lt"/>
            <a:buAutoNum type="arabicPeriod"/>
          </a:pPr>
          <a:r>
            <a:rPr lang="en-GB" sz="1100" kern="1200" dirty="0">
              <a:solidFill>
                <a:schemeClr val="bg2"/>
              </a:solidFill>
            </a:rPr>
            <a:t>Independent Assessors have expertise in quality assurance, assessment and occupational competence.</a:t>
          </a:r>
        </a:p>
        <a:p>
          <a:pPr marL="216000" lvl="1" indent="-216000" algn="l" defTabSz="488950">
            <a:lnSpc>
              <a:spcPct val="90000"/>
            </a:lnSpc>
            <a:spcBef>
              <a:spcPct val="0"/>
            </a:spcBef>
            <a:spcAft>
              <a:spcPct val="15000"/>
            </a:spcAft>
            <a:buFont typeface="+mj-lt"/>
            <a:buAutoNum type="arabicPeriod"/>
          </a:pPr>
          <a:r>
            <a:rPr lang="en-GB" sz="1100" kern="1200">
              <a:solidFill>
                <a:schemeClr val="bg2"/>
              </a:solidFill>
            </a:rPr>
            <a:t>Independent Assessors’ knowledge is up-to date.</a:t>
          </a:r>
          <a:endParaRPr lang="en-GB" sz="1100" kern="1200" dirty="0">
            <a:solidFill>
              <a:schemeClr val="bg2"/>
            </a:solidFill>
          </a:endParaRPr>
        </a:p>
      </dsp:txBody>
      <dsp:txXfrm>
        <a:off x="2943083" y="20929"/>
        <a:ext cx="7567230" cy="744008"/>
      </dsp:txXfrm>
    </dsp:sp>
    <dsp:sp modelId="{DFD9F373-CFDC-4B2B-9580-7BC77D558937}">
      <dsp:nvSpPr>
        <dsp:cNvPr id="0" name=""/>
        <dsp:cNvSpPr/>
      </dsp:nvSpPr>
      <dsp:spPr>
        <a:xfrm>
          <a:off x="5287" y="1064238"/>
          <a:ext cx="2295153" cy="2246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30480" rIns="85344" bIns="30480" numCol="1" spcCol="1270" anchor="ctr" anchorCtr="0">
          <a:noAutofit/>
        </a:bodyPr>
        <a:lstStyle/>
        <a:p>
          <a:pPr marL="0" lvl="0" indent="0" algn="r" defTabSz="533400">
            <a:lnSpc>
              <a:spcPct val="90000"/>
            </a:lnSpc>
            <a:spcBef>
              <a:spcPct val="0"/>
            </a:spcBef>
            <a:spcAft>
              <a:spcPct val="35000"/>
            </a:spcAft>
            <a:buNone/>
          </a:pPr>
          <a:r>
            <a:rPr lang="en-GB" sz="1200" b="1" kern="1200"/>
            <a:t>RELIABLE</a:t>
          </a:r>
          <a:endParaRPr lang="en-GB" sz="1200" b="1" kern="1200" dirty="0"/>
        </a:p>
      </dsp:txBody>
      <dsp:txXfrm>
        <a:off x="5287" y="1064238"/>
        <a:ext cx="2295153" cy="224606"/>
      </dsp:txXfrm>
    </dsp:sp>
    <dsp:sp modelId="{713763D4-24EB-43E3-9879-BC595B797AFA}">
      <dsp:nvSpPr>
        <dsp:cNvPr id="0" name=""/>
        <dsp:cNvSpPr/>
      </dsp:nvSpPr>
      <dsp:spPr>
        <a:xfrm>
          <a:off x="2300440" y="804537"/>
          <a:ext cx="459030" cy="744008"/>
        </a:xfrm>
        <a:prstGeom prst="leftBrace">
          <a:avLst>
            <a:gd name="adj1" fmla="val 35000"/>
            <a:gd name="adj2" fmla="val 50000"/>
          </a:avLst>
        </a:prstGeom>
        <a:noFill/>
        <a:ln w="19050" cap="flat" cmpd="sng" algn="ctr">
          <a:solidFill>
            <a:schemeClr val="accent2"/>
          </a:solidFill>
          <a:prstDash val="solid"/>
          <a:miter lim="800000"/>
        </a:ln>
        <a:effectLst/>
      </dsp:spPr>
      <dsp:style>
        <a:lnRef idx="2">
          <a:scrgbClr r="0" g="0" b="0"/>
        </a:lnRef>
        <a:fillRef idx="0">
          <a:scrgbClr r="0" g="0" b="0"/>
        </a:fillRef>
        <a:effectRef idx="0">
          <a:scrgbClr r="0" g="0" b="0"/>
        </a:effectRef>
        <a:fontRef idx="minor"/>
      </dsp:style>
    </dsp:sp>
    <dsp:sp modelId="{559C11D8-6DE7-450C-99E8-68EF537926CB}">
      <dsp:nvSpPr>
        <dsp:cNvPr id="0" name=""/>
        <dsp:cNvSpPr/>
      </dsp:nvSpPr>
      <dsp:spPr>
        <a:xfrm>
          <a:off x="2943083" y="804537"/>
          <a:ext cx="7567230" cy="744008"/>
        </a:xfrm>
        <a:prstGeom prst="rect">
          <a:avLst/>
        </a:prstGeom>
        <a:solidFill>
          <a:schemeClr val="bg1">
            <a:lumMod val="10000"/>
            <a:lumOff val="90000"/>
          </a:schemeClr>
        </a:solidFill>
        <a:ln w="19050"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216000" lvl="1" indent="-216000" algn="l" defTabSz="488950">
            <a:lnSpc>
              <a:spcPct val="90000"/>
            </a:lnSpc>
            <a:spcBef>
              <a:spcPct val="0"/>
            </a:spcBef>
            <a:spcAft>
              <a:spcPct val="15000"/>
            </a:spcAft>
            <a:buFont typeface="+mj-lt"/>
            <a:buAutoNum type="arabicPeriod" startAt="5"/>
          </a:pPr>
          <a:r>
            <a:rPr lang="en-GB" sz="1100" kern="1200">
              <a:solidFill>
                <a:schemeClr val="bg2"/>
              </a:solidFill>
            </a:rPr>
            <a:t>EPA is carried out independently in practice in line with the requirements of the apprenticeship.</a:t>
          </a:r>
          <a:endParaRPr lang="en-GB" sz="1100" kern="1200" dirty="0">
            <a:solidFill>
              <a:schemeClr val="bg2"/>
            </a:solidFill>
          </a:endParaRPr>
        </a:p>
        <a:p>
          <a:pPr marL="216000" lvl="1" indent="-216000" algn="l" defTabSz="488950">
            <a:lnSpc>
              <a:spcPct val="90000"/>
            </a:lnSpc>
            <a:spcBef>
              <a:spcPct val="0"/>
            </a:spcBef>
            <a:spcAft>
              <a:spcPct val="15000"/>
            </a:spcAft>
            <a:buFont typeface="+mj-lt"/>
            <a:buAutoNum type="arabicPeriod" startAt="5"/>
          </a:pPr>
          <a:r>
            <a:rPr lang="en-GB" sz="1100" kern="1200">
              <a:solidFill>
                <a:schemeClr val="bg2"/>
              </a:solidFill>
            </a:rPr>
            <a:t>EPA operates effectively, achieving the desired outcomes. </a:t>
          </a:r>
          <a:endParaRPr lang="en-GB" sz="1100" kern="1200" dirty="0">
            <a:solidFill>
              <a:schemeClr val="bg2"/>
            </a:solidFill>
          </a:endParaRPr>
        </a:p>
        <a:p>
          <a:pPr marL="216000" lvl="1" indent="-216000" algn="l" defTabSz="488950">
            <a:lnSpc>
              <a:spcPct val="90000"/>
            </a:lnSpc>
            <a:spcBef>
              <a:spcPct val="0"/>
            </a:spcBef>
            <a:spcAft>
              <a:spcPct val="15000"/>
            </a:spcAft>
            <a:buFont typeface="+mj-lt"/>
            <a:buAutoNum type="arabicPeriod" startAt="5"/>
          </a:pPr>
          <a:r>
            <a:rPr lang="en-GB" sz="1100" kern="1200">
              <a:solidFill>
                <a:schemeClr val="bg2"/>
              </a:solidFill>
            </a:rPr>
            <a:t>EPA grading is applied accurately and consistently.</a:t>
          </a:r>
          <a:endParaRPr lang="en-GB" sz="1100" kern="1200" dirty="0">
            <a:solidFill>
              <a:schemeClr val="bg2"/>
            </a:solidFill>
          </a:endParaRPr>
        </a:p>
        <a:p>
          <a:pPr marL="216000" lvl="1" indent="-216000" algn="l" defTabSz="488950">
            <a:lnSpc>
              <a:spcPct val="90000"/>
            </a:lnSpc>
            <a:spcBef>
              <a:spcPct val="0"/>
            </a:spcBef>
            <a:spcAft>
              <a:spcPct val="15000"/>
            </a:spcAft>
            <a:buFont typeface="+mj-lt"/>
            <a:buAutoNum type="arabicPeriod" startAt="5"/>
          </a:pPr>
          <a:r>
            <a:rPr lang="en-GB" sz="1100" kern="1200">
              <a:solidFill>
                <a:schemeClr val="bg2"/>
              </a:solidFill>
            </a:rPr>
            <a:t>EPA is reliable and comparable across different employers, locations, times and Independent Assessors.</a:t>
          </a:r>
          <a:endParaRPr lang="en-GB" sz="1100" kern="1200" dirty="0">
            <a:solidFill>
              <a:schemeClr val="bg2"/>
            </a:solidFill>
          </a:endParaRPr>
        </a:p>
      </dsp:txBody>
      <dsp:txXfrm>
        <a:off x="2943083" y="804537"/>
        <a:ext cx="7567230" cy="744008"/>
      </dsp:txXfrm>
    </dsp:sp>
    <dsp:sp modelId="{79AD6A36-5A04-45C7-9996-75388F6A5346}">
      <dsp:nvSpPr>
        <dsp:cNvPr id="0" name=""/>
        <dsp:cNvSpPr/>
      </dsp:nvSpPr>
      <dsp:spPr>
        <a:xfrm>
          <a:off x="5287" y="2360229"/>
          <a:ext cx="2295153" cy="2246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30480" rIns="85344" bIns="30480" numCol="1" spcCol="1270" anchor="ctr" anchorCtr="0">
          <a:noAutofit/>
        </a:bodyPr>
        <a:lstStyle/>
        <a:p>
          <a:pPr marL="0" lvl="0" indent="0" algn="r" defTabSz="533400">
            <a:lnSpc>
              <a:spcPct val="90000"/>
            </a:lnSpc>
            <a:spcBef>
              <a:spcPct val="0"/>
            </a:spcBef>
            <a:spcAft>
              <a:spcPct val="35000"/>
            </a:spcAft>
            <a:buNone/>
          </a:pPr>
          <a:r>
            <a:rPr lang="en-GB" sz="1200" b="1" kern="1200"/>
            <a:t>EFFICIENT</a:t>
          </a:r>
          <a:endParaRPr lang="en-GB" sz="1200" b="1" kern="1200" dirty="0"/>
        </a:p>
      </dsp:txBody>
      <dsp:txXfrm>
        <a:off x="5287" y="2360229"/>
        <a:ext cx="2295153" cy="224606"/>
      </dsp:txXfrm>
    </dsp:sp>
    <dsp:sp modelId="{3EDC3D68-B577-426F-8E59-3C8614774782}">
      <dsp:nvSpPr>
        <dsp:cNvPr id="0" name=""/>
        <dsp:cNvSpPr/>
      </dsp:nvSpPr>
      <dsp:spPr>
        <a:xfrm>
          <a:off x="2300440" y="1588145"/>
          <a:ext cx="459030" cy="1768774"/>
        </a:xfrm>
        <a:prstGeom prst="leftBrace">
          <a:avLst>
            <a:gd name="adj1" fmla="val 35000"/>
            <a:gd name="adj2" fmla="val 50000"/>
          </a:avLst>
        </a:prstGeom>
        <a:noFill/>
        <a:ln w="19050" cap="flat" cmpd="sng" algn="ctr">
          <a:solidFill>
            <a:schemeClr val="accent4"/>
          </a:solidFill>
          <a:prstDash val="solid"/>
          <a:miter lim="800000"/>
        </a:ln>
        <a:effectLst/>
      </dsp:spPr>
      <dsp:style>
        <a:lnRef idx="2">
          <a:scrgbClr r="0" g="0" b="0"/>
        </a:lnRef>
        <a:fillRef idx="0">
          <a:scrgbClr r="0" g="0" b="0"/>
        </a:fillRef>
        <a:effectRef idx="0">
          <a:scrgbClr r="0" g="0" b="0"/>
        </a:effectRef>
        <a:fontRef idx="minor"/>
      </dsp:style>
    </dsp:sp>
    <dsp:sp modelId="{173A7B95-98BB-4677-9329-C38D0D107BEA}">
      <dsp:nvSpPr>
        <dsp:cNvPr id="0" name=""/>
        <dsp:cNvSpPr/>
      </dsp:nvSpPr>
      <dsp:spPr>
        <a:xfrm>
          <a:off x="2943083" y="1588145"/>
          <a:ext cx="7567230" cy="1768774"/>
        </a:xfrm>
        <a:prstGeom prst="rect">
          <a:avLst/>
        </a:prstGeom>
        <a:solidFill>
          <a:schemeClr val="bg1">
            <a:lumMod val="10000"/>
            <a:lumOff val="90000"/>
          </a:schemeClr>
        </a:solidFill>
        <a:ln w="19050" cap="flat" cmpd="sng" algn="ctr">
          <a:solidFill>
            <a:schemeClr val="accent4"/>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216000" lvl="1" indent="-216000" algn="l" defTabSz="488950">
            <a:lnSpc>
              <a:spcPct val="90000"/>
            </a:lnSpc>
            <a:spcBef>
              <a:spcPct val="0"/>
            </a:spcBef>
            <a:spcAft>
              <a:spcPct val="15000"/>
            </a:spcAft>
            <a:buFont typeface="+mj-lt"/>
            <a:buAutoNum type="arabicPeriod" startAt="9"/>
          </a:pPr>
          <a:r>
            <a:rPr lang="en-GB" sz="1100" kern="1200">
              <a:solidFill>
                <a:schemeClr val="bg2"/>
              </a:solidFill>
            </a:rPr>
            <a:t>Sufficient Independent Assessors are available.</a:t>
          </a:r>
          <a:endParaRPr lang="en-GB" sz="1100" kern="1200" dirty="0">
            <a:solidFill>
              <a:schemeClr val="bg2"/>
            </a:solidFill>
          </a:endParaRPr>
        </a:p>
        <a:p>
          <a:pPr marL="216000" lvl="1" indent="-216000" algn="l" defTabSz="488950">
            <a:lnSpc>
              <a:spcPct val="90000"/>
            </a:lnSpc>
            <a:spcBef>
              <a:spcPct val="0"/>
            </a:spcBef>
            <a:spcAft>
              <a:spcPct val="15000"/>
            </a:spcAft>
            <a:buFont typeface="+mj-lt"/>
            <a:buAutoNum type="arabicPeriod" startAt="9"/>
          </a:pPr>
          <a:r>
            <a:rPr lang="en-GB" sz="1100" kern="1200">
              <a:solidFill>
                <a:schemeClr val="bg2"/>
              </a:solidFill>
            </a:rPr>
            <a:t>EPA records are accurately kept, data is securely held, and appropriate protocols are in place.</a:t>
          </a:r>
          <a:endParaRPr lang="en-GB" sz="1100" kern="1200" dirty="0">
            <a:solidFill>
              <a:schemeClr val="bg2"/>
            </a:solidFill>
          </a:endParaRPr>
        </a:p>
        <a:p>
          <a:pPr marL="216000" lvl="1" indent="-216000" algn="l" defTabSz="488950">
            <a:lnSpc>
              <a:spcPct val="90000"/>
            </a:lnSpc>
            <a:spcBef>
              <a:spcPct val="0"/>
            </a:spcBef>
            <a:spcAft>
              <a:spcPct val="15000"/>
            </a:spcAft>
            <a:buFont typeface="+mj-lt"/>
            <a:buAutoNum type="arabicPeriod" startAt="9"/>
          </a:pPr>
          <a:r>
            <a:rPr lang="en-GB" sz="1100" kern="1200">
              <a:solidFill>
                <a:schemeClr val="bg2"/>
              </a:solidFill>
            </a:rPr>
            <a:t>EPA retakes, resits, appeals, and complaints are handled effectively. </a:t>
          </a:r>
          <a:endParaRPr lang="en-GB" sz="1100" kern="1200" dirty="0">
            <a:solidFill>
              <a:schemeClr val="bg2"/>
            </a:solidFill>
          </a:endParaRPr>
        </a:p>
        <a:p>
          <a:pPr marL="216000" lvl="1" indent="-216000" algn="l" defTabSz="488950">
            <a:lnSpc>
              <a:spcPct val="90000"/>
            </a:lnSpc>
            <a:spcBef>
              <a:spcPct val="0"/>
            </a:spcBef>
            <a:spcAft>
              <a:spcPct val="15000"/>
            </a:spcAft>
            <a:buFont typeface="+mj-lt"/>
            <a:buAutoNum type="arabicPeriod" startAt="9"/>
          </a:pPr>
          <a:r>
            <a:rPr lang="en-GB" sz="1100" kern="1200">
              <a:solidFill>
                <a:schemeClr val="bg2"/>
              </a:solidFill>
            </a:rPr>
            <a:t>EPA windows are timely.</a:t>
          </a:r>
          <a:endParaRPr lang="en-GB" sz="1100" kern="1200" dirty="0">
            <a:solidFill>
              <a:schemeClr val="bg2"/>
            </a:solidFill>
          </a:endParaRPr>
        </a:p>
        <a:p>
          <a:pPr marL="216000" lvl="1" indent="-216000" algn="l" defTabSz="488950">
            <a:lnSpc>
              <a:spcPct val="90000"/>
            </a:lnSpc>
            <a:spcBef>
              <a:spcPct val="0"/>
            </a:spcBef>
            <a:spcAft>
              <a:spcPct val="15000"/>
            </a:spcAft>
            <a:buFont typeface="+mj-lt"/>
            <a:buAutoNum type="arabicPeriod" startAt="9"/>
          </a:pPr>
          <a:r>
            <a:rPr lang="en-GB" sz="1100" kern="1200">
              <a:solidFill>
                <a:schemeClr val="bg2"/>
              </a:solidFill>
            </a:rPr>
            <a:t>EPA booking and management is effective.</a:t>
          </a:r>
          <a:endParaRPr lang="en-GB" sz="1100" kern="1200" dirty="0">
            <a:solidFill>
              <a:schemeClr val="bg2"/>
            </a:solidFill>
          </a:endParaRPr>
        </a:p>
        <a:p>
          <a:pPr marL="216000" lvl="1" indent="-216000" algn="l" defTabSz="488950">
            <a:lnSpc>
              <a:spcPct val="90000"/>
            </a:lnSpc>
            <a:spcBef>
              <a:spcPct val="0"/>
            </a:spcBef>
            <a:spcAft>
              <a:spcPct val="15000"/>
            </a:spcAft>
            <a:buFont typeface="+mj-lt"/>
            <a:buAutoNum type="arabicPeriod" startAt="9"/>
          </a:pPr>
          <a:r>
            <a:rPr lang="en-GB" sz="1100" kern="1200">
              <a:solidFill>
                <a:schemeClr val="bg2"/>
              </a:solidFill>
            </a:rPr>
            <a:t>EPA marking and remote assessment is effective.</a:t>
          </a:r>
          <a:endParaRPr lang="en-GB" sz="1100" kern="1200" dirty="0">
            <a:solidFill>
              <a:schemeClr val="bg2"/>
            </a:solidFill>
          </a:endParaRPr>
        </a:p>
        <a:p>
          <a:pPr marL="216000" lvl="1" indent="-216000" algn="l" defTabSz="488950">
            <a:lnSpc>
              <a:spcPct val="90000"/>
            </a:lnSpc>
            <a:spcBef>
              <a:spcPct val="0"/>
            </a:spcBef>
            <a:spcAft>
              <a:spcPct val="15000"/>
            </a:spcAft>
            <a:buFont typeface="+mj-lt"/>
            <a:buAutoNum type="arabicPeriod" startAt="9"/>
          </a:pPr>
          <a:r>
            <a:rPr lang="en-GB" sz="1100" kern="1200">
              <a:solidFill>
                <a:schemeClr val="bg2"/>
              </a:solidFill>
            </a:rPr>
            <a:t>EPA resources for assessment are appropriate.</a:t>
          </a:r>
          <a:endParaRPr lang="en-GB" sz="1100" kern="1200" dirty="0">
            <a:solidFill>
              <a:schemeClr val="bg2"/>
            </a:solidFill>
          </a:endParaRPr>
        </a:p>
        <a:p>
          <a:pPr marL="216000" lvl="1" indent="-216000" algn="l" defTabSz="488950">
            <a:lnSpc>
              <a:spcPct val="90000"/>
            </a:lnSpc>
            <a:spcBef>
              <a:spcPct val="0"/>
            </a:spcBef>
            <a:spcAft>
              <a:spcPct val="15000"/>
            </a:spcAft>
            <a:buFont typeface="+mj-lt"/>
            <a:buAutoNum type="arabicPeriod" startAt="9"/>
          </a:pPr>
          <a:r>
            <a:rPr lang="en-GB" sz="1100" kern="1200">
              <a:solidFill>
                <a:schemeClr val="bg2"/>
              </a:solidFill>
            </a:rPr>
            <a:t>EPA evidence gathering and record keeping is accurate and secure.</a:t>
          </a:r>
          <a:endParaRPr lang="en-GB" sz="1100" kern="1200" dirty="0">
            <a:solidFill>
              <a:schemeClr val="bg2"/>
            </a:solidFill>
          </a:endParaRPr>
        </a:p>
        <a:p>
          <a:pPr marL="216000" lvl="1" indent="-216000" algn="l" defTabSz="488950">
            <a:lnSpc>
              <a:spcPct val="90000"/>
            </a:lnSpc>
            <a:spcBef>
              <a:spcPct val="0"/>
            </a:spcBef>
            <a:spcAft>
              <a:spcPct val="15000"/>
            </a:spcAft>
            <a:buFont typeface="+mj-lt"/>
            <a:buAutoNum type="arabicPeriod" startAt="9"/>
          </a:pPr>
          <a:r>
            <a:rPr lang="en-GB" sz="1100" kern="1200">
              <a:solidFill>
                <a:schemeClr val="bg2"/>
              </a:solidFill>
            </a:rPr>
            <a:t>EPA confidentiality is maintained.</a:t>
          </a:r>
          <a:endParaRPr lang="en-GB" sz="1100" kern="1200" dirty="0">
            <a:solidFill>
              <a:schemeClr val="bg2"/>
            </a:solidFill>
          </a:endParaRPr>
        </a:p>
        <a:p>
          <a:pPr marL="216000" lvl="1" indent="-216000" algn="l" defTabSz="488950">
            <a:lnSpc>
              <a:spcPct val="90000"/>
            </a:lnSpc>
            <a:spcBef>
              <a:spcPct val="0"/>
            </a:spcBef>
            <a:spcAft>
              <a:spcPct val="15000"/>
            </a:spcAft>
            <a:buFont typeface="+mj-lt"/>
            <a:buAutoNum type="arabicPeriod" startAt="9"/>
          </a:pPr>
          <a:r>
            <a:rPr lang="en-GB" sz="1100" kern="1200" dirty="0">
              <a:solidFill>
                <a:schemeClr val="bg2"/>
              </a:solidFill>
            </a:rPr>
            <a:t>EPA certification application process is effective and timely.</a:t>
          </a:r>
        </a:p>
      </dsp:txBody>
      <dsp:txXfrm>
        <a:off x="2943083" y="1588145"/>
        <a:ext cx="7567230" cy="1768774"/>
      </dsp:txXfrm>
    </dsp:sp>
    <dsp:sp modelId="{A9AF822E-781E-4981-AFB6-46DC7A59F81E}">
      <dsp:nvSpPr>
        <dsp:cNvPr id="0" name=""/>
        <dsp:cNvSpPr/>
      </dsp:nvSpPr>
      <dsp:spPr>
        <a:xfrm>
          <a:off x="5287" y="3726410"/>
          <a:ext cx="2295153" cy="2246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30480" rIns="85344" bIns="30480" numCol="1" spcCol="1270" anchor="ctr" anchorCtr="0">
          <a:noAutofit/>
        </a:bodyPr>
        <a:lstStyle/>
        <a:p>
          <a:pPr marL="0" lvl="0" indent="0" algn="r" defTabSz="533400">
            <a:lnSpc>
              <a:spcPct val="90000"/>
            </a:lnSpc>
            <a:spcBef>
              <a:spcPct val="0"/>
            </a:spcBef>
            <a:spcAft>
              <a:spcPct val="35000"/>
            </a:spcAft>
            <a:buNone/>
          </a:pPr>
          <a:r>
            <a:rPr lang="en-GB" sz="1200" b="1" kern="1200"/>
            <a:t>POSITIVE</a:t>
          </a:r>
          <a:endParaRPr lang="en-GB" sz="1200" b="1" kern="1200" dirty="0"/>
        </a:p>
      </dsp:txBody>
      <dsp:txXfrm>
        <a:off x="5287" y="3726410"/>
        <a:ext cx="2295153" cy="224606"/>
      </dsp:txXfrm>
    </dsp:sp>
    <dsp:sp modelId="{020D3BA9-90DB-4091-B96F-57765E14055E}">
      <dsp:nvSpPr>
        <dsp:cNvPr id="0" name=""/>
        <dsp:cNvSpPr/>
      </dsp:nvSpPr>
      <dsp:spPr>
        <a:xfrm>
          <a:off x="2300440" y="3396519"/>
          <a:ext cx="459030" cy="884387"/>
        </a:xfrm>
        <a:prstGeom prst="leftBrace">
          <a:avLst>
            <a:gd name="adj1" fmla="val 35000"/>
            <a:gd name="adj2" fmla="val 50000"/>
          </a:avLst>
        </a:prstGeom>
        <a:noFill/>
        <a:ln w="19050" cap="flat" cmpd="sng" algn="ctr">
          <a:solidFill>
            <a:schemeClr val="accent3"/>
          </a:solidFill>
          <a:prstDash val="solid"/>
          <a:miter lim="800000"/>
        </a:ln>
        <a:effectLst/>
      </dsp:spPr>
      <dsp:style>
        <a:lnRef idx="2">
          <a:scrgbClr r="0" g="0" b="0"/>
        </a:lnRef>
        <a:fillRef idx="0">
          <a:scrgbClr r="0" g="0" b="0"/>
        </a:fillRef>
        <a:effectRef idx="0">
          <a:scrgbClr r="0" g="0" b="0"/>
        </a:effectRef>
        <a:fontRef idx="minor"/>
      </dsp:style>
    </dsp:sp>
    <dsp:sp modelId="{3ADC10A4-B47D-413C-9734-A7D480E36278}">
      <dsp:nvSpPr>
        <dsp:cNvPr id="0" name=""/>
        <dsp:cNvSpPr/>
      </dsp:nvSpPr>
      <dsp:spPr>
        <a:xfrm>
          <a:off x="2943083" y="3396519"/>
          <a:ext cx="7567230" cy="884387"/>
        </a:xfrm>
        <a:prstGeom prst="rect">
          <a:avLst/>
        </a:prstGeom>
        <a:solidFill>
          <a:schemeClr val="bg1">
            <a:lumMod val="10000"/>
            <a:lumOff val="90000"/>
          </a:schemeClr>
        </a:solidFill>
        <a:ln w="19050" cap="flat" cmpd="sng" algn="ctr">
          <a:solidFill>
            <a:schemeClr val="accent3"/>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216000" lvl="1" indent="-216000" algn="l" defTabSz="488950">
            <a:lnSpc>
              <a:spcPct val="90000"/>
            </a:lnSpc>
            <a:spcBef>
              <a:spcPct val="0"/>
            </a:spcBef>
            <a:spcAft>
              <a:spcPct val="15000"/>
            </a:spcAft>
            <a:buFont typeface="+mj-lt"/>
            <a:buAutoNum type="arabicPeriod" startAt="19"/>
          </a:pPr>
          <a:r>
            <a:rPr lang="en-GB" sz="1100" kern="1200" dirty="0">
              <a:solidFill>
                <a:schemeClr val="bg2"/>
              </a:solidFill>
            </a:rPr>
            <a:t>Access to EPA is fair and decisions on reasonable adjustments are made fairly and consistently.</a:t>
          </a:r>
        </a:p>
        <a:p>
          <a:pPr marL="216000" lvl="1" indent="-216000" algn="l" defTabSz="488950">
            <a:lnSpc>
              <a:spcPct val="90000"/>
            </a:lnSpc>
            <a:spcBef>
              <a:spcPct val="0"/>
            </a:spcBef>
            <a:spcAft>
              <a:spcPct val="15000"/>
            </a:spcAft>
            <a:buFont typeface="+mj-lt"/>
            <a:buAutoNum type="arabicPeriod" startAt="19"/>
          </a:pPr>
          <a:r>
            <a:rPr lang="en-GB" sz="1100" kern="1200">
              <a:solidFill>
                <a:schemeClr val="bg2"/>
              </a:solidFill>
            </a:rPr>
            <a:t>Issuing of EPA results and responses to feedback are well-managed.</a:t>
          </a:r>
          <a:endParaRPr lang="en-GB" sz="1100" kern="1200" dirty="0">
            <a:solidFill>
              <a:schemeClr val="bg2"/>
            </a:solidFill>
          </a:endParaRPr>
        </a:p>
        <a:p>
          <a:pPr marL="216000" lvl="1" indent="-216000" algn="l" defTabSz="488950">
            <a:lnSpc>
              <a:spcPct val="90000"/>
            </a:lnSpc>
            <a:spcBef>
              <a:spcPct val="0"/>
            </a:spcBef>
            <a:spcAft>
              <a:spcPct val="15000"/>
            </a:spcAft>
            <a:buFont typeface="+mj-lt"/>
            <a:buAutoNum type="arabicPeriod" startAt="19"/>
          </a:pPr>
          <a:r>
            <a:rPr lang="en-GB" sz="1100" kern="1200">
              <a:solidFill>
                <a:schemeClr val="bg2"/>
              </a:solidFill>
            </a:rPr>
            <a:t>Information provided (including fees charged) for EPA are clear and transparent.</a:t>
          </a:r>
          <a:endParaRPr lang="en-GB" sz="1100" kern="1200" dirty="0">
            <a:solidFill>
              <a:schemeClr val="bg2"/>
            </a:solidFill>
          </a:endParaRPr>
        </a:p>
        <a:p>
          <a:pPr marL="216000" lvl="1" indent="-216000" algn="l" defTabSz="488950">
            <a:lnSpc>
              <a:spcPct val="90000"/>
            </a:lnSpc>
            <a:spcBef>
              <a:spcPct val="0"/>
            </a:spcBef>
            <a:spcAft>
              <a:spcPct val="15000"/>
            </a:spcAft>
            <a:buFont typeface="+mj-lt"/>
            <a:buAutoNum type="arabicPeriod" startAt="19"/>
          </a:pPr>
          <a:r>
            <a:rPr lang="en-GB" sz="1100" kern="1200" dirty="0">
              <a:solidFill>
                <a:schemeClr val="bg2"/>
              </a:solidFill>
            </a:rPr>
            <a:t>All requirements of the apprenticeship (in terms of achievement of Gateway, mandatory qualifications) are achieved prior to EPA and employers make the final decision on the readiness of apprentices for EPA.</a:t>
          </a:r>
        </a:p>
      </dsp:txBody>
      <dsp:txXfrm>
        <a:off x="2943083" y="3396519"/>
        <a:ext cx="7567230" cy="884387"/>
      </dsp:txXfrm>
    </dsp:sp>
    <dsp:sp modelId="{75727FCB-EB91-4431-B2E4-F1FAC83B9F44}">
      <dsp:nvSpPr>
        <dsp:cNvPr id="0" name=""/>
        <dsp:cNvSpPr/>
      </dsp:nvSpPr>
      <dsp:spPr>
        <a:xfrm>
          <a:off x="5287" y="4408243"/>
          <a:ext cx="2295153" cy="2246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30480" rIns="85344" bIns="30480" numCol="1" spcCol="1270" anchor="ctr" anchorCtr="0">
          <a:noAutofit/>
        </a:bodyPr>
        <a:lstStyle/>
        <a:p>
          <a:pPr marL="0" lvl="0" indent="0" algn="r" defTabSz="533400">
            <a:lnSpc>
              <a:spcPct val="90000"/>
            </a:lnSpc>
            <a:spcBef>
              <a:spcPct val="0"/>
            </a:spcBef>
            <a:spcAft>
              <a:spcPct val="35000"/>
            </a:spcAft>
            <a:buNone/>
          </a:pPr>
          <a:r>
            <a:rPr lang="en-GB" sz="1200" b="1" kern="1200"/>
            <a:t>LEARNING</a:t>
          </a:r>
          <a:endParaRPr lang="en-GB" sz="1200" b="1" kern="1200" dirty="0"/>
        </a:p>
      </dsp:txBody>
      <dsp:txXfrm>
        <a:off x="5287" y="4408243"/>
        <a:ext cx="2295153" cy="224606"/>
      </dsp:txXfrm>
    </dsp:sp>
    <dsp:sp modelId="{954927B9-0903-475A-B659-EBD81245F98C}">
      <dsp:nvSpPr>
        <dsp:cNvPr id="0" name=""/>
        <dsp:cNvSpPr/>
      </dsp:nvSpPr>
      <dsp:spPr>
        <a:xfrm>
          <a:off x="2300440" y="4320506"/>
          <a:ext cx="459030" cy="400079"/>
        </a:xfrm>
        <a:prstGeom prst="leftBrace">
          <a:avLst>
            <a:gd name="adj1" fmla="val 35000"/>
            <a:gd name="adj2" fmla="val 50000"/>
          </a:avLst>
        </a:prstGeom>
        <a:noFill/>
        <a:ln w="19050" cap="flat" cmpd="sng" algn="ctr">
          <a:solidFill>
            <a:schemeClr val="tx2"/>
          </a:solidFill>
          <a:prstDash val="solid"/>
          <a:miter lim="800000"/>
        </a:ln>
        <a:effectLst/>
      </dsp:spPr>
      <dsp:style>
        <a:lnRef idx="2">
          <a:scrgbClr r="0" g="0" b="0"/>
        </a:lnRef>
        <a:fillRef idx="0">
          <a:scrgbClr r="0" g="0" b="0"/>
        </a:fillRef>
        <a:effectRef idx="0">
          <a:scrgbClr r="0" g="0" b="0"/>
        </a:effectRef>
        <a:fontRef idx="minor"/>
      </dsp:style>
    </dsp:sp>
    <dsp:sp modelId="{520F44F0-95CA-48ED-82D4-A8108D8A678E}">
      <dsp:nvSpPr>
        <dsp:cNvPr id="0" name=""/>
        <dsp:cNvSpPr/>
      </dsp:nvSpPr>
      <dsp:spPr>
        <a:xfrm>
          <a:off x="2943083" y="4320506"/>
          <a:ext cx="7567230" cy="400079"/>
        </a:xfrm>
        <a:prstGeom prst="rect">
          <a:avLst/>
        </a:prstGeom>
        <a:solidFill>
          <a:schemeClr val="tx1"/>
        </a:solidFill>
        <a:ln w="19050" cap="flat" cmpd="sng" algn="ctr">
          <a:solidFill>
            <a:schemeClr val="tx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216000" lvl="1" indent="-216000" algn="l" defTabSz="488950">
            <a:lnSpc>
              <a:spcPct val="90000"/>
            </a:lnSpc>
            <a:spcBef>
              <a:spcPct val="0"/>
            </a:spcBef>
            <a:spcAft>
              <a:spcPct val="15000"/>
            </a:spcAft>
            <a:buFont typeface="+mj-lt"/>
            <a:buAutoNum type="arabicPeriod" startAt="23"/>
          </a:pPr>
          <a:r>
            <a:rPr lang="en-GB" sz="1100" kern="1200" dirty="0">
              <a:solidFill>
                <a:schemeClr val="bg2"/>
              </a:solidFill>
            </a:rPr>
            <a:t>There are arrangements to collect and action feedback from apprentices, employers and Independent Assessors.</a:t>
          </a:r>
        </a:p>
        <a:p>
          <a:pPr marL="216000" lvl="1" indent="-216000" algn="l" defTabSz="488950">
            <a:lnSpc>
              <a:spcPct val="90000"/>
            </a:lnSpc>
            <a:spcBef>
              <a:spcPct val="0"/>
            </a:spcBef>
            <a:spcAft>
              <a:spcPct val="15000"/>
            </a:spcAft>
            <a:buFont typeface="+mj-lt"/>
            <a:buAutoNum type="arabicPeriod" startAt="23"/>
          </a:pPr>
          <a:r>
            <a:rPr lang="en-GB" sz="1100" kern="1200" dirty="0">
              <a:solidFill>
                <a:schemeClr val="bg2"/>
              </a:solidFill>
            </a:rPr>
            <a:t>Internal quality assurance (IQA) processes are effective and rigorous.</a:t>
          </a:r>
        </a:p>
      </dsp:txBody>
      <dsp:txXfrm>
        <a:off x="2943083" y="4320506"/>
        <a:ext cx="7567230" cy="4000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1644A8-4734-4F51-ADD8-15742B1A8DDA}">
      <dsp:nvSpPr>
        <dsp:cNvPr id="0" name=""/>
        <dsp:cNvSpPr/>
      </dsp:nvSpPr>
      <dsp:spPr>
        <a:xfrm>
          <a:off x="6071" y="1557740"/>
          <a:ext cx="1686706" cy="1686706"/>
        </a:xfrm>
        <a:prstGeom prst="roundRect">
          <a:avLst/>
        </a:prstGeom>
        <a:solidFill>
          <a:schemeClr val="dk2">
            <a:hueOff val="0"/>
            <a:satOff val="0"/>
            <a:lumOff val="0"/>
            <a:alphaOff val="0"/>
          </a:schemeClr>
        </a:solidFill>
        <a:ln w="28575" cap="flat" cmpd="sng" algn="ctr">
          <a:solidFill>
            <a:schemeClr val="tx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100000"/>
            </a:lnSpc>
            <a:spcBef>
              <a:spcPct val="0"/>
            </a:spcBef>
            <a:spcAft>
              <a:spcPts val="0"/>
            </a:spcAft>
            <a:buNone/>
          </a:pPr>
          <a:r>
            <a:rPr lang="en-GB" sz="1600" b="1" kern="1200" dirty="0"/>
            <a:t>Practice-related CPD activities</a:t>
          </a:r>
        </a:p>
      </dsp:txBody>
      <dsp:txXfrm>
        <a:off x="88409" y="1640078"/>
        <a:ext cx="1522030" cy="1522030"/>
      </dsp:txXfrm>
    </dsp:sp>
    <dsp:sp modelId="{7F781AF2-6D4A-4E08-8F02-8ADD9DBB7EE1}">
      <dsp:nvSpPr>
        <dsp:cNvPr id="0" name=""/>
        <dsp:cNvSpPr/>
      </dsp:nvSpPr>
      <dsp:spPr>
        <a:xfrm>
          <a:off x="1829738" y="1911948"/>
          <a:ext cx="978289" cy="978289"/>
        </a:xfrm>
        <a:prstGeom prst="mathPlus">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GB" sz="1700" b="1" kern="1200"/>
        </a:p>
      </dsp:txBody>
      <dsp:txXfrm>
        <a:off x="1959410" y="2286046"/>
        <a:ext cx="718945" cy="230093"/>
      </dsp:txXfrm>
    </dsp:sp>
    <dsp:sp modelId="{114F508F-1394-47A6-A41C-2E27A9D47FDF}">
      <dsp:nvSpPr>
        <dsp:cNvPr id="0" name=""/>
        <dsp:cNvSpPr/>
      </dsp:nvSpPr>
      <dsp:spPr>
        <a:xfrm>
          <a:off x="2944988" y="1557740"/>
          <a:ext cx="1686706" cy="1686706"/>
        </a:xfrm>
        <a:prstGeom prst="roundRect">
          <a:avLst/>
        </a:prstGeom>
        <a:solidFill>
          <a:schemeClr val="dk2">
            <a:hueOff val="0"/>
            <a:satOff val="0"/>
            <a:lumOff val="0"/>
            <a:alphaOff val="0"/>
          </a:schemeClr>
        </a:solidFill>
        <a:ln w="28575" cap="flat" cmpd="sng" algn="ctr">
          <a:solidFill>
            <a:schemeClr val="tx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100000"/>
            </a:lnSpc>
            <a:spcBef>
              <a:spcPct val="0"/>
            </a:spcBef>
            <a:spcAft>
              <a:spcPts val="0"/>
            </a:spcAft>
            <a:buNone/>
          </a:pPr>
          <a:r>
            <a:rPr lang="en-GB" sz="1600" b="1" kern="1200" dirty="0"/>
            <a:t>Assessment-related CPD activities</a:t>
          </a:r>
        </a:p>
      </dsp:txBody>
      <dsp:txXfrm>
        <a:off x="3027326" y="1640078"/>
        <a:ext cx="1522030" cy="1522030"/>
      </dsp:txXfrm>
    </dsp:sp>
    <dsp:sp modelId="{374758E2-9AA0-4CC6-BE9F-8B3B0E7DCC1F}">
      <dsp:nvSpPr>
        <dsp:cNvPr id="0" name=""/>
        <dsp:cNvSpPr/>
      </dsp:nvSpPr>
      <dsp:spPr>
        <a:xfrm>
          <a:off x="4768655" y="1911948"/>
          <a:ext cx="978289" cy="978289"/>
        </a:xfrm>
        <a:prstGeom prst="mathPlus">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GB" sz="1700" b="1" kern="1200"/>
        </a:p>
      </dsp:txBody>
      <dsp:txXfrm>
        <a:off x="4898327" y="2286046"/>
        <a:ext cx="718945" cy="230093"/>
      </dsp:txXfrm>
    </dsp:sp>
    <dsp:sp modelId="{EA5925D7-FDEE-4218-93AF-885D28132BA9}">
      <dsp:nvSpPr>
        <dsp:cNvPr id="0" name=""/>
        <dsp:cNvSpPr/>
      </dsp:nvSpPr>
      <dsp:spPr>
        <a:xfrm>
          <a:off x="5883905" y="1557740"/>
          <a:ext cx="1686706" cy="1686706"/>
        </a:xfrm>
        <a:prstGeom prst="roundRect">
          <a:avLst/>
        </a:prstGeom>
        <a:solidFill>
          <a:schemeClr val="dk2">
            <a:hueOff val="0"/>
            <a:satOff val="0"/>
            <a:lumOff val="0"/>
            <a:alphaOff val="0"/>
          </a:schemeClr>
        </a:solidFill>
        <a:ln w="28575" cap="flat" cmpd="sng" algn="ctr">
          <a:solidFill>
            <a:schemeClr val="tx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100000"/>
            </a:lnSpc>
            <a:spcBef>
              <a:spcPct val="0"/>
            </a:spcBef>
            <a:spcAft>
              <a:spcPts val="0"/>
            </a:spcAft>
            <a:buNone/>
          </a:pPr>
          <a:r>
            <a:rPr lang="en-GB" sz="1500" b="1" kern="1200" dirty="0"/>
            <a:t>1× UEL standardisation event</a:t>
          </a:r>
        </a:p>
      </dsp:txBody>
      <dsp:txXfrm>
        <a:off x="5966243" y="1640078"/>
        <a:ext cx="1522030" cy="1522030"/>
      </dsp:txXfrm>
    </dsp:sp>
    <dsp:sp modelId="{5DD388D2-7642-4175-B9E9-2ACB614A4E02}">
      <dsp:nvSpPr>
        <dsp:cNvPr id="0" name=""/>
        <dsp:cNvSpPr/>
      </dsp:nvSpPr>
      <dsp:spPr>
        <a:xfrm>
          <a:off x="7707572" y="1911948"/>
          <a:ext cx="978289" cy="978289"/>
        </a:xfrm>
        <a:prstGeom prst="mathEqual">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911350">
            <a:lnSpc>
              <a:spcPct val="90000"/>
            </a:lnSpc>
            <a:spcBef>
              <a:spcPct val="0"/>
            </a:spcBef>
            <a:spcAft>
              <a:spcPct val="35000"/>
            </a:spcAft>
            <a:buNone/>
          </a:pPr>
          <a:endParaRPr lang="en-GB" sz="4300" b="1" kern="1200"/>
        </a:p>
      </dsp:txBody>
      <dsp:txXfrm>
        <a:off x="7837244" y="2113476"/>
        <a:ext cx="718945" cy="575233"/>
      </dsp:txXfrm>
    </dsp:sp>
    <dsp:sp modelId="{802F3DA5-F426-405D-B396-DA2FF7229CC8}">
      <dsp:nvSpPr>
        <dsp:cNvPr id="0" name=""/>
        <dsp:cNvSpPr/>
      </dsp:nvSpPr>
      <dsp:spPr>
        <a:xfrm>
          <a:off x="8822822" y="1557740"/>
          <a:ext cx="1686706" cy="1686706"/>
        </a:xfrm>
        <a:prstGeom prst="roundRect">
          <a:avLst/>
        </a:prstGeom>
        <a:solidFill>
          <a:schemeClr val="dk2">
            <a:hueOff val="0"/>
            <a:satOff val="0"/>
            <a:lumOff val="0"/>
            <a:alphaOff val="0"/>
          </a:schemeClr>
        </a:solidFill>
        <a:ln w="28575" cap="flat" cmpd="sng" algn="ctr">
          <a:solidFill>
            <a:schemeClr val="tx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100000"/>
            </a:lnSpc>
            <a:spcBef>
              <a:spcPct val="0"/>
            </a:spcBef>
            <a:spcAft>
              <a:spcPts val="0"/>
            </a:spcAft>
            <a:buNone/>
          </a:pPr>
          <a:r>
            <a:rPr lang="en-GB" sz="1600" b="1" kern="1200" dirty="0"/>
            <a:t>Minimum</a:t>
          </a:r>
        </a:p>
        <a:p>
          <a:pPr marL="0" lvl="0" indent="0" algn="ctr" defTabSz="711200">
            <a:lnSpc>
              <a:spcPct val="100000"/>
            </a:lnSpc>
            <a:spcBef>
              <a:spcPct val="0"/>
            </a:spcBef>
            <a:spcAft>
              <a:spcPts val="0"/>
            </a:spcAft>
            <a:buNone/>
          </a:pPr>
          <a:r>
            <a:rPr lang="en-GB" sz="1600" b="1" kern="1200" dirty="0"/>
            <a:t>five days</a:t>
          </a:r>
        </a:p>
        <a:p>
          <a:pPr marL="0" lvl="0" indent="0" algn="ctr" defTabSz="711200">
            <a:lnSpc>
              <a:spcPct val="100000"/>
            </a:lnSpc>
            <a:spcBef>
              <a:spcPct val="0"/>
            </a:spcBef>
            <a:spcAft>
              <a:spcPts val="0"/>
            </a:spcAft>
            <a:buNone/>
          </a:pPr>
          <a:r>
            <a:rPr lang="en-GB" sz="1600" b="1" kern="1200" dirty="0"/>
            <a:t>(35 hours)</a:t>
          </a:r>
          <a:br>
            <a:rPr lang="en-GB" sz="1600" b="1" kern="1200" dirty="0"/>
          </a:br>
          <a:r>
            <a:rPr lang="en-GB" sz="1600" b="1" kern="1200" dirty="0"/>
            <a:t>CPD per annum</a:t>
          </a:r>
        </a:p>
      </dsp:txBody>
      <dsp:txXfrm>
        <a:off x="8905160" y="1640078"/>
        <a:ext cx="1522030" cy="15220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3A60F3-ACA1-4597-BC68-63F727F38265}">
      <dsp:nvSpPr>
        <dsp:cNvPr id="0" name=""/>
        <dsp:cNvSpPr/>
      </dsp:nvSpPr>
      <dsp:spPr>
        <a:xfrm>
          <a:off x="4621" y="307820"/>
          <a:ext cx="2020453" cy="1439993"/>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The apprentice fails EPA.</a:t>
          </a:r>
        </a:p>
      </dsp:txBody>
      <dsp:txXfrm>
        <a:off x="46797" y="349996"/>
        <a:ext cx="1936101" cy="1355641"/>
      </dsp:txXfrm>
    </dsp:sp>
    <dsp:sp modelId="{007C0873-BB4E-466F-B85A-B181589D44AB}">
      <dsp:nvSpPr>
        <dsp:cNvPr id="0" name=""/>
        <dsp:cNvSpPr/>
      </dsp:nvSpPr>
      <dsp:spPr>
        <a:xfrm>
          <a:off x="2227119" y="777281"/>
          <a:ext cx="428336" cy="501072"/>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GB" sz="1600" kern="1200"/>
        </a:p>
      </dsp:txBody>
      <dsp:txXfrm>
        <a:off x="2227119" y="877495"/>
        <a:ext cx="299835" cy="300644"/>
      </dsp:txXfrm>
    </dsp:sp>
    <dsp:sp modelId="{28BDCF57-B07C-41C8-B0CE-093866C32B57}">
      <dsp:nvSpPr>
        <dsp:cNvPr id="0" name=""/>
        <dsp:cNvSpPr/>
      </dsp:nvSpPr>
      <dsp:spPr>
        <a:xfrm>
          <a:off x="2833255" y="307820"/>
          <a:ext cx="2020453" cy="1439993"/>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The apprentice returns to their apprenticeship to undertake further training</a:t>
          </a:r>
          <a:r>
            <a:rPr lang="en-GB" sz="1600" b="0" kern="1200" dirty="0"/>
            <a:t>.</a:t>
          </a:r>
          <a:endParaRPr lang="en-GB" sz="1600" kern="1200" dirty="0"/>
        </a:p>
      </dsp:txBody>
      <dsp:txXfrm>
        <a:off x="2875431" y="349996"/>
        <a:ext cx="1936101" cy="1355641"/>
      </dsp:txXfrm>
    </dsp:sp>
    <dsp:sp modelId="{E5BA30F8-9B34-43B4-A33D-CC633E0C4B42}">
      <dsp:nvSpPr>
        <dsp:cNvPr id="0" name=""/>
        <dsp:cNvSpPr/>
      </dsp:nvSpPr>
      <dsp:spPr>
        <a:xfrm>
          <a:off x="5055754" y="777281"/>
          <a:ext cx="428336" cy="501072"/>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GB" sz="1600" kern="1200"/>
        </a:p>
      </dsp:txBody>
      <dsp:txXfrm>
        <a:off x="5055754" y="877495"/>
        <a:ext cx="299835" cy="300644"/>
      </dsp:txXfrm>
    </dsp:sp>
    <dsp:sp modelId="{3229EEEF-A00E-4194-B6BA-A5EE66AF5B00}">
      <dsp:nvSpPr>
        <dsp:cNvPr id="0" name=""/>
        <dsp:cNvSpPr/>
      </dsp:nvSpPr>
      <dsp:spPr>
        <a:xfrm>
          <a:off x="5661890" y="307820"/>
          <a:ext cx="2020453" cy="1439993"/>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The apprentice goes through Gateway again.</a:t>
          </a:r>
        </a:p>
      </dsp:txBody>
      <dsp:txXfrm>
        <a:off x="5704066" y="349996"/>
        <a:ext cx="1936101" cy="1355641"/>
      </dsp:txXfrm>
    </dsp:sp>
    <dsp:sp modelId="{1E1EB939-0685-4822-BBA4-BCD9B26A7C16}">
      <dsp:nvSpPr>
        <dsp:cNvPr id="0" name=""/>
        <dsp:cNvSpPr/>
      </dsp:nvSpPr>
      <dsp:spPr>
        <a:xfrm>
          <a:off x="7884389" y="777281"/>
          <a:ext cx="428336" cy="501072"/>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GB" sz="1600" kern="1200"/>
        </a:p>
      </dsp:txBody>
      <dsp:txXfrm>
        <a:off x="7884389" y="877495"/>
        <a:ext cx="299835" cy="300644"/>
      </dsp:txXfrm>
    </dsp:sp>
    <dsp:sp modelId="{F765C1BF-D2F4-4987-AFA8-262F1BE877FE}">
      <dsp:nvSpPr>
        <dsp:cNvPr id="0" name=""/>
        <dsp:cNvSpPr/>
      </dsp:nvSpPr>
      <dsp:spPr>
        <a:xfrm>
          <a:off x="8490525" y="307820"/>
          <a:ext cx="2020453" cy="1439993"/>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The apprentice </a:t>
          </a:r>
          <a:r>
            <a:rPr lang="en-GB" sz="1600" b="1" u="sng" kern="1200" dirty="0"/>
            <a:t>retakes</a:t>
          </a:r>
          <a:r>
            <a:rPr lang="en-GB" sz="1600" b="0" kern="1200" dirty="0"/>
            <a:t> EPA.</a:t>
          </a:r>
          <a:endParaRPr lang="en-GB" sz="1600" kern="1200" dirty="0"/>
        </a:p>
      </dsp:txBody>
      <dsp:txXfrm>
        <a:off x="8532701" y="349996"/>
        <a:ext cx="1936101" cy="135564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3A60F3-ACA1-4597-BC68-63F727F38265}">
      <dsp:nvSpPr>
        <dsp:cNvPr id="0" name=""/>
        <dsp:cNvSpPr/>
      </dsp:nvSpPr>
      <dsp:spPr>
        <a:xfrm>
          <a:off x="2053" y="187284"/>
          <a:ext cx="4379788" cy="1439995"/>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The apprentice fails EPA.</a:t>
          </a:r>
        </a:p>
      </dsp:txBody>
      <dsp:txXfrm>
        <a:off x="44229" y="229460"/>
        <a:ext cx="4295436" cy="1355643"/>
      </dsp:txXfrm>
    </dsp:sp>
    <dsp:sp modelId="{007C0873-BB4E-466F-B85A-B181589D44AB}">
      <dsp:nvSpPr>
        <dsp:cNvPr id="0" name=""/>
        <dsp:cNvSpPr/>
      </dsp:nvSpPr>
      <dsp:spPr>
        <a:xfrm>
          <a:off x="4819821" y="364188"/>
          <a:ext cx="928515" cy="1086187"/>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GB" sz="1600" kern="1200"/>
        </a:p>
      </dsp:txBody>
      <dsp:txXfrm>
        <a:off x="4819821" y="581425"/>
        <a:ext cx="649961" cy="651713"/>
      </dsp:txXfrm>
    </dsp:sp>
    <dsp:sp modelId="{28BDCF57-B07C-41C8-B0CE-093866C32B57}">
      <dsp:nvSpPr>
        <dsp:cNvPr id="0" name=""/>
        <dsp:cNvSpPr/>
      </dsp:nvSpPr>
      <dsp:spPr>
        <a:xfrm>
          <a:off x="6133757" y="187284"/>
          <a:ext cx="4379788" cy="1439995"/>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The apprentice </a:t>
          </a:r>
          <a:r>
            <a:rPr lang="en-GB" sz="1600" b="1" u="sng" kern="1200" dirty="0"/>
            <a:t>resits</a:t>
          </a:r>
          <a:r>
            <a:rPr lang="en-GB" sz="1600" b="1" kern="1200" dirty="0"/>
            <a:t> </a:t>
          </a:r>
          <a:r>
            <a:rPr lang="en-GB" sz="1600" b="0" kern="1200" dirty="0"/>
            <a:t>EPA.</a:t>
          </a:r>
          <a:endParaRPr lang="en-GB" sz="1600" kern="1200" dirty="0"/>
        </a:p>
      </dsp:txBody>
      <dsp:txXfrm>
        <a:off x="6175933" y="229460"/>
        <a:ext cx="4295436" cy="1355643"/>
      </dsp:txXfrm>
    </dsp:sp>
  </dsp:spTree>
</dsp:drawing>
</file>

<file path=ppt/diagrams/layout1.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BC40FD4-49E5-45F4-9F5F-D127674F3B6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a:p>
        </p:txBody>
      </p:sp>
      <p:sp>
        <p:nvSpPr>
          <p:cNvPr id="3" name="Date Placeholder 2">
            <a:extLst>
              <a:ext uri="{FF2B5EF4-FFF2-40B4-BE49-F238E27FC236}">
                <a16:creationId xmlns:a16="http://schemas.microsoft.com/office/drawing/2014/main" id="{697B86CE-7533-4591-A533-3B285CBFBD3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BA657B7C-3BD2-4B9E-BF6C-A69687F8B36A}" type="datetime1">
              <a:rPr lang="en-GB" smtClean="0"/>
              <a:t>2024-08-29</a:t>
            </a:fld>
            <a:endParaRPr lang="en-GB"/>
          </a:p>
        </p:txBody>
      </p:sp>
      <p:sp>
        <p:nvSpPr>
          <p:cNvPr id="4" name="Footer Placeholder 3">
            <a:extLst>
              <a:ext uri="{FF2B5EF4-FFF2-40B4-BE49-F238E27FC236}">
                <a16:creationId xmlns:a16="http://schemas.microsoft.com/office/drawing/2014/main" id="{6697BB4A-C2FA-48DD-9F31-664DF2C9F78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a:p>
        </p:txBody>
      </p:sp>
      <p:sp>
        <p:nvSpPr>
          <p:cNvPr id="5" name="Slide Number Placeholder 4">
            <a:extLst>
              <a:ext uri="{FF2B5EF4-FFF2-40B4-BE49-F238E27FC236}">
                <a16:creationId xmlns:a16="http://schemas.microsoft.com/office/drawing/2014/main" id="{B540AB79-C081-43E8-B49C-BA9D38FCFCD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F5F1E10-4074-4DC3-8E35-9146BD1FD828}" type="slidenum">
              <a:rPr lang="en-GB" smtClean="0"/>
              <a:t>‹#›</a:t>
            </a:fld>
            <a:endParaRPr lang="en-GB"/>
          </a:p>
        </p:txBody>
      </p:sp>
    </p:spTree>
    <p:extLst>
      <p:ext uri="{BB962C8B-B14F-4D97-AF65-F5344CB8AC3E}">
        <p14:creationId xmlns:p14="http://schemas.microsoft.com/office/powerpoint/2010/main" val="29888127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noProof="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15AAF6FF-1232-4200-A41E-18F6CA31873A}" type="datetime1">
              <a:rPr lang="en-GB" noProof="0" smtClean="0"/>
              <a:t>2024-08-29</a:t>
            </a:fld>
            <a:endParaRPr lang="en-GB" noProof="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GB"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n-GB" noProof="0"/>
              <a:t>Edit Master text styles</a:t>
            </a:r>
          </a:p>
          <a:p>
            <a:pPr lvl="1" rtl="0"/>
            <a:r>
              <a:rPr lang="en-GB" noProof="0"/>
              <a:t>Second level</a:t>
            </a:r>
          </a:p>
          <a:p>
            <a:pPr lvl="2" rtl="0"/>
            <a:r>
              <a:rPr lang="en-GB" noProof="0"/>
              <a:t>Third level</a:t>
            </a:r>
          </a:p>
          <a:p>
            <a:pPr lvl="3" rtl="0"/>
            <a:r>
              <a:rPr lang="en-GB" noProof="0"/>
              <a:t>Quarter level</a:t>
            </a:r>
          </a:p>
          <a:p>
            <a:pPr lvl="4" rtl="0"/>
            <a:r>
              <a:rPr lang="en-GB"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noProof="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5E8C15C5-0688-5345-99FC-721E08AD15D5}" type="slidenum">
              <a:rPr lang="en-GB" noProof="0" smtClean="0"/>
              <a:t>‹#›</a:t>
            </a:fld>
            <a:endParaRPr lang="en-GB" noProof="0"/>
          </a:p>
        </p:txBody>
      </p:sp>
    </p:spTree>
    <p:extLst>
      <p:ext uri="{BB962C8B-B14F-4D97-AF65-F5344CB8AC3E}">
        <p14:creationId xmlns:p14="http://schemas.microsoft.com/office/powerpoint/2010/main" val="42768554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endParaRPr lang="en-GB"/>
          </a:p>
        </p:txBody>
      </p:sp>
      <p:sp>
        <p:nvSpPr>
          <p:cNvPr id="4" name="Slide Number Placeholder 3"/>
          <p:cNvSpPr>
            <a:spLocks noGrp="1"/>
          </p:cNvSpPr>
          <p:nvPr>
            <p:ph type="sldNum" sz="quarter" idx="5"/>
          </p:nvPr>
        </p:nvSpPr>
        <p:spPr/>
        <p:txBody>
          <a:bodyPr rtlCol="0"/>
          <a:lstStyle/>
          <a:p>
            <a:pPr rtl="0"/>
            <a:fld id="{5E8C15C5-0688-5345-99FC-721E08AD15D5}" type="slidenum">
              <a:rPr lang="en-GB" smtClean="0"/>
              <a:t>1</a:t>
            </a:fld>
            <a:endParaRPr lang="en-GB"/>
          </a:p>
        </p:txBody>
      </p:sp>
    </p:spTree>
    <p:extLst>
      <p:ext uri="{BB962C8B-B14F-4D97-AF65-F5344CB8AC3E}">
        <p14:creationId xmlns:p14="http://schemas.microsoft.com/office/powerpoint/2010/main" val="3121035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579D4-0840-E4F2-9633-33F13272DFB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2CD852AC-D0E4-C845-E729-1E6A39D223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9D4D3254-4B7F-4220-E662-1DDF62DC262B}"/>
              </a:ext>
            </a:extLst>
          </p:cNvPr>
          <p:cNvSpPr>
            <a:spLocks noGrp="1"/>
          </p:cNvSpPr>
          <p:nvPr>
            <p:ph type="dt" sz="half" idx="10"/>
          </p:nvPr>
        </p:nvSpPr>
        <p:spPr/>
        <p:txBody>
          <a:bodyPr/>
          <a:lstStyle/>
          <a:p>
            <a:pPr rtl="0"/>
            <a:fld id="{AE2CD7C8-BAE2-45C9-AA49-505810733A47}" type="datetime1">
              <a:rPr lang="en-GB" noProof="0" smtClean="0"/>
              <a:t>2024-08-29</a:t>
            </a:fld>
            <a:endParaRPr lang="en-GB" noProof="0"/>
          </a:p>
        </p:txBody>
      </p:sp>
      <p:sp>
        <p:nvSpPr>
          <p:cNvPr id="5" name="Footer Placeholder 4">
            <a:extLst>
              <a:ext uri="{FF2B5EF4-FFF2-40B4-BE49-F238E27FC236}">
                <a16:creationId xmlns:a16="http://schemas.microsoft.com/office/drawing/2014/main" id="{316A2951-E4CB-BF4B-0822-DAC89A046630}"/>
              </a:ext>
            </a:extLst>
          </p:cNvPr>
          <p:cNvSpPr>
            <a:spLocks noGrp="1"/>
          </p:cNvSpPr>
          <p:nvPr>
            <p:ph type="ftr" sz="quarter" idx="11"/>
          </p:nvPr>
        </p:nvSpPr>
        <p:spPr/>
        <p:txBody>
          <a:bodyPr/>
          <a:lstStyle/>
          <a:p>
            <a:pPr rtl="0"/>
            <a:endParaRPr lang="en-GB" noProof="0"/>
          </a:p>
        </p:txBody>
      </p:sp>
      <p:sp>
        <p:nvSpPr>
          <p:cNvPr id="6" name="Slide Number Placeholder 5">
            <a:extLst>
              <a:ext uri="{FF2B5EF4-FFF2-40B4-BE49-F238E27FC236}">
                <a16:creationId xmlns:a16="http://schemas.microsoft.com/office/drawing/2014/main" id="{A978F188-34B1-5AFF-90ED-6FF5742FC0E9}"/>
              </a:ext>
            </a:extLst>
          </p:cNvPr>
          <p:cNvSpPr>
            <a:spLocks noGrp="1"/>
          </p:cNvSpPr>
          <p:nvPr>
            <p:ph type="sldNum" sz="quarter" idx="12"/>
          </p:nvPr>
        </p:nvSpPr>
        <p:spPr/>
        <p:txBody>
          <a:bodyPr/>
          <a:lstStyle/>
          <a:p>
            <a:pPr rtl="0"/>
            <a:fld id="{D57F1E4F-1CFF-5643-939E-217C01CDF565}" type="slidenum">
              <a:rPr lang="en-GB" noProof="0" smtClean="0"/>
              <a:pPr/>
              <a:t>‹#›</a:t>
            </a:fld>
            <a:endParaRPr lang="en-GB" noProof="0"/>
          </a:p>
        </p:txBody>
      </p:sp>
    </p:spTree>
    <p:extLst>
      <p:ext uri="{BB962C8B-B14F-4D97-AF65-F5344CB8AC3E}">
        <p14:creationId xmlns:p14="http://schemas.microsoft.com/office/powerpoint/2010/main" val="3189188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3CA13-F7CF-5204-50B6-4995200843BD}"/>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0ED9117D-4052-4029-3659-2F6634F36455}"/>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44F51EA-DF0A-E6F4-1A34-E06FE3C0C318}"/>
              </a:ext>
            </a:extLst>
          </p:cNvPr>
          <p:cNvSpPr>
            <a:spLocks noGrp="1"/>
          </p:cNvSpPr>
          <p:nvPr>
            <p:ph type="dt" sz="half" idx="10"/>
          </p:nvPr>
        </p:nvSpPr>
        <p:spPr/>
        <p:txBody>
          <a:bodyPr/>
          <a:lstStyle/>
          <a:p>
            <a:pPr rtl="0"/>
            <a:fld id="{1A353622-2821-4902-87C8-0E5FB1AFDC90}" type="datetime1">
              <a:rPr lang="en-GB" noProof="0" smtClean="0"/>
              <a:t>2024-08-29</a:t>
            </a:fld>
            <a:endParaRPr lang="en-GB" noProof="0"/>
          </a:p>
        </p:txBody>
      </p:sp>
      <p:sp>
        <p:nvSpPr>
          <p:cNvPr id="5" name="Footer Placeholder 4">
            <a:extLst>
              <a:ext uri="{FF2B5EF4-FFF2-40B4-BE49-F238E27FC236}">
                <a16:creationId xmlns:a16="http://schemas.microsoft.com/office/drawing/2014/main" id="{A49DBBB5-E977-71B1-B19D-44EE070E5FE5}"/>
              </a:ext>
            </a:extLst>
          </p:cNvPr>
          <p:cNvSpPr>
            <a:spLocks noGrp="1"/>
          </p:cNvSpPr>
          <p:nvPr>
            <p:ph type="ftr" sz="quarter" idx="11"/>
          </p:nvPr>
        </p:nvSpPr>
        <p:spPr/>
        <p:txBody>
          <a:bodyPr/>
          <a:lstStyle/>
          <a:p>
            <a:pPr rtl="0"/>
            <a:endParaRPr lang="en-GB" noProof="0"/>
          </a:p>
        </p:txBody>
      </p:sp>
      <p:sp>
        <p:nvSpPr>
          <p:cNvPr id="6" name="Slide Number Placeholder 5">
            <a:extLst>
              <a:ext uri="{FF2B5EF4-FFF2-40B4-BE49-F238E27FC236}">
                <a16:creationId xmlns:a16="http://schemas.microsoft.com/office/drawing/2014/main" id="{E07FB4B7-2D6C-0851-6513-C87E98AAB386}"/>
              </a:ext>
            </a:extLst>
          </p:cNvPr>
          <p:cNvSpPr>
            <a:spLocks noGrp="1"/>
          </p:cNvSpPr>
          <p:nvPr>
            <p:ph type="sldNum" sz="quarter" idx="12"/>
          </p:nvPr>
        </p:nvSpPr>
        <p:spPr/>
        <p:txBody>
          <a:bodyPr/>
          <a:lstStyle/>
          <a:p>
            <a:pPr rtl="0"/>
            <a:fld id="{D57F1E4F-1CFF-5643-939E-217C01CDF565}" type="slidenum">
              <a:rPr lang="en-GB" noProof="0" smtClean="0"/>
              <a:pPr/>
              <a:t>‹#›</a:t>
            </a:fld>
            <a:endParaRPr lang="en-GB" noProof="0"/>
          </a:p>
        </p:txBody>
      </p:sp>
    </p:spTree>
    <p:extLst>
      <p:ext uri="{BB962C8B-B14F-4D97-AF65-F5344CB8AC3E}">
        <p14:creationId xmlns:p14="http://schemas.microsoft.com/office/powerpoint/2010/main" val="3942259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9383FDF-97FB-DB59-A575-A0AFAAE60562}"/>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F0E946DD-25EB-2CEA-1585-D8FC6855DF1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72FC7CB-D963-AE3B-CE4B-5C33C503A759}"/>
              </a:ext>
            </a:extLst>
          </p:cNvPr>
          <p:cNvSpPr>
            <a:spLocks noGrp="1"/>
          </p:cNvSpPr>
          <p:nvPr>
            <p:ph type="dt" sz="half" idx="10"/>
          </p:nvPr>
        </p:nvSpPr>
        <p:spPr/>
        <p:txBody>
          <a:bodyPr/>
          <a:lstStyle/>
          <a:p>
            <a:pPr rtl="0"/>
            <a:fld id="{CCA0F696-8D9A-488A-A0FE-75D696F6CC0F}" type="datetime1">
              <a:rPr lang="en-GB" noProof="0" smtClean="0"/>
              <a:t>2024-08-29</a:t>
            </a:fld>
            <a:endParaRPr lang="en-GB" noProof="0"/>
          </a:p>
        </p:txBody>
      </p:sp>
      <p:sp>
        <p:nvSpPr>
          <p:cNvPr id="5" name="Footer Placeholder 4">
            <a:extLst>
              <a:ext uri="{FF2B5EF4-FFF2-40B4-BE49-F238E27FC236}">
                <a16:creationId xmlns:a16="http://schemas.microsoft.com/office/drawing/2014/main" id="{31BB3525-9FDB-286C-7330-BB1CADA482DF}"/>
              </a:ext>
            </a:extLst>
          </p:cNvPr>
          <p:cNvSpPr>
            <a:spLocks noGrp="1"/>
          </p:cNvSpPr>
          <p:nvPr>
            <p:ph type="ftr" sz="quarter" idx="11"/>
          </p:nvPr>
        </p:nvSpPr>
        <p:spPr/>
        <p:txBody>
          <a:bodyPr/>
          <a:lstStyle/>
          <a:p>
            <a:pPr rtl="0"/>
            <a:endParaRPr lang="en-GB" noProof="0"/>
          </a:p>
        </p:txBody>
      </p:sp>
      <p:sp>
        <p:nvSpPr>
          <p:cNvPr id="6" name="Slide Number Placeholder 5">
            <a:extLst>
              <a:ext uri="{FF2B5EF4-FFF2-40B4-BE49-F238E27FC236}">
                <a16:creationId xmlns:a16="http://schemas.microsoft.com/office/drawing/2014/main" id="{9652BCE4-CA7B-E466-FCF7-D41FCF9CA4FD}"/>
              </a:ext>
            </a:extLst>
          </p:cNvPr>
          <p:cNvSpPr>
            <a:spLocks noGrp="1"/>
          </p:cNvSpPr>
          <p:nvPr>
            <p:ph type="sldNum" sz="quarter" idx="12"/>
          </p:nvPr>
        </p:nvSpPr>
        <p:spPr/>
        <p:txBody>
          <a:bodyPr/>
          <a:lstStyle/>
          <a:p>
            <a:pPr rtl="0"/>
            <a:fld id="{D57F1E4F-1CFF-5643-939E-217C01CDF565}" type="slidenum">
              <a:rPr lang="en-GB" noProof="0" smtClean="0"/>
              <a:pPr/>
              <a:t>‹#›</a:t>
            </a:fld>
            <a:endParaRPr lang="en-GB" noProof="0"/>
          </a:p>
        </p:txBody>
      </p:sp>
    </p:spTree>
    <p:extLst>
      <p:ext uri="{BB962C8B-B14F-4D97-AF65-F5344CB8AC3E}">
        <p14:creationId xmlns:p14="http://schemas.microsoft.com/office/powerpoint/2010/main" val="1284226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78171-13D3-E95F-BA34-1668BE57DE24}"/>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7A030C01-A46D-381F-92F2-6FEDB9E02F6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C2B7C44-E495-99A4-4369-3E95A1FF2F68}"/>
              </a:ext>
            </a:extLst>
          </p:cNvPr>
          <p:cNvSpPr>
            <a:spLocks noGrp="1"/>
          </p:cNvSpPr>
          <p:nvPr>
            <p:ph type="dt" sz="half" idx="10"/>
          </p:nvPr>
        </p:nvSpPr>
        <p:spPr/>
        <p:txBody>
          <a:bodyPr/>
          <a:lstStyle/>
          <a:p>
            <a:pPr rtl="0"/>
            <a:fld id="{977E683F-4A3A-4F28-9E4C-32BBB32DB89B}" type="datetime1">
              <a:rPr lang="en-GB" noProof="0" smtClean="0"/>
              <a:t>2024-08-29</a:t>
            </a:fld>
            <a:endParaRPr lang="en-GB" noProof="0"/>
          </a:p>
        </p:txBody>
      </p:sp>
      <p:sp>
        <p:nvSpPr>
          <p:cNvPr id="5" name="Footer Placeholder 4">
            <a:extLst>
              <a:ext uri="{FF2B5EF4-FFF2-40B4-BE49-F238E27FC236}">
                <a16:creationId xmlns:a16="http://schemas.microsoft.com/office/drawing/2014/main" id="{5A6A87CC-DD39-2768-5107-999ACD1A30F4}"/>
              </a:ext>
            </a:extLst>
          </p:cNvPr>
          <p:cNvSpPr>
            <a:spLocks noGrp="1"/>
          </p:cNvSpPr>
          <p:nvPr>
            <p:ph type="ftr" sz="quarter" idx="11"/>
          </p:nvPr>
        </p:nvSpPr>
        <p:spPr/>
        <p:txBody>
          <a:bodyPr/>
          <a:lstStyle/>
          <a:p>
            <a:pPr rtl="0"/>
            <a:endParaRPr lang="en-GB" noProof="0"/>
          </a:p>
        </p:txBody>
      </p:sp>
      <p:sp>
        <p:nvSpPr>
          <p:cNvPr id="6" name="Slide Number Placeholder 5">
            <a:extLst>
              <a:ext uri="{FF2B5EF4-FFF2-40B4-BE49-F238E27FC236}">
                <a16:creationId xmlns:a16="http://schemas.microsoft.com/office/drawing/2014/main" id="{BD9CB87C-79DB-E290-C54F-C9276725659D}"/>
              </a:ext>
            </a:extLst>
          </p:cNvPr>
          <p:cNvSpPr>
            <a:spLocks noGrp="1"/>
          </p:cNvSpPr>
          <p:nvPr>
            <p:ph type="sldNum" sz="quarter" idx="12"/>
          </p:nvPr>
        </p:nvSpPr>
        <p:spPr/>
        <p:txBody>
          <a:bodyPr/>
          <a:lstStyle/>
          <a:p>
            <a:pPr rtl="0"/>
            <a:fld id="{D57F1E4F-1CFF-5643-939E-217C01CDF565}" type="slidenum">
              <a:rPr lang="en-GB" noProof="0" smtClean="0"/>
              <a:pPr/>
              <a:t>‹#›</a:t>
            </a:fld>
            <a:endParaRPr lang="en-GB" noProof="0"/>
          </a:p>
        </p:txBody>
      </p:sp>
    </p:spTree>
    <p:extLst>
      <p:ext uri="{BB962C8B-B14F-4D97-AF65-F5344CB8AC3E}">
        <p14:creationId xmlns:p14="http://schemas.microsoft.com/office/powerpoint/2010/main" val="3497937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09CFE-2434-24BA-2036-1824C4546B3F}"/>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E56D0796-4F66-2CDC-ADE3-3084316413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65C032C9-6EEE-3CA5-5E11-F47231F5F79C}"/>
              </a:ext>
            </a:extLst>
          </p:cNvPr>
          <p:cNvSpPr>
            <a:spLocks noGrp="1"/>
          </p:cNvSpPr>
          <p:nvPr>
            <p:ph type="dt" sz="half" idx="10"/>
          </p:nvPr>
        </p:nvSpPr>
        <p:spPr/>
        <p:txBody>
          <a:bodyPr/>
          <a:lstStyle/>
          <a:p>
            <a:pPr rtl="0"/>
            <a:fld id="{317BED69-0CA2-4600-9CD5-D10AB7D243D4}" type="datetime1">
              <a:rPr lang="en-GB" noProof="0" smtClean="0"/>
              <a:t>2024-08-29</a:t>
            </a:fld>
            <a:endParaRPr lang="en-GB" noProof="0"/>
          </a:p>
        </p:txBody>
      </p:sp>
      <p:sp>
        <p:nvSpPr>
          <p:cNvPr id="5" name="Footer Placeholder 4">
            <a:extLst>
              <a:ext uri="{FF2B5EF4-FFF2-40B4-BE49-F238E27FC236}">
                <a16:creationId xmlns:a16="http://schemas.microsoft.com/office/drawing/2014/main" id="{3DF97496-D45F-FFAC-1497-394E5C01CF3E}"/>
              </a:ext>
            </a:extLst>
          </p:cNvPr>
          <p:cNvSpPr>
            <a:spLocks noGrp="1"/>
          </p:cNvSpPr>
          <p:nvPr>
            <p:ph type="ftr" sz="quarter" idx="11"/>
          </p:nvPr>
        </p:nvSpPr>
        <p:spPr/>
        <p:txBody>
          <a:bodyPr/>
          <a:lstStyle/>
          <a:p>
            <a:pPr rtl="0"/>
            <a:endParaRPr lang="en-GB" noProof="0"/>
          </a:p>
        </p:txBody>
      </p:sp>
      <p:sp>
        <p:nvSpPr>
          <p:cNvPr id="6" name="Slide Number Placeholder 5">
            <a:extLst>
              <a:ext uri="{FF2B5EF4-FFF2-40B4-BE49-F238E27FC236}">
                <a16:creationId xmlns:a16="http://schemas.microsoft.com/office/drawing/2014/main" id="{439524EA-DC1E-C25A-6D07-8BCB22E9E4CE}"/>
              </a:ext>
            </a:extLst>
          </p:cNvPr>
          <p:cNvSpPr>
            <a:spLocks noGrp="1"/>
          </p:cNvSpPr>
          <p:nvPr>
            <p:ph type="sldNum" sz="quarter" idx="12"/>
          </p:nvPr>
        </p:nvSpPr>
        <p:spPr/>
        <p:txBody>
          <a:bodyPr/>
          <a:lstStyle/>
          <a:p>
            <a:pPr rtl="0"/>
            <a:fld id="{D57F1E4F-1CFF-5643-939E-217C01CDF565}" type="slidenum">
              <a:rPr lang="en-GB" noProof="0" smtClean="0"/>
              <a:pPr/>
              <a:t>‹#›</a:t>
            </a:fld>
            <a:endParaRPr lang="en-GB" noProof="0"/>
          </a:p>
        </p:txBody>
      </p:sp>
    </p:spTree>
    <p:extLst>
      <p:ext uri="{BB962C8B-B14F-4D97-AF65-F5344CB8AC3E}">
        <p14:creationId xmlns:p14="http://schemas.microsoft.com/office/powerpoint/2010/main" val="716579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15C4D-5117-1B81-FBFC-DE397D9EDA8F}"/>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83F0C7C4-B7BE-6395-5F1C-190DA4F26BD8}"/>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C51A708C-AEA6-036B-F1CE-268FE6437961}"/>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FF4DE181-D5D1-1A66-5B01-90D0017F8E9E}"/>
              </a:ext>
            </a:extLst>
          </p:cNvPr>
          <p:cNvSpPr>
            <a:spLocks noGrp="1"/>
          </p:cNvSpPr>
          <p:nvPr>
            <p:ph type="dt" sz="half" idx="10"/>
          </p:nvPr>
        </p:nvSpPr>
        <p:spPr/>
        <p:txBody>
          <a:bodyPr/>
          <a:lstStyle/>
          <a:p>
            <a:pPr rtl="0"/>
            <a:fld id="{1AD02C64-54DF-44A5-AB22-297D6AC826B9}" type="datetime1">
              <a:rPr lang="en-GB" noProof="0" smtClean="0"/>
              <a:t>2024-08-29</a:t>
            </a:fld>
            <a:endParaRPr lang="en-GB" noProof="0"/>
          </a:p>
        </p:txBody>
      </p:sp>
      <p:sp>
        <p:nvSpPr>
          <p:cNvPr id="6" name="Footer Placeholder 5">
            <a:extLst>
              <a:ext uri="{FF2B5EF4-FFF2-40B4-BE49-F238E27FC236}">
                <a16:creationId xmlns:a16="http://schemas.microsoft.com/office/drawing/2014/main" id="{C293C7EC-7F91-0106-EA1B-302C56442D0D}"/>
              </a:ext>
            </a:extLst>
          </p:cNvPr>
          <p:cNvSpPr>
            <a:spLocks noGrp="1"/>
          </p:cNvSpPr>
          <p:nvPr>
            <p:ph type="ftr" sz="quarter" idx="11"/>
          </p:nvPr>
        </p:nvSpPr>
        <p:spPr/>
        <p:txBody>
          <a:bodyPr/>
          <a:lstStyle/>
          <a:p>
            <a:pPr rtl="0"/>
            <a:endParaRPr lang="en-GB" noProof="0"/>
          </a:p>
        </p:txBody>
      </p:sp>
      <p:sp>
        <p:nvSpPr>
          <p:cNvPr id="7" name="Slide Number Placeholder 6">
            <a:extLst>
              <a:ext uri="{FF2B5EF4-FFF2-40B4-BE49-F238E27FC236}">
                <a16:creationId xmlns:a16="http://schemas.microsoft.com/office/drawing/2014/main" id="{A013F5D5-CC12-E510-9E65-47FCFF2CBCA4}"/>
              </a:ext>
            </a:extLst>
          </p:cNvPr>
          <p:cNvSpPr>
            <a:spLocks noGrp="1"/>
          </p:cNvSpPr>
          <p:nvPr>
            <p:ph type="sldNum" sz="quarter" idx="12"/>
          </p:nvPr>
        </p:nvSpPr>
        <p:spPr/>
        <p:txBody>
          <a:bodyPr/>
          <a:lstStyle/>
          <a:p>
            <a:pPr rtl="0"/>
            <a:fld id="{D57F1E4F-1CFF-5643-939E-217C01CDF565}" type="slidenum">
              <a:rPr lang="en-GB" noProof="0" smtClean="0"/>
              <a:pPr/>
              <a:t>‹#›</a:t>
            </a:fld>
            <a:endParaRPr lang="en-GB" noProof="0"/>
          </a:p>
        </p:txBody>
      </p:sp>
    </p:spTree>
    <p:extLst>
      <p:ext uri="{BB962C8B-B14F-4D97-AF65-F5344CB8AC3E}">
        <p14:creationId xmlns:p14="http://schemas.microsoft.com/office/powerpoint/2010/main" val="2020049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CC482-5AE6-0CFD-6D87-FFBED63EF0F9}"/>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38F46725-9C5A-ED2A-0C41-63B28B7BD5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808C29F-4F06-0131-6330-0A1192C3D7F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3CA20C88-C0CD-D715-B15B-087A805244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AA238D66-C77B-B559-7F56-D9E912C936BB}"/>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A8DCF0BD-2108-1517-88E8-2394DE3004AF}"/>
              </a:ext>
            </a:extLst>
          </p:cNvPr>
          <p:cNvSpPr>
            <a:spLocks noGrp="1"/>
          </p:cNvSpPr>
          <p:nvPr>
            <p:ph type="dt" sz="half" idx="10"/>
          </p:nvPr>
        </p:nvSpPr>
        <p:spPr/>
        <p:txBody>
          <a:bodyPr/>
          <a:lstStyle/>
          <a:p>
            <a:pPr rtl="0"/>
            <a:fld id="{C1298F99-A503-4DD5-BACC-0E31C9E5B1FA}" type="datetime1">
              <a:rPr lang="en-GB" noProof="0" smtClean="0"/>
              <a:t>2024-08-29</a:t>
            </a:fld>
            <a:endParaRPr lang="en-GB" noProof="0"/>
          </a:p>
        </p:txBody>
      </p:sp>
      <p:sp>
        <p:nvSpPr>
          <p:cNvPr id="8" name="Footer Placeholder 7">
            <a:extLst>
              <a:ext uri="{FF2B5EF4-FFF2-40B4-BE49-F238E27FC236}">
                <a16:creationId xmlns:a16="http://schemas.microsoft.com/office/drawing/2014/main" id="{0EBB6974-438D-C72A-783F-5468C47466D5}"/>
              </a:ext>
            </a:extLst>
          </p:cNvPr>
          <p:cNvSpPr>
            <a:spLocks noGrp="1"/>
          </p:cNvSpPr>
          <p:nvPr>
            <p:ph type="ftr" sz="quarter" idx="11"/>
          </p:nvPr>
        </p:nvSpPr>
        <p:spPr/>
        <p:txBody>
          <a:bodyPr/>
          <a:lstStyle/>
          <a:p>
            <a:pPr rtl="0"/>
            <a:endParaRPr lang="en-GB" noProof="0"/>
          </a:p>
        </p:txBody>
      </p:sp>
      <p:sp>
        <p:nvSpPr>
          <p:cNvPr id="9" name="Slide Number Placeholder 8">
            <a:extLst>
              <a:ext uri="{FF2B5EF4-FFF2-40B4-BE49-F238E27FC236}">
                <a16:creationId xmlns:a16="http://schemas.microsoft.com/office/drawing/2014/main" id="{4C2A1200-C803-1112-030E-A2D785CF14F6}"/>
              </a:ext>
            </a:extLst>
          </p:cNvPr>
          <p:cNvSpPr>
            <a:spLocks noGrp="1"/>
          </p:cNvSpPr>
          <p:nvPr>
            <p:ph type="sldNum" sz="quarter" idx="12"/>
          </p:nvPr>
        </p:nvSpPr>
        <p:spPr/>
        <p:txBody>
          <a:bodyPr/>
          <a:lstStyle/>
          <a:p>
            <a:pPr rtl="0"/>
            <a:fld id="{D57F1E4F-1CFF-5643-939E-217C01CDF565}" type="slidenum">
              <a:rPr lang="en-GB" noProof="0" smtClean="0"/>
              <a:pPr/>
              <a:t>‹#›</a:t>
            </a:fld>
            <a:endParaRPr lang="en-GB" noProof="0"/>
          </a:p>
        </p:txBody>
      </p:sp>
    </p:spTree>
    <p:extLst>
      <p:ext uri="{BB962C8B-B14F-4D97-AF65-F5344CB8AC3E}">
        <p14:creationId xmlns:p14="http://schemas.microsoft.com/office/powerpoint/2010/main" val="779857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CEC6B-4F69-02C7-E3E4-D232A2BCB879}"/>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F4A285B0-FA54-E437-B4E6-E99AC5D96318}"/>
              </a:ext>
            </a:extLst>
          </p:cNvPr>
          <p:cNvSpPr>
            <a:spLocks noGrp="1"/>
          </p:cNvSpPr>
          <p:nvPr>
            <p:ph type="dt" sz="half" idx="10"/>
          </p:nvPr>
        </p:nvSpPr>
        <p:spPr/>
        <p:txBody>
          <a:bodyPr/>
          <a:lstStyle/>
          <a:p>
            <a:pPr rtl="0"/>
            <a:fld id="{6A8D648D-BF11-4574-B616-43477E60B0C8}" type="datetime1">
              <a:rPr lang="en-GB" noProof="0" smtClean="0"/>
              <a:t>2024-08-29</a:t>
            </a:fld>
            <a:endParaRPr lang="en-GB" noProof="0"/>
          </a:p>
        </p:txBody>
      </p:sp>
      <p:sp>
        <p:nvSpPr>
          <p:cNvPr id="4" name="Footer Placeholder 3">
            <a:extLst>
              <a:ext uri="{FF2B5EF4-FFF2-40B4-BE49-F238E27FC236}">
                <a16:creationId xmlns:a16="http://schemas.microsoft.com/office/drawing/2014/main" id="{A8672119-FD03-A8F1-0CDC-E188F31F9BC3}"/>
              </a:ext>
            </a:extLst>
          </p:cNvPr>
          <p:cNvSpPr>
            <a:spLocks noGrp="1"/>
          </p:cNvSpPr>
          <p:nvPr>
            <p:ph type="ftr" sz="quarter" idx="11"/>
          </p:nvPr>
        </p:nvSpPr>
        <p:spPr/>
        <p:txBody>
          <a:bodyPr/>
          <a:lstStyle/>
          <a:p>
            <a:pPr rtl="0"/>
            <a:endParaRPr lang="en-GB" noProof="0"/>
          </a:p>
        </p:txBody>
      </p:sp>
      <p:sp>
        <p:nvSpPr>
          <p:cNvPr id="5" name="Slide Number Placeholder 4">
            <a:extLst>
              <a:ext uri="{FF2B5EF4-FFF2-40B4-BE49-F238E27FC236}">
                <a16:creationId xmlns:a16="http://schemas.microsoft.com/office/drawing/2014/main" id="{08B01271-39BC-AD7D-994B-C078187C34CE}"/>
              </a:ext>
            </a:extLst>
          </p:cNvPr>
          <p:cNvSpPr>
            <a:spLocks noGrp="1"/>
          </p:cNvSpPr>
          <p:nvPr>
            <p:ph type="sldNum" sz="quarter" idx="12"/>
          </p:nvPr>
        </p:nvSpPr>
        <p:spPr/>
        <p:txBody>
          <a:bodyPr/>
          <a:lstStyle/>
          <a:p>
            <a:pPr rtl="0"/>
            <a:fld id="{D57F1E4F-1CFF-5643-939E-217C01CDF565}" type="slidenum">
              <a:rPr lang="en-GB" noProof="0" smtClean="0"/>
              <a:pPr/>
              <a:t>‹#›</a:t>
            </a:fld>
            <a:endParaRPr lang="en-GB" noProof="0"/>
          </a:p>
        </p:txBody>
      </p:sp>
    </p:spTree>
    <p:extLst>
      <p:ext uri="{BB962C8B-B14F-4D97-AF65-F5344CB8AC3E}">
        <p14:creationId xmlns:p14="http://schemas.microsoft.com/office/powerpoint/2010/main" val="1381772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A5B4ED-E0D7-FA13-CB8E-A00AE5024DD9}"/>
              </a:ext>
            </a:extLst>
          </p:cNvPr>
          <p:cNvSpPr>
            <a:spLocks noGrp="1"/>
          </p:cNvSpPr>
          <p:nvPr>
            <p:ph type="dt" sz="half" idx="10"/>
          </p:nvPr>
        </p:nvSpPr>
        <p:spPr/>
        <p:txBody>
          <a:bodyPr/>
          <a:lstStyle/>
          <a:p>
            <a:pPr rtl="0"/>
            <a:fld id="{C29A8A54-2B35-451E-A3FD-D7B626F52E9F}" type="datetime1">
              <a:rPr lang="en-GB" noProof="0" smtClean="0"/>
              <a:t>2024-08-29</a:t>
            </a:fld>
            <a:endParaRPr lang="en-GB" noProof="0"/>
          </a:p>
        </p:txBody>
      </p:sp>
      <p:sp>
        <p:nvSpPr>
          <p:cNvPr id="3" name="Footer Placeholder 2">
            <a:extLst>
              <a:ext uri="{FF2B5EF4-FFF2-40B4-BE49-F238E27FC236}">
                <a16:creationId xmlns:a16="http://schemas.microsoft.com/office/drawing/2014/main" id="{C8AA2F29-FDB0-E1A6-83A1-886CE52021C7}"/>
              </a:ext>
            </a:extLst>
          </p:cNvPr>
          <p:cNvSpPr>
            <a:spLocks noGrp="1"/>
          </p:cNvSpPr>
          <p:nvPr>
            <p:ph type="ftr" sz="quarter" idx="11"/>
          </p:nvPr>
        </p:nvSpPr>
        <p:spPr/>
        <p:txBody>
          <a:bodyPr/>
          <a:lstStyle/>
          <a:p>
            <a:pPr rtl="0"/>
            <a:endParaRPr lang="en-GB" noProof="0"/>
          </a:p>
        </p:txBody>
      </p:sp>
      <p:sp>
        <p:nvSpPr>
          <p:cNvPr id="4" name="Slide Number Placeholder 3">
            <a:extLst>
              <a:ext uri="{FF2B5EF4-FFF2-40B4-BE49-F238E27FC236}">
                <a16:creationId xmlns:a16="http://schemas.microsoft.com/office/drawing/2014/main" id="{C728D1D0-BB8D-4301-2EBF-76B3E97BFABD}"/>
              </a:ext>
            </a:extLst>
          </p:cNvPr>
          <p:cNvSpPr>
            <a:spLocks noGrp="1"/>
          </p:cNvSpPr>
          <p:nvPr>
            <p:ph type="sldNum" sz="quarter" idx="12"/>
          </p:nvPr>
        </p:nvSpPr>
        <p:spPr/>
        <p:txBody>
          <a:bodyPr/>
          <a:lstStyle/>
          <a:p>
            <a:pPr rtl="0"/>
            <a:fld id="{D57F1E4F-1CFF-5643-939E-217C01CDF565}" type="slidenum">
              <a:rPr lang="en-GB" noProof="0" smtClean="0"/>
              <a:pPr/>
              <a:t>‹#›</a:t>
            </a:fld>
            <a:endParaRPr lang="en-GB" noProof="0"/>
          </a:p>
        </p:txBody>
      </p:sp>
    </p:spTree>
    <p:extLst>
      <p:ext uri="{BB962C8B-B14F-4D97-AF65-F5344CB8AC3E}">
        <p14:creationId xmlns:p14="http://schemas.microsoft.com/office/powerpoint/2010/main" val="2154988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E40D2-CDB4-6726-A45B-6A3B4D44102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DE200C1B-BA9F-BB55-A10E-38ED7B222A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871DA477-0CCC-F266-A23A-7324ACAA10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69AFAB5-A841-DB11-8B32-0CE84C56B1A4}"/>
              </a:ext>
            </a:extLst>
          </p:cNvPr>
          <p:cNvSpPr>
            <a:spLocks noGrp="1"/>
          </p:cNvSpPr>
          <p:nvPr>
            <p:ph type="dt" sz="half" idx="10"/>
          </p:nvPr>
        </p:nvSpPr>
        <p:spPr/>
        <p:txBody>
          <a:bodyPr/>
          <a:lstStyle/>
          <a:p>
            <a:pPr rtl="0"/>
            <a:fld id="{FA0F4DF5-1B40-462E-9D6C-F6312C32E9AE}" type="datetime1">
              <a:rPr lang="en-GB" noProof="0" smtClean="0"/>
              <a:t>2024-08-29</a:t>
            </a:fld>
            <a:endParaRPr lang="en-GB" noProof="0"/>
          </a:p>
        </p:txBody>
      </p:sp>
      <p:sp>
        <p:nvSpPr>
          <p:cNvPr id="6" name="Footer Placeholder 5">
            <a:extLst>
              <a:ext uri="{FF2B5EF4-FFF2-40B4-BE49-F238E27FC236}">
                <a16:creationId xmlns:a16="http://schemas.microsoft.com/office/drawing/2014/main" id="{3067BED4-865D-847C-E585-D094A8057EA4}"/>
              </a:ext>
            </a:extLst>
          </p:cNvPr>
          <p:cNvSpPr>
            <a:spLocks noGrp="1"/>
          </p:cNvSpPr>
          <p:nvPr>
            <p:ph type="ftr" sz="quarter" idx="11"/>
          </p:nvPr>
        </p:nvSpPr>
        <p:spPr/>
        <p:txBody>
          <a:bodyPr/>
          <a:lstStyle/>
          <a:p>
            <a:pPr rtl="0"/>
            <a:endParaRPr lang="en-GB" noProof="0"/>
          </a:p>
        </p:txBody>
      </p:sp>
      <p:sp>
        <p:nvSpPr>
          <p:cNvPr id="7" name="Slide Number Placeholder 6">
            <a:extLst>
              <a:ext uri="{FF2B5EF4-FFF2-40B4-BE49-F238E27FC236}">
                <a16:creationId xmlns:a16="http://schemas.microsoft.com/office/drawing/2014/main" id="{D25A0F4A-A2A9-74F0-C443-B641B0C1D3BF}"/>
              </a:ext>
            </a:extLst>
          </p:cNvPr>
          <p:cNvSpPr>
            <a:spLocks noGrp="1"/>
          </p:cNvSpPr>
          <p:nvPr>
            <p:ph type="sldNum" sz="quarter" idx="12"/>
          </p:nvPr>
        </p:nvSpPr>
        <p:spPr/>
        <p:txBody>
          <a:bodyPr/>
          <a:lstStyle/>
          <a:p>
            <a:pPr rtl="0"/>
            <a:fld id="{D57F1E4F-1CFF-5643-939E-217C01CDF565}" type="slidenum">
              <a:rPr lang="en-GB" noProof="0" smtClean="0"/>
              <a:pPr/>
              <a:t>‹#›</a:t>
            </a:fld>
            <a:endParaRPr lang="en-GB" noProof="0"/>
          </a:p>
        </p:txBody>
      </p:sp>
    </p:spTree>
    <p:extLst>
      <p:ext uri="{BB962C8B-B14F-4D97-AF65-F5344CB8AC3E}">
        <p14:creationId xmlns:p14="http://schemas.microsoft.com/office/powerpoint/2010/main" val="146269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F6CED-6FDF-4C4B-7DD2-75DD0ACD025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74A7F3FB-13C5-9D34-8C7D-6C52EFA920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D76F2F5-F906-B64A-247A-5094D9209C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29C8F17-5DAB-C25F-6D29-41D3E0EEC393}"/>
              </a:ext>
            </a:extLst>
          </p:cNvPr>
          <p:cNvSpPr>
            <a:spLocks noGrp="1"/>
          </p:cNvSpPr>
          <p:nvPr>
            <p:ph type="dt" sz="half" idx="10"/>
          </p:nvPr>
        </p:nvSpPr>
        <p:spPr/>
        <p:txBody>
          <a:bodyPr/>
          <a:lstStyle/>
          <a:p>
            <a:pPr rtl="0"/>
            <a:fld id="{EE99B1C8-41EF-4747-B0FA-AA5D2677354A}" type="datetime1">
              <a:rPr lang="en-GB" noProof="0" smtClean="0"/>
              <a:t>2024-08-29</a:t>
            </a:fld>
            <a:endParaRPr lang="en-GB" noProof="0"/>
          </a:p>
        </p:txBody>
      </p:sp>
      <p:sp>
        <p:nvSpPr>
          <p:cNvPr id="6" name="Footer Placeholder 5">
            <a:extLst>
              <a:ext uri="{FF2B5EF4-FFF2-40B4-BE49-F238E27FC236}">
                <a16:creationId xmlns:a16="http://schemas.microsoft.com/office/drawing/2014/main" id="{A79F8003-5446-B27F-F4C0-8E2B6685282C}"/>
              </a:ext>
            </a:extLst>
          </p:cNvPr>
          <p:cNvSpPr>
            <a:spLocks noGrp="1"/>
          </p:cNvSpPr>
          <p:nvPr>
            <p:ph type="ftr" sz="quarter" idx="11"/>
          </p:nvPr>
        </p:nvSpPr>
        <p:spPr/>
        <p:txBody>
          <a:bodyPr/>
          <a:lstStyle/>
          <a:p>
            <a:pPr rtl="0"/>
            <a:endParaRPr lang="en-GB" noProof="0"/>
          </a:p>
        </p:txBody>
      </p:sp>
      <p:sp>
        <p:nvSpPr>
          <p:cNvPr id="7" name="Slide Number Placeholder 6">
            <a:extLst>
              <a:ext uri="{FF2B5EF4-FFF2-40B4-BE49-F238E27FC236}">
                <a16:creationId xmlns:a16="http://schemas.microsoft.com/office/drawing/2014/main" id="{A3DFC2C1-164A-CA75-4B80-6391040DEE78}"/>
              </a:ext>
            </a:extLst>
          </p:cNvPr>
          <p:cNvSpPr>
            <a:spLocks noGrp="1"/>
          </p:cNvSpPr>
          <p:nvPr>
            <p:ph type="sldNum" sz="quarter" idx="12"/>
          </p:nvPr>
        </p:nvSpPr>
        <p:spPr/>
        <p:txBody>
          <a:bodyPr/>
          <a:lstStyle/>
          <a:p>
            <a:pPr rtl="0"/>
            <a:fld id="{D57F1E4F-1CFF-5643-939E-217C01CDF565}" type="slidenum">
              <a:rPr lang="en-GB" noProof="0" smtClean="0"/>
              <a:pPr/>
              <a:t>‹#›</a:t>
            </a:fld>
            <a:endParaRPr lang="en-GB" noProof="0"/>
          </a:p>
        </p:txBody>
      </p:sp>
    </p:spTree>
    <p:extLst>
      <p:ext uri="{BB962C8B-B14F-4D97-AF65-F5344CB8AC3E}">
        <p14:creationId xmlns:p14="http://schemas.microsoft.com/office/powerpoint/2010/main" val="531176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83D141-5C3F-92DA-9442-DCC6CFC727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03D2F5A5-4D62-90E5-9C32-5ED8E8ED76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323603F3-E792-17C5-5581-3EF9CEFC7F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1B341467-3123-4C80-A6B3-57B4C464257A}" type="datetime1">
              <a:rPr lang="en-GB" noProof="0" smtClean="0"/>
              <a:t>2024-08-29</a:t>
            </a:fld>
            <a:endParaRPr lang="en-GB" noProof="0"/>
          </a:p>
        </p:txBody>
      </p:sp>
      <p:sp>
        <p:nvSpPr>
          <p:cNvPr id="5" name="Footer Placeholder 4">
            <a:extLst>
              <a:ext uri="{FF2B5EF4-FFF2-40B4-BE49-F238E27FC236}">
                <a16:creationId xmlns:a16="http://schemas.microsoft.com/office/drawing/2014/main" id="{0E0D0192-CB35-05B6-F8B2-7E27C25051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en-GB" noProof="0"/>
          </a:p>
        </p:txBody>
      </p:sp>
      <p:sp>
        <p:nvSpPr>
          <p:cNvPr id="6" name="Slide Number Placeholder 5">
            <a:extLst>
              <a:ext uri="{FF2B5EF4-FFF2-40B4-BE49-F238E27FC236}">
                <a16:creationId xmlns:a16="http://schemas.microsoft.com/office/drawing/2014/main" id="{35278436-A0D6-C9C6-0540-2D490D92CC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D57F1E4F-1CFF-5643-939E-217C01CDF565}" type="slidenum">
              <a:rPr lang="en-GB" noProof="0" smtClean="0"/>
              <a:pPr/>
              <a:t>‹#›</a:t>
            </a:fld>
            <a:endParaRPr lang="en-GB" noProof="0"/>
          </a:p>
        </p:txBody>
      </p:sp>
    </p:spTree>
    <p:extLst>
      <p:ext uri="{BB962C8B-B14F-4D97-AF65-F5344CB8AC3E}">
        <p14:creationId xmlns:p14="http://schemas.microsoft.com/office/powerpoint/2010/main" val="116521137"/>
      </p:ext>
    </p:extLst>
  </p:cSld>
  <p:clrMap bg1="dk1" tx1="lt1" bg2="dk2" tx2="lt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uelac.sharepoint.com/sites/studentsupport/SitePages/Disability-&amp;-Dyslexia-Team.aspx" TargetMode="External"/><Relationship Id="rId2" Type="http://schemas.openxmlformats.org/officeDocument/2006/relationships/hyperlink" Target="https://www.instituteforapprenticeships.org/quality/end-point-assessment-reasonable-adjustments-guidanc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uelac.sharepoint.com/sites/hr/SitePages/A-Z-(Employee-Handbook).aspx" TargetMode="External"/><Relationship Id="rId2" Type="http://schemas.openxmlformats.org/officeDocument/2006/relationships/hyperlink" Target="https://uelac.sharepoint.com/sites/hr/SitePages/UEL's-Values-and-Behaviours.aspx?web=1" TargetMode="External"/><Relationship Id="rId1" Type="http://schemas.openxmlformats.org/officeDocument/2006/relationships/slideLayout" Target="../slideLayouts/slideLayout2.xml"/><Relationship Id="rId6" Type="http://schemas.openxmlformats.org/officeDocument/2006/relationships/hyperlink" Target="mailto:oie@uel.ac.uk" TargetMode="External"/><Relationship Id="rId5" Type="http://schemas.openxmlformats.org/officeDocument/2006/relationships/hyperlink" Target="https://uelac.sharepoint.com/sites/OIE" TargetMode="External"/><Relationship Id="rId4" Type="http://schemas.openxmlformats.org/officeDocument/2006/relationships/hyperlink" Target="mailto:hrhub@uel.ac.uk"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qae@uel.ac.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hyperlink" Target="https://www.officeforstudents.org.uk/media/d4649bbf-f6d6-49d0-8a16-3e322ba7f9a5/eqa-of-apprenticeships-end-point-assessments-guidance.pdf" TargetMode="Externa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academicmisconduct@uel.ac.uk" TargetMode="External"/><Relationship Id="rId2" Type="http://schemas.openxmlformats.org/officeDocument/2006/relationships/hyperlink" Target="https://www.uel.ac.uk/about/governance/manual-general-regulation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appeals@uel.ac.uk" TargetMode="External"/><Relationship Id="rId2" Type="http://schemas.openxmlformats.org/officeDocument/2006/relationships/hyperlink" Target="mailto:complaints@uel.ac.uk" TargetMode="External"/><Relationship Id="rId1" Type="http://schemas.openxmlformats.org/officeDocument/2006/relationships/slideLayout" Target="../slideLayouts/slideLayout2.xml"/><Relationship Id="rId5" Type="http://schemas.openxmlformats.org/officeDocument/2006/relationships/hyperlink" Target="https://www.oiahe.org.uk/students/can-you-complain-to-us/" TargetMode="External"/><Relationship Id="rId4" Type="http://schemas.openxmlformats.org/officeDocument/2006/relationships/hyperlink" Target="https://uelac.sharepoint.com/sites/GovernanceandLegal/SitePages/Complaints-and-Appeals.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80833-6B30-404E-B0FA-39D7DC4B1616}"/>
              </a:ext>
            </a:extLst>
          </p:cNvPr>
          <p:cNvSpPr>
            <a:spLocks noGrp="1"/>
          </p:cNvSpPr>
          <p:nvPr>
            <p:ph type="ctrTitle"/>
          </p:nvPr>
        </p:nvSpPr>
        <p:spPr>
          <a:xfrm>
            <a:off x="361124" y="2087562"/>
            <a:ext cx="10935872" cy="2682875"/>
          </a:xfrm>
        </p:spPr>
        <p:txBody>
          <a:bodyPr wrap="square" rtlCol="0" anchor="t">
            <a:normAutofit/>
          </a:bodyPr>
          <a:lstStyle/>
          <a:p>
            <a:pPr algn="l" rtl="0"/>
            <a:r>
              <a:rPr lang="en-GB" sz="4800" b="1" dirty="0">
                <a:solidFill>
                  <a:schemeClr val="tx2"/>
                </a:solidFill>
                <a:effectLst/>
              </a:rPr>
              <a:t>Independent Assessor Training for Integrated End Point Assessment</a:t>
            </a:r>
            <a:br>
              <a:rPr lang="en-GB" sz="7200" b="1" dirty="0">
                <a:effectLst/>
              </a:rPr>
            </a:br>
            <a:r>
              <a:rPr lang="en-GB" sz="3600" b="1" cap="none" dirty="0">
                <a:solidFill>
                  <a:schemeClr val="tx1"/>
                </a:solidFill>
                <a:effectLst/>
              </a:rPr>
              <a:t>2024-25</a:t>
            </a:r>
            <a:br>
              <a:rPr lang="en-GB" sz="3600" cap="none" dirty="0">
                <a:solidFill>
                  <a:schemeClr val="tx1"/>
                </a:solidFill>
                <a:effectLst/>
                <a:latin typeface="Raleway" pitchFamily="2" charset="0"/>
              </a:rPr>
            </a:br>
            <a:br>
              <a:rPr lang="en-GB" sz="3200" cap="none" dirty="0">
                <a:solidFill>
                  <a:schemeClr val="tx1"/>
                </a:solidFill>
                <a:effectLst/>
                <a:latin typeface="Raleway" pitchFamily="2" charset="0"/>
              </a:rPr>
            </a:br>
            <a:r>
              <a:rPr lang="en-GB" sz="2000" cap="none" dirty="0">
                <a:solidFill>
                  <a:schemeClr val="tx1"/>
                </a:solidFill>
                <a:effectLst/>
                <a:latin typeface="Raleway" pitchFamily="2" charset="0"/>
              </a:rPr>
              <a:t>Updated: </a:t>
            </a:r>
            <a:r>
              <a:rPr lang="en-GB" sz="2000" dirty="0">
                <a:latin typeface="Raleway" pitchFamily="2" charset="0"/>
              </a:rPr>
              <a:t>29</a:t>
            </a:r>
            <a:r>
              <a:rPr lang="en-GB" sz="2000" cap="none" dirty="0">
                <a:solidFill>
                  <a:schemeClr val="tx1"/>
                </a:solidFill>
                <a:effectLst/>
                <a:latin typeface="Raleway" pitchFamily="2" charset="0"/>
              </a:rPr>
              <a:t> August 2024</a:t>
            </a:r>
            <a:endParaRPr lang="en-GB" sz="7200" b="1" cap="none" dirty="0">
              <a:effectLst/>
              <a:latin typeface="Raleway" pitchFamily="2" charset="0"/>
            </a:endParaRPr>
          </a:p>
        </p:txBody>
      </p:sp>
      <p:pic>
        <p:nvPicPr>
          <p:cNvPr id="3" name="Picture 2">
            <a:extLst>
              <a:ext uri="{FF2B5EF4-FFF2-40B4-BE49-F238E27FC236}">
                <a16:creationId xmlns:a16="http://schemas.microsoft.com/office/drawing/2014/main" id="{FC618E95-ADDE-2667-CEB2-A45EB07060C2}"/>
              </a:ext>
            </a:extLst>
          </p:cNvPr>
          <p:cNvPicPr>
            <a:picLocks noChangeAspect="1"/>
          </p:cNvPicPr>
          <p:nvPr/>
        </p:nvPicPr>
        <p:blipFill>
          <a:blip r:embed="rId3"/>
          <a:stretch>
            <a:fillRect/>
          </a:stretch>
        </p:blipFill>
        <p:spPr>
          <a:xfrm>
            <a:off x="361125" y="6036199"/>
            <a:ext cx="4395561" cy="540000"/>
          </a:xfrm>
          <a:prstGeom prst="rect">
            <a:avLst/>
          </a:prstGeom>
        </p:spPr>
      </p:pic>
    </p:spTree>
    <p:extLst>
      <p:ext uri="{BB962C8B-B14F-4D97-AF65-F5344CB8AC3E}">
        <p14:creationId xmlns:p14="http://schemas.microsoft.com/office/powerpoint/2010/main" val="8141019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F4A2B47A-53B8-3276-D062-143F2837D206}"/>
              </a:ext>
            </a:extLst>
          </p:cNvPr>
          <p:cNvSpPr>
            <a:spLocks noGrp="1"/>
          </p:cNvSpPr>
          <p:nvPr>
            <p:ph idx="1"/>
          </p:nvPr>
        </p:nvSpPr>
        <p:spPr/>
        <p:txBody>
          <a:bodyPr numCol="1">
            <a:noAutofit/>
          </a:bodyPr>
          <a:lstStyle/>
          <a:p>
            <a:pPr>
              <a:lnSpc>
                <a:spcPct val="120000"/>
              </a:lnSpc>
            </a:pPr>
            <a:r>
              <a:rPr lang="en-GB" sz="1600" dirty="0"/>
              <a:t>IfATE has designed a Reasonable Adjustments Matrix which underpins any decisions made by UEL relating to reasonable adjustments of EPA practice, available at </a:t>
            </a:r>
            <a:r>
              <a:rPr lang="en-GB" sz="1600" dirty="0">
                <a:solidFill>
                  <a:schemeClr val="accent1"/>
                </a:solidFill>
                <a:hlinkClick r:id="rId2">
                  <a:extLst>
                    <a:ext uri="{A12FA001-AC4F-418D-AE19-62706E023703}">
                      <ahyp:hlinkClr xmlns:ahyp="http://schemas.microsoft.com/office/drawing/2018/hyperlinkcolor" val="tx"/>
                    </a:ext>
                  </a:extLst>
                </a:hlinkClick>
              </a:rPr>
              <a:t>https://www.instituteforapprenticeships.org/quality/end-point-assessment-reasonable-adjustments-guidance/</a:t>
            </a:r>
            <a:r>
              <a:rPr lang="en-GB" sz="1600" dirty="0"/>
              <a:t>.</a:t>
            </a:r>
          </a:p>
          <a:p>
            <a:pPr>
              <a:lnSpc>
                <a:spcPct val="120000"/>
              </a:lnSpc>
            </a:pPr>
            <a:r>
              <a:rPr lang="en-GB" sz="1600" dirty="0"/>
              <a:t>In order to receive reasonable adjustments, apprentices will be expected to have engaged with the UEL Disability and Dyslexia Service (DDS) which has a dedicated intranet page available at: </a:t>
            </a:r>
            <a:r>
              <a:rPr lang="en-GB" sz="1600" dirty="0">
                <a:solidFill>
                  <a:schemeClr val="accent1"/>
                </a:solidFill>
                <a:hlinkClick r:id="rId3">
                  <a:extLst>
                    <a:ext uri="{A12FA001-AC4F-418D-AE19-62706E023703}">
                      <ahyp:hlinkClr xmlns:ahyp="http://schemas.microsoft.com/office/drawing/2018/hyperlinkcolor" val="tx"/>
                    </a:ext>
                  </a:extLst>
                </a:hlinkClick>
              </a:rPr>
              <a:t>https://uelac.sharepoint.com/sites/studentsupport/SitePages/Disability-&amp;-Dyslexia-Team.aspx</a:t>
            </a:r>
            <a:r>
              <a:rPr lang="en-GB" sz="1600" dirty="0"/>
              <a:t>.</a:t>
            </a:r>
          </a:p>
          <a:p>
            <a:pPr>
              <a:lnSpc>
                <a:spcPct val="120000"/>
              </a:lnSpc>
            </a:pPr>
            <a:r>
              <a:rPr lang="en-GB" sz="1600" dirty="0"/>
              <a:t>The details of any reasonable adjustments which have been agreed for an apprentice will be communicated with Independent Assessors in advance of EPA.</a:t>
            </a:r>
          </a:p>
        </p:txBody>
      </p:sp>
      <p:sp>
        <p:nvSpPr>
          <p:cNvPr id="4" name="Title 3">
            <a:extLst>
              <a:ext uri="{FF2B5EF4-FFF2-40B4-BE49-F238E27FC236}">
                <a16:creationId xmlns:a16="http://schemas.microsoft.com/office/drawing/2014/main" id="{B35C3E45-D275-126D-55F3-58350EC900BD}"/>
              </a:ext>
            </a:extLst>
          </p:cNvPr>
          <p:cNvSpPr>
            <a:spLocks noGrp="1"/>
          </p:cNvSpPr>
          <p:nvPr>
            <p:ph type="title"/>
          </p:nvPr>
        </p:nvSpPr>
        <p:spPr/>
        <p:txBody>
          <a:bodyPr/>
          <a:lstStyle/>
          <a:p>
            <a:r>
              <a:rPr lang="en-GB" b="1" dirty="0"/>
              <a:t>Reasonable adjustments</a:t>
            </a:r>
          </a:p>
        </p:txBody>
      </p:sp>
    </p:spTree>
    <p:extLst>
      <p:ext uri="{BB962C8B-B14F-4D97-AF65-F5344CB8AC3E}">
        <p14:creationId xmlns:p14="http://schemas.microsoft.com/office/powerpoint/2010/main" val="2280111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F4A2B47A-53B8-3276-D062-143F2837D206}"/>
              </a:ext>
            </a:extLst>
          </p:cNvPr>
          <p:cNvSpPr>
            <a:spLocks noGrp="1"/>
          </p:cNvSpPr>
          <p:nvPr>
            <p:ph idx="1"/>
          </p:nvPr>
        </p:nvSpPr>
        <p:spPr/>
        <p:txBody>
          <a:bodyPr numCol="1">
            <a:noAutofit/>
          </a:bodyPr>
          <a:lstStyle/>
          <a:p>
            <a:pPr>
              <a:lnSpc>
                <a:spcPct val="120000"/>
              </a:lnSpc>
            </a:pPr>
            <a:r>
              <a:rPr lang="en-GB" sz="1600" dirty="0"/>
              <a:t>Inclusion is one of UEL’s three core values, along with Courage and Passion).</a:t>
            </a:r>
          </a:p>
          <a:p>
            <a:pPr>
              <a:lnSpc>
                <a:spcPct val="120000"/>
              </a:lnSpc>
            </a:pPr>
            <a:r>
              <a:rPr lang="en-GB" sz="1600" dirty="0"/>
              <a:t>All Independent Assessors, as members of the UEL staff community, are expected to act in line with key UEL policies and procedures relating to EDI, including: </a:t>
            </a:r>
          </a:p>
          <a:p>
            <a:pPr lvl="1">
              <a:lnSpc>
                <a:spcPct val="120000"/>
              </a:lnSpc>
              <a:buFont typeface="Courier New" panose="02070309020205020404" pitchFamily="49" charset="0"/>
              <a:buChar char="o"/>
            </a:pPr>
            <a:r>
              <a:rPr lang="en-GB" sz="1600" dirty="0"/>
              <a:t>Upholding the UEL values and behaviours, available at </a:t>
            </a:r>
            <a:r>
              <a:rPr lang="en-GB" sz="1600" dirty="0">
                <a:solidFill>
                  <a:schemeClr val="accent1"/>
                </a:solidFill>
                <a:hlinkClick r:id="rId2">
                  <a:extLst>
                    <a:ext uri="{A12FA001-AC4F-418D-AE19-62706E023703}">
                      <ahyp:hlinkClr xmlns:ahyp="http://schemas.microsoft.com/office/drawing/2018/hyperlinkcolor" val="tx"/>
                    </a:ext>
                  </a:extLst>
                </a:hlinkClick>
              </a:rPr>
              <a:t>https://uelac.sharepoint.com/sites/hr/SitePages/UEL's-Values-and-Behaviours.aspx?web=1</a:t>
            </a:r>
            <a:r>
              <a:rPr lang="en-GB" sz="1600" dirty="0"/>
              <a:t>.</a:t>
            </a:r>
          </a:p>
          <a:p>
            <a:pPr lvl="1">
              <a:lnSpc>
                <a:spcPct val="120000"/>
              </a:lnSpc>
              <a:buFont typeface="Courier New" panose="02070309020205020404" pitchFamily="49" charset="0"/>
              <a:buChar char="o"/>
            </a:pPr>
            <a:r>
              <a:rPr lang="en-GB" sz="1600" dirty="0"/>
              <a:t>Following all UEL staff policies (including the Equality, Diversity and Inclusion Policy), available at </a:t>
            </a:r>
            <a:r>
              <a:rPr lang="en-GB" sz="1600" dirty="0">
                <a:solidFill>
                  <a:schemeClr val="accent1"/>
                </a:solidFill>
                <a:hlinkClick r:id="rId3">
                  <a:extLst>
                    <a:ext uri="{A12FA001-AC4F-418D-AE19-62706E023703}">
                      <ahyp:hlinkClr xmlns:ahyp="http://schemas.microsoft.com/office/drawing/2018/hyperlinkcolor" val="tx"/>
                    </a:ext>
                  </a:extLst>
                </a:hlinkClick>
              </a:rPr>
              <a:t>https://uelac.sharepoint.com/sites/hr/SitePages/A-Z-(Employee-Handbook).aspx</a:t>
            </a:r>
            <a:r>
              <a:rPr lang="en-GB" sz="1600" dirty="0"/>
              <a:t>.</a:t>
            </a:r>
          </a:p>
          <a:p>
            <a:pPr lvl="1">
              <a:lnSpc>
                <a:spcPct val="120000"/>
              </a:lnSpc>
              <a:buFont typeface="Courier New" panose="02070309020205020404" pitchFamily="49" charset="0"/>
              <a:buChar char="o"/>
            </a:pPr>
            <a:r>
              <a:rPr lang="en-GB" sz="1600" dirty="0"/>
              <a:t>Escalate any issues relating to the above to the People &amp; Culture team at </a:t>
            </a:r>
            <a:r>
              <a:rPr lang="en-GB" sz="1600" dirty="0">
                <a:solidFill>
                  <a:schemeClr val="accent1"/>
                </a:solidFill>
                <a:hlinkClick r:id="rId4">
                  <a:extLst>
                    <a:ext uri="{A12FA001-AC4F-418D-AE19-62706E023703}">
                      <ahyp:hlinkClr xmlns:ahyp="http://schemas.microsoft.com/office/drawing/2018/hyperlinkcolor" val="tx"/>
                    </a:ext>
                  </a:extLst>
                </a:hlinkClick>
              </a:rPr>
              <a:t>hrhub@uel.ac.uk</a:t>
            </a:r>
            <a:r>
              <a:rPr lang="en-GB" sz="1600" dirty="0"/>
              <a:t>.</a:t>
            </a:r>
          </a:p>
          <a:p>
            <a:pPr>
              <a:lnSpc>
                <a:spcPct val="120000"/>
              </a:lnSpc>
            </a:pPr>
            <a:r>
              <a:rPr lang="en-GB" sz="1600" dirty="0"/>
              <a:t>The institutional lead on all matters relating to EDI is our Office for Institutional Equity (OIE) who have a dedicated intranet page available at </a:t>
            </a:r>
            <a:r>
              <a:rPr lang="en-GB" sz="1600" dirty="0">
                <a:solidFill>
                  <a:schemeClr val="accent1"/>
                </a:solidFill>
                <a:hlinkClick r:id="rId5">
                  <a:extLst>
                    <a:ext uri="{A12FA001-AC4F-418D-AE19-62706E023703}">
                      <ahyp:hlinkClr xmlns:ahyp="http://schemas.microsoft.com/office/drawing/2018/hyperlinkcolor" val="tx"/>
                    </a:ext>
                  </a:extLst>
                </a:hlinkClick>
              </a:rPr>
              <a:t>https://uelac.sharepoint.com/sites/OIE</a:t>
            </a:r>
            <a:r>
              <a:rPr lang="en-GB" sz="1600" dirty="0">
                <a:solidFill>
                  <a:schemeClr val="accent1"/>
                </a:solidFill>
              </a:rPr>
              <a:t> </a:t>
            </a:r>
            <a:r>
              <a:rPr lang="en-GB" sz="1600" dirty="0"/>
              <a:t>and are contactable at </a:t>
            </a:r>
            <a:r>
              <a:rPr lang="en-GB" sz="1600" dirty="0">
                <a:solidFill>
                  <a:schemeClr val="accent1"/>
                </a:solidFill>
                <a:hlinkClick r:id="rId6">
                  <a:extLst>
                    <a:ext uri="{A12FA001-AC4F-418D-AE19-62706E023703}">
                      <ahyp:hlinkClr xmlns:ahyp="http://schemas.microsoft.com/office/drawing/2018/hyperlinkcolor" val="tx"/>
                    </a:ext>
                  </a:extLst>
                </a:hlinkClick>
              </a:rPr>
              <a:t>oie@uel.ac.uk</a:t>
            </a:r>
            <a:r>
              <a:rPr lang="en-GB" sz="1600" dirty="0"/>
              <a:t>. </a:t>
            </a:r>
          </a:p>
        </p:txBody>
      </p:sp>
      <p:sp>
        <p:nvSpPr>
          <p:cNvPr id="4" name="Title 3">
            <a:extLst>
              <a:ext uri="{FF2B5EF4-FFF2-40B4-BE49-F238E27FC236}">
                <a16:creationId xmlns:a16="http://schemas.microsoft.com/office/drawing/2014/main" id="{B35C3E45-D275-126D-55F3-58350EC900BD}"/>
              </a:ext>
            </a:extLst>
          </p:cNvPr>
          <p:cNvSpPr>
            <a:spLocks noGrp="1"/>
          </p:cNvSpPr>
          <p:nvPr>
            <p:ph type="title"/>
          </p:nvPr>
        </p:nvSpPr>
        <p:spPr/>
        <p:txBody>
          <a:bodyPr/>
          <a:lstStyle/>
          <a:p>
            <a:r>
              <a:rPr lang="en-GB" b="1" dirty="0"/>
              <a:t>Equality, diversity and inclusion (EDI)</a:t>
            </a:r>
          </a:p>
        </p:txBody>
      </p:sp>
    </p:spTree>
    <p:extLst>
      <p:ext uri="{BB962C8B-B14F-4D97-AF65-F5344CB8AC3E}">
        <p14:creationId xmlns:p14="http://schemas.microsoft.com/office/powerpoint/2010/main" val="3347900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F4A2B47A-53B8-3276-D062-143F2837D206}"/>
              </a:ext>
            </a:extLst>
          </p:cNvPr>
          <p:cNvSpPr>
            <a:spLocks noGrp="1"/>
          </p:cNvSpPr>
          <p:nvPr>
            <p:ph idx="1"/>
          </p:nvPr>
        </p:nvSpPr>
        <p:spPr/>
        <p:txBody>
          <a:bodyPr numCol="2">
            <a:noAutofit/>
          </a:bodyPr>
          <a:lstStyle/>
          <a:p>
            <a:pPr marL="0" indent="0">
              <a:lnSpc>
                <a:spcPct val="120000"/>
              </a:lnSpc>
              <a:buNone/>
            </a:pPr>
            <a:r>
              <a:rPr lang="en-GB" sz="1600" dirty="0"/>
              <a:t>Coming soon!</a:t>
            </a:r>
          </a:p>
        </p:txBody>
      </p:sp>
      <p:sp>
        <p:nvSpPr>
          <p:cNvPr id="4" name="Title 3">
            <a:extLst>
              <a:ext uri="{FF2B5EF4-FFF2-40B4-BE49-F238E27FC236}">
                <a16:creationId xmlns:a16="http://schemas.microsoft.com/office/drawing/2014/main" id="{B35C3E45-D275-126D-55F3-58350EC900BD}"/>
              </a:ext>
            </a:extLst>
          </p:cNvPr>
          <p:cNvSpPr>
            <a:spLocks noGrp="1"/>
          </p:cNvSpPr>
          <p:nvPr>
            <p:ph type="title"/>
          </p:nvPr>
        </p:nvSpPr>
        <p:spPr/>
        <p:txBody>
          <a:bodyPr/>
          <a:lstStyle/>
          <a:p>
            <a:r>
              <a:rPr lang="en-GB" b="1" dirty="0"/>
              <a:t>Principles of EPA Feedback</a:t>
            </a:r>
          </a:p>
        </p:txBody>
      </p:sp>
    </p:spTree>
    <p:extLst>
      <p:ext uri="{BB962C8B-B14F-4D97-AF65-F5344CB8AC3E}">
        <p14:creationId xmlns:p14="http://schemas.microsoft.com/office/powerpoint/2010/main" val="13626503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F4A2B47A-53B8-3276-D062-143F2837D206}"/>
              </a:ext>
            </a:extLst>
          </p:cNvPr>
          <p:cNvSpPr>
            <a:spLocks noGrp="1"/>
          </p:cNvSpPr>
          <p:nvPr>
            <p:ph idx="1"/>
          </p:nvPr>
        </p:nvSpPr>
        <p:spPr>
          <a:xfrm>
            <a:off x="838200" y="5476351"/>
            <a:ext cx="10515600" cy="700611"/>
          </a:xfrm>
        </p:spPr>
        <p:txBody>
          <a:bodyPr numCol="1" anchor="b">
            <a:noAutofit/>
          </a:bodyPr>
          <a:lstStyle/>
          <a:p>
            <a:pPr marL="0" indent="0">
              <a:lnSpc>
                <a:spcPct val="120000"/>
              </a:lnSpc>
              <a:buNone/>
            </a:pPr>
            <a:r>
              <a:rPr lang="en-GB" sz="1600" dirty="0"/>
              <a:t>For any questions relating to the contents of this presentation (including any broken hyperlinks), please contact Quality Assurance and Enhancement (</a:t>
            </a:r>
            <a:r>
              <a:rPr lang="en-GB" sz="1600" dirty="0">
                <a:solidFill>
                  <a:schemeClr val="accent1"/>
                </a:solidFill>
                <a:hlinkClick r:id="rId2">
                  <a:extLst>
                    <a:ext uri="{A12FA001-AC4F-418D-AE19-62706E023703}">
                      <ahyp:hlinkClr xmlns:ahyp="http://schemas.microsoft.com/office/drawing/2018/hyperlinkcolor" val="tx"/>
                    </a:ext>
                  </a:extLst>
                </a:hlinkClick>
              </a:rPr>
              <a:t>qae@uel.ac.uk</a:t>
            </a:r>
            <a:r>
              <a:rPr lang="en-GB" sz="1600" dirty="0"/>
              <a:t>).</a:t>
            </a:r>
          </a:p>
        </p:txBody>
      </p:sp>
      <p:sp>
        <p:nvSpPr>
          <p:cNvPr id="3" name="Title 2">
            <a:extLst>
              <a:ext uri="{FF2B5EF4-FFF2-40B4-BE49-F238E27FC236}">
                <a16:creationId xmlns:a16="http://schemas.microsoft.com/office/drawing/2014/main" id="{9C2AEC6C-0B62-A70F-7954-6C1776EE3276}"/>
              </a:ext>
            </a:extLst>
          </p:cNvPr>
          <p:cNvSpPr>
            <a:spLocks noGrp="1"/>
          </p:cNvSpPr>
          <p:nvPr>
            <p:ph type="title"/>
          </p:nvPr>
        </p:nvSpPr>
        <p:spPr>
          <a:xfrm>
            <a:off x="838200" y="365125"/>
            <a:ext cx="10515600" cy="5111226"/>
          </a:xfrm>
        </p:spPr>
        <p:txBody>
          <a:bodyPr anchor="ctr">
            <a:noAutofit/>
          </a:bodyPr>
          <a:lstStyle/>
          <a:p>
            <a:r>
              <a:rPr lang="en-GB" b="1" dirty="0"/>
              <a:t>Thank you for being an</a:t>
            </a:r>
            <a:br>
              <a:rPr lang="en-GB" b="1" dirty="0"/>
            </a:br>
            <a:r>
              <a:rPr lang="en-GB" b="1" dirty="0"/>
              <a:t>Independent Assessor</a:t>
            </a:r>
            <a:br>
              <a:rPr lang="en-GB" b="1" dirty="0"/>
            </a:br>
            <a:r>
              <a:rPr lang="en-GB" b="1" dirty="0"/>
              <a:t>at our University!</a:t>
            </a:r>
          </a:p>
        </p:txBody>
      </p:sp>
    </p:spTree>
    <p:extLst>
      <p:ext uri="{BB962C8B-B14F-4D97-AF65-F5344CB8AC3E}">
        <p14:creationId xmlns:p14="http://schemas.microsoft.com/office/powerpoint/2010/main" val="4163427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F3B4C40B-5CC9-B120-62F8-E4C29B951161}"/>
              </a:ext>
            </a:extLst>
          </p:cNvPr>
          <p:cNvSpPr/>
          <p:nvPr/>
        </p:nvSpPr>
        <p:spPr>
          <a:xfrm>
            <a:off x="3216000" y="2422633"/>
            <a:ext cx="5760000" cy="3600000"/>
          </a:xfrm>
          <a:prstGeom prst="ellipse">
            <a:avLst/>
          </a:prstGeom>
          <a:solidFill>
            <a:schemeClr val="tx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0"/>
              </a:spcBef>
            </a:pPr>
            <a:r>
              <a:rPr lang="en-GB" sz="1800" dirty="0">
                <a:solidFill>
                  <a:schemeClr val="bg2"/>
                </a:solidFill>
              </a:rPr>
              <a:t>At </a:t>
            </a:r>
            <a:r>
              <a:rPr lang="en-GB" sz="1800" b="1" dirty="0">
                <a:solidFill>
                  <a:schemeClr val="bg2"/>
                </a:solidFill>
              </a:rPr>
              <a:t>End Point Assessment (EPA)</a:t>
            </a:r>
            <a:r>
              <a:rPr lang="en-GB" sz="1800" dirty="0">
                <a:solidFill>
                  <a:schemeClr val="bg2"/>
                </a:solidFill>
              </a:rPr>
              <a:t>, </a:t>
            </a:r>
            <a:r>
              <a:rPr lang="en-GB" sz="1800" b="1" dirty="0">
                <a:solidFill>
                  <a:schemeClr val="bg2"/>
                </a:solidFill>
              </a:rPr>
              <a:t>Independent Assessors </a:t>
            </a:r>
            <a:r>
              <a:rPr lang="en-GB" sz="1800" dirty="0">
                <a:solidFill>
                  <a:schemeClr val="bg2"/>
                </a:solidFill>
              </a:rPr>
              <a:t>provide the </a:t>
            </a:r>
            <a:r>
              <a:rPr lang="en-GB" sz="1800" b="1" dirty="0">
                <a:solidFill>
                  <a:schemeClr val="bg2"/>
                </a:solidFill>
              </a:rPr>
              <a:t>independent judgement </a:t>
            </a:r>
            <a:r>
              <a:rPr lang="en-GB" sz="1800" dirty="0">
                <a:solidFill>
                  <a:schemeClr val="bg2"/>
                </a:solidFill>
              </a:rPr>
              <a:t>of an apprentice’s </a:t>
            </a:r>
            <a:r>
              <a:rPr lang="en-GB" sz="1800" b="1" dirty="0">
                <a:solidFill>
                  <a:schemeClr val="bg2"/>
                </a:solidFill>
              </a:rPr>
              <a:t>occupational competence</a:t>
            </a:r>
            <a:r>
              <a:rPr lang="en-GB" sz="1800" dirty="0">
                <a:solidFill>
                  <a:schemeClr val="bg2"/>
                </a:solidFill>
              </a:rPr>
              <a:t> as professionals who are experts in, and respected by, the occupation.</a:t>
            </a:r>
          </a:p>
        </p:txBody>
      </p:sp>
      <p:sp>
        <p:nvSpPr>
          <p:cNvPr id="4" name="Title 3">
            <a:extLst>
              <a:ext uri="{FF2B5EF4-FFF2-40B4-BE49-F238E27FC236}">
                <a16:creationId xmlns:a16="http://schemas.microsoft.com/office/drawing/2014/main" id="{3CA9D1F2-6802-407E-67B1-9C3C65D39711}"/>
              </a:ext>
            </a:extLst>
          </p:cNvPr>
          <p:cNvSpPr>
            <a:spLocks noGrp="1"/>
          </p:cNvSpPr>
          <p:nvPr>
            <p:ph type="title"/>
          </p:nvPr>
        </p:nvSpPr>
        <p:spPr/>
        <p:txBody>
          <a:bodyPr/>
          <a:lstStyle/>
          <a:p>
            <a:r>
              <a:rPr lang="en-GB" b="1" dirty="0"/>
              <a:t>What is an Independent Assessor (IA)?</a:t>
            </a:r>
          </a:p>
        </p:txBody>
      </p:sp>
    </p:spTree>
    <p:extLst>
      <p:ext uri="{BB962C8B-B14F-4D97-AF65-F5344CB8AC3E}">
        <p14:creationId xmlns:p14="http://schemas.microsoft.com/office/powerpoint/2010/main" val="3140716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8CDC6ADF-0D22-9618-79C6-914E477451CD}"/>
              </a:ext>
            </a:extLst>
          </p:cNvPr>
          <p:cNvSpPr>
            <a:spLocks noGrp="1"/>
          </p:cNvSpPr>
          <p:nvPr>
            <p:ph idx="1"/>
          </p:nvPr>
        </p:nvSpPr>
        <p:spPr/>
        <p:txBody>
          <a:bodyPr>
            <a:normAutofit/>
          </a:bodyPr>
          <a:lstStyle/>
          <a:p>
            <a:pPr marL="0" indent="0">
              <a:buNone/>
            </a:pPr>
            <a:r>
              <a:rPr lang="en-GB" sz="1600" dirty="0"/>
              <a:t>UEL will:</a:t>
            </a:r>
          </a:p>
          <a:p>
            <a:r>
              <a:rPr lang="en-GB" sz="1600" dirty="0"/>
              <a:t>recruit Independent Assessors that are competent in the apprenticeship occupation and in judging occupational competence.</a:t>
            </a:r>
          </a:p>
          <a:p>
            <a:r>
              <a:rPr lang="en-GB" sz="1600" dirty="0"/>
              <a:t>have and apply a conflict-of-interest policy for Independent Assessors.</a:t>
            </a:r>
          </a:p>
          <a:p>
            <a:r>
              <a:rPr lang="en-GB" sz="1600" dirty="0"/>
              <a:t>train Independent Assessors in how to make assessment judgements and grading decisions to deliver the EPA.</a:t>
            </a:r>
          </a:p>
          <a:p>
            <a:r>
              <a:rPr lang="en-GB" sz="1600" dirty="0"/>
              <a:t>standardise Independent Assessors before allowing them to deliver EPAs and moderate their decisions once EPAs have begun.</a:t>
            </a:r>
          </a:p>
          <a:p>
            <a:r>
              <a:rPr lang="en-GB" sz="1600" dirty="0"/>
              <a:t>host, facilitate and make suitable records of each EPA.</a:t>
            </a:r>
          </a:p>
          <a:p>
            <a:r>
              <a:rPr lang="en-GB" sz="1600" dirty="0"/>
              <a:t>arrange the certification of the degree apprenticeship.</a:t>
            </a:r>
          </a:p>
          <a:p>
            <a:r>
              <a:rPr lang="en-GB" sz="1600" dirty="0"/>
              <a:t>ensure that the requirements of the EQA provider (Office for Students) are met in full.</a:t>
            </a:r>
          </a:p>
        </p:txBody>
      </p:sp>
      <p:sp>
        <p:nvSpPr>
          <p:cNvPr id="4" name="Title 3">
            <a:extLst>
              <a:ext uri="{FF2B5EF4-FFF2-40B4-BE49-F238E27FC236}">
                <a16:creationId xmlns:a16="http://schemas.microsoft.com/office/drawing/2014/main" id="{D0A5B1B0-51A0-F7D5-1599-AFB38FBB4BB5}"/>
              </a:ext>
            </a:extLst>
          </p:cNvPr>
          <p:cNvSpPr>
            <a:spLocks noGrp="1"/>
          </p:cNvSpPr>
          <p:nvPr>
            <p:ph type="title"/>
          </p:nvPr>
        </p:nvSpPr>
        <p:spPr/>
        <p:txBody>
          <a:bodyPr/>
          <a:lstStyle/>
          <a:p>
            <a:r>
              <a:rPr lang="en-GB" b="1" dirty="0"/>
              <a:t>Our commitments to Independent Assessors</a:t>
            </a:r>
          </a:p>
        </p:txBody>
      </p:sp>
    </p:spTree>
    <p:extLst>
      <p:ext uri="{BB962C8B-B14F-4D97-AF65-F5344CB8AC3E}">
        <p14:creationId xmlns:p14="http://schemas.microsoft.com/office/powerpoint/2010/main" val="1844561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a:extLst>
              <a:ext uri="{FF2B5EF4-FFF2-40B4-BE49-F238E27FC236}">
                <a16:creationId xmlns:a16="http://schemas.microsoft.com/office/drawing/2014/main" id="{78C0680B-D218-DD2E-4350-B005D2CFDFF3}"/>
              </a:ext>
            </a:extLst>
          </p:cNvPr>
          <p:cNvGraphicFramePr>
            <a:graphicFrameLocks noGrp="1"/>
          </p:cNvGraphicFramePr>
          <p:nvPr>
            <p:ph idx="1"/>
            <p:extLst>
              <p:ext uri="{D42A27DB-BD31-4B8C-83A1-F6EECF244321}">
                <p14:modId xmlns:p14="http://schemas.microsoft.com/office/powerpoint/2010/main" val="1970104105"/>
              </p:ext>
            </p:extLst>
          </p:nvPr>
        </p:nvGraphicFramePr>
        <p:xfrm>
          <a:off x="-1" y="1690688"/>
          <a:ext cx="10515601" cy="47415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TextBox 11">
            <a:extLst>
              <a:ext uri="{FF2B5EF4-FFF2-40B4-BE49-F238E27FC236}">
                <a16:creationId xmlns:a16="http://schemas.microsoft.com/office/drawing/2014/main" id="{3A1B718F-0CFA-045F-E15A-D824C5694CF0}"/>
              </a:ext>
            </a:extLst>
          </p:cNvPr>
          <p:cNvSpPr txBox="1"/>
          <p:nvPr/>
        </p:nvSpPr>
        <p:spPr>
          <a:xfrm>
            <a:off x="-1" y="6500833"/>
            <a:ext cx="12192000" cy="276999"/>
          </a:xfrm>
          <a:prstGeom prst="rect">
            <a:avLst/>
          </a:prstGeom>
          <a:noFill/>
        </p:spPr>
        <p:txBody>
          <a:bodyPr wrap="square">
            <a:spAutoFit/>
          </a:bodyPr>
          <a:lstStyle/>
          <a:p>
            <a:pPr algn="ctr"/>
            <a:r>
              <a:rPr lang="en-GB" sz="1200" dirty="0"/>
              <a:t>Source: </a:t>
            </a:r>
            <a:r>
              <a:rPr lang="en-GB" sz="1200" dirty="0">
                <a:solidFill>
                  <a:schemeClr val="accent1"/>
                </a:solidFill>
                <a:hlinkClick r:id="rId7">
                  <a:extLst>
                    <a:ext uri="{A12FA001-AC4F-418D-AE19-62706E023703}">
                      <ahyp:hlinkClr xmlns:ahyp="http://schemas.microsoft.com/office/drawing/2018/hyperlinkcolor" val="tx"/>
                    </a:ext>
                  </a:extLst>
                </a:hlinkClick>
              </a:rPr>
              <a:t>https://www.officeforstudents.org.uk/media/d4649bbf-f6d6-49d0-8a16-3e322ba7f9a5/eqa-of-apprenticeships-end-point-assessments-guidance.pdf</a:t>
            </a:r>
            <a:endParaRPr lang="en-GB" sz="1200" dirty="0">
              <a:solidFill>
                <a:schemeClr val="accent1"/>
              </a:solidFill>
            </a:endParaRPr>
          </a:p>
        </p:txBody>
      </p:sp>
      <p:sp>
        <p:nvSpPr>
          <p:cNvPr id="3" name="Title 3">
            <a:extLst>
              <a:ext uri="{FF2B5EF4-FFF2-40B4-BE49-F238E27FC236}">
                <a16:creationId xmlns:a16="http://schemas.microsoft.com/office/drawing/2014/main" id="{20A450F1-4A07-7AE8-8A17-6FE7326A608D}"/>
              </a:ext>
            </a:extLst>
          </p:cNvPr>
          <p:cNvSpPr>
            <a:spLocks noGrp="1"/>
          </p:cNvSpPr>
          <p:nvPr>
            <p:ph type="title"/>
          </p:nvPr>
        </p:nvSpPr>
        <p:spPr>
          <a:xfrm>
            <a:off x="838200" y="365125"/>
            <a:ext cx="10515600" cy="1325563"/>
          </a:xfrm>
        </p:spPr>
        <p:txBody>
          <a:bodyPr/>
          <a:lstStyle/>
          <a:p>
            <a:r>
              <a:rPr lang="en-GB" b="1" dirty="0"/>
              <a:t>Office for Students’ EPA Principles</a:t>
            </a:r>
          </a:p>
        </p:txBody>
      </p:sp>
    </p:spTree>
    <p:extLst>
      <p:ext uri="{BB962C8B-B14F-4D97-AF65-F5344CB8AC3E}">
        <p14:creationId xmlns:p14="http://schemas.microsoft.com/office/powerpoint/2010/main" val="3942981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4BE47566-FA3B-7ACF-9388-5276DE758440}"/>
              </a:ext>
            </a:extLst>
          </p:cNvPr>
          <p:cNvGraphicFramePr/>
          <p:nvPr>
            <p:extLst>
              <p:ext uri="{D42A27DB-BD31-4B8C-83A1-F6EECF244321}">
                <p14:modId xmlns:p14="http://schemas.microsoft.com/office/powerpoint/2010/main" val="1666436741"/>
              </p:ext>
            </p:extLst>
          </p:nvPr>
        </p:nvGraphicFramePr>
        <p:xfrm>
          <a:off x="838200" y="1690688"/>
          <a:ext cx="10515600" cy="48021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4">
            <a:extLst>
              <a:ext uri="{FF2B5EF4-FFF2-40B4-BE49-F238E27FC236}">
                <a16:creationId xmlns:a16="http://schemas.microsoft.com/office/drawing/2014/main" id="{9B526B79-9115-1EC8-4DBA-5ECC5ADF65CB}"/>
              </a:ext>
            </a:extLst>
          </p:cNvPr>
          <p:cNvSpPr>
            <a:spLocks noGrp="1"/>
          </p:cNvSpPr>
          <p:nvPr>
            <p:ph type="title"/>
          </p:nvPr>
        </p:nvSpPr>
        <p:spPr/>
        <p:txBody>
          <a:bodyPr/>
          <a:lstStyle/>
          <a:p>
            <a:r>
              <a:rPr lang="en-GB" b="1" dirty="0"/>
              <a:t>Continuous professional development (CPD)</a:t>
            </a:r>
          </a:p>
        </p:txBody>
      </p:sp>
    </p:spTree>
    <p:extLst>
      <p:ext uri="{BB962C8B-B14F-4D97-AF65-F5344CB8AC3E}">
        <p14:creationId xmlns:p14="http://schemas.microsoft.com/office/powerpoint/2010/main" val="3228037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E088295C-B194-4D78-5E66-BF774F143022}"/>
              </a:ext>
            </a:extLst>
          </p:cNvPr>
          <p:cNvGrpSpPr/>
          <p:nvPr/>
        </p:nvGrpSpPr>
        <p:grpSpPr>
          <a:xfrm>
            <a:off x="838200" y="1690688"/>
            <a:ext cx="10515600" cy="4802187"/>
            <a:chOff x="838200" y="1865778"/>
            <a:chExt cx="10515600" cy="4250023"/>
          </a:xfrm>
        </p:grpSpPr>
        <p:grpSp>
          <p:nvGrpSpPr>
            <p:cNvPr id="21" name="Group 20">
              <a:extLst>
                <a:ext uri="{FF2B5EF4-FFF2-40B4-BE49-F238E27FC236}">
                  <a16:creationId xmlns:a16="http://schemas.microsoft.com/office/drawing/2014/main" id="{3AEB1BD4-43C9-CEC6-8405-07A29C1CBC3C}"/>
                </a:ext>
              </a:extLst>
            </p:cNvPr>
            <p:cNvGrpSpPr/>
            <p:nvPr/>
          </p:nvGrpSpPr>
          <p:grpSpPr>
            <a:xfrm>
              <a:off x="838200" y="4026879"/>
              <a:ext cx="10515600" cy="2088922"/>
              <a:chOff x="838200" y="4137174"/>
              <a:chExt cx="10515600" cy="2088922"/>
            </a:xfrm>
          </p:grpSpPr>
          <p:graphicFrame>
            <p:nvGraphicFramePr>
              <p:cNvPr id="5" name="Content Placeholder 3">
                <a:extLst>
                  <a:ext uri="{FF2B5EF4-FFF2-40B4-BE49-F238E27FC236}">
                    <a16:creationId xmlns:a16="http://schemas.microsoft.com/office/drawing/2014/main" id="{5DABB249-CE51-BB86-341E-F43AEA0612D0}"/>
                  </a:ext>
                </a:extLst>
              </p:cNvPr>
              <p:cNvGraphicFramePr>
                <a:graphicFrameLocks/>
              </p:cNvGraphicFramePr>
              <p:nvPr>
                <p:extLst>
                  <p:ext uri="{D42A27DB-BD31-4B8C-83A1-F6EECF244321}">
                    <p14:modId xmlns:p14="http://schemas.microsoft.com/office/powerpoint/2010/main" val="763118151"/>
                  </p:ext>
                </p:extLst>
              </p:nvPr>
            </p:nvGraphicFramePr>
            <p:xfrm>
              <a:off x="838200" y="4406821"/>
              <a:ext cx="10515600" cy="1819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Title 1">
                <a:extLst>
                  <a:ext uri="{FF2B5EF4-FFF2-40B4-BE49-F238E27FC236}">
                    <a16:creationId xmlns:a16="http://schemas.microsoft.com/office/drawing/2014/main" id="{445D38B6-E6F3-6AEF-EB4C-A2A0CCF29ECE}"/>
                  </a:ext>
                </a:extLst>
              </p:cNvPr>
              <p:cNvSpPr txBox="1">
                <a:spLocks/>
              </p:cNvSpPr>
              <p:nvPr/>
            </p:nvSpPr>
            <p:spPr>
              <a:xfrm>
                <a:off x="838200" y="4137174"/>
                <a:ext cx="10515600" cy="539293"/>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600" b="1" dirty="0"/>
                  <a:t>Retakes</a:t>
                </a:r>
              </a:p>
            </p:txBody>
          </p:sp>
        </p:grpSp>
        <p:grpSp>
          <p:nvGrpSpPr>
            <p:cNvPr id="20" name="Group 19">
              <a:extLst>
                <a:ext uri="{FF2B5EF4-FFF2-40B4-BE49-F238E27FC236}">
                  <a16:creationId xmlns:a16="http://schemas.microsoft.com/office/drawing/2014/main" id="{26D4ECFC-C9A4-2A19-26D2-EAB58A753BAE}"/>
                </a:ext>
              </a:extLst>
            </p:cNvPr>
            <p:cNvGrpSpPr/>
            <p:nvPr/>
          </p:nvGrpSpPr>
          <p:grpSpPr>
            <a:xfrm>
              <a:off x="838200" y="1865778"/>
              <a:ext cx="10515600" cy="2096306"/>
              <a:chOff x="838200" y="4023113"/>
              <a:chExt cx="10515600" cy="2096306"/>
            </a:xfrm>
          </p:grpSpPr>
          <p:sp>
            <p:nvSpPr>
              <p:cNvPr id="9" name="Title 1">
                <a:extLst>
                  <a:ext uri="{FF2B5EF4-FFF2-40B4-BE49-F238E27FC236}">
                    <a16:creationId xmlns:a16="http://schemas.microsoft.com/office/drawing/2014/main" id="{6706E2CB-F996-9D73-5E44-3B37781392C5}"/>
                  </a:ext>
                </a:extLst>
              </p:cNvPr>
              <p:cNvSpPr txBox="1">
                <a:spLocks/>
              </p:cNvSpPr>
              <p:nvPr/>
            </p:nvSpPr>
            <p:spPr>
              <a:xfrm>
                <a:off x="838200" y="4023113"/>
                <a:ext cx="10515600" cy="65335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600" b="1" dirty="0"/>
                  <a:t>Resits</a:t>
                </a:r>
              </a:p>
            </p:txBody>
          </p:sp>
          <p:graphicFrame>
            <p:nvGraphicFramePr>
              <p:cNvPr id="16" name="Content Placeholder 3">
                <a:extLst>
                  <a:ext uri="{FF2B5EF4-FFF2-40B4-BE49-F238E27FC236}">
                    <a16:creationId xmlns:a16="http://schemas.microsoft.com/office/drawing/2014/main" id="{3ADB009B-1719-DE0A-C5C6-574100DB024B}"/>
                  </a:ext>
                </a:extLst>
              </p:cNvPr>
              <p:cNvGraphicFramePr>
                <a:graphicFrameLocks/>
              </p:cNvGraphicFramePr>
              <p:nvPr>
                <p:extLst>
                  <p:ext uri="{D42A27DB-BD31-4B8C-83A1-F6EECF244321}">
                    <p14:modId xmlns:p14="http://schemas.microsoft.com/office/powerpoint/2010/main" val="303850577"/>
                  </p:ext>
                </p:extLst>
              </p:nvPr>
            </p:nvGraphicFramePr>
            <p:xfrm>
              <a:off x="838200" y="4513497"/>
              <a:ext cx="10515600" cy="160592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pSp>
      </p:grpSp>
      <p:sp>
        <p:nvSpPr>
          <p:cNvPr id="4" name="Title 3">
            <a:extLst>
              <a:ext uri="{FF2B5EF4-FFF2-40B4-BE49-F238E27FC236}">
                <a16:creationId xmlns:a16="http://schemas.microsoft.com/office/drawing/2014/main" id="{9D23AE39-D2F6-5274-9219-33B73D53F5B3}"/>
              </a:ext>
            </a:extLst>
          </p:cNvPr>
          <p:cNvSpPr>
            <a:spLocks noGrp="1"/>
          </p:cNvSpPr>
          <p:nvPr>
            <p:ph type="title"/>
          </p:nvPr>
        </p:nvSpPr>
        <p:spPr/>
        <p:txBody>
          <a:bodyPr/>
          <a:lstStyle/>
          <a:p>
            <a:r>
              <a:rPr lang="en-GB" b="1" dirty="0"/>
              <a:t>Resits and retakes I</a:t>
            </a:r>
          </a:p>
        </p:txBody>
      </p:sp>
    </p:spTree>
    <p:extLst>
      <p:ext uri="{BB962C8B-B14F-4D97-AF65-F5344CB8AC3E}">
        <p14:creationId xmlns:p14="http://schemas.microsoft.com/office/powerpoint/2010/main" val="1696568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F4A2B47A-53B8-3276-D062-143F2837D206}"/>
              </a:ext>
            </a:extLst>
          </p:cNvPr>
          <p:cNvSpPr>
            <a:spLocks noGrp="1"/>
          </p:cNvSpPr>
          <p:nvPr>
            <p:ph idx="1"/>
          </p:nvPr>
        </p:nvSpPr>
        <p:spPr/>
        <p:txBody>
          <a:bodyPr>
            <a:normAutofit/>
          </a:bodyPr>
          <a:lstStyle/>
          <a:p>
            <a:pPr>
              <a:lnSpc>
                <a:spcPct val="120000"/>
              </a:lnSpc>
            </a:pPr>
            <a:r>
              <a:rPr lang="en-GB" sz="1600" dirty="0"/>
              <a:t>If the apprentice fails any component(s) of EPA, they can take a resit or a retake, but the employer needs to agree that a resit or retake is appropriate.</a:t>
            </a:r>
          </a:p>
          <a:p>
            <a:pPr>
              <a:lnSpc>
                <a:spcPct val="120000"/>
              </a:lnSpc>
            </a:pPr>
            <a:r>
              <a:rPr lang="en-GB" sz="1600" dirty="0"/>
              <a:t>UEL and the employer must agree the timescale for a resit or retake, and the apprentice must receive a supportive action plan to prepare for both a resit or a retake.</a:t>
            </a:r>
          </a:p>
          <a:p>
            <a:pPr lvl="1">
              <a:lnSpc>
                <a:spcPct val="120000"/>
              </a:lnSpc>
              <a:buFont typeface="Courier New" panose="02070309020205020404" pitchFamily="49" charset="0"/>
              <a:buChar char="o"/>
            </a:pPr>
            <a:r>
              <a:rPr lang="en-GB" sz="1600" dirty="0"/>
              <a:t>Resit = No further UEL training required; scheduled within 3 months of the original EPA.</a:t>
            </a:r>
          </a:p>
          <a:p>
            <a:pPr lvl="1">
              <a:lnSpc>
                <a:spcPct val="120000"/>
              </a:lnSpc>
              <a:buFont typeface="Courier New" panose="02070309020205020404" pitchFamily="49" charset="0"/>
              <a:buChar char="o"/>
            </a:pPr>
            <a:r>
              <a:rPr lang="en-GB" sz="1600" dirty="0"/>
              <a:t>Retake = Further UEL training required; scheduled within 6 months of the original EPA.</a:t>
            </a:r>
          </a:p>
          <a:p>
            <a:pPr>
              <a:lnSpc>
                <a:spcPct val="120000"/>
              </a:lnSpc>
            </a:pPr>
            <a:r>
              <a:rPr lang="en-GB" sz="1600" dirty="0"/>
              <a:t>Where an EPA has multiple components and the apprentice fails one component, the failed component must be resat/retaken within six months from the original EPA, otherwise the entire EPA will need to be resat/retaken.</a:t>
            </a:r>
          </a:p>
          <a:p>
            <a:pPr>
              <a:lnSpc>
                <a:spcPct val="120000"/>
              </a:lnSpc>
            </a:pPr>
            <a:r>
              <a:rPr lang="en-GB" sz="1600" dirty="0"/>
              <a:t>Where merit/distinction grades are available, resits/retakes are not available for apprentices wishing to obtain a higher grade (for example, to improve a pass to a distinction).</a:t>
            </a:r>
          </a:p>
        </p:txBody>
      </p:sp>
      <p:sp>
        <p:nvSpPr>
          <p:cNvPr id="4" name="Title 3">
            <a:extLst>
              <a:ext uri="{FF2B5EF4-FFF2-40B4-BE49-F238E27FC236}">
                <a16:creationId xmlns:a16="http://schemas.microsoft.com/office/drawing/2014/main" id="{B35C3E45-D275-126D-55F3-58350EC900BD}"/>
              </a:ext>
            </a:extLst>
          </p:cNvPr>
          <p:cNvSpPr>
            <a:spLocks noGrp="1"/>
          </p:cNvSpPr>
          <p:nvPr>
            <p:ph type="title"/>
          </p:nvPr>
        </p:nvSpPr>
        <p:spPr/>
        <p:txBody>
          <a:bodyPr/>
          <a:lstStyle/>
          <a:p>
            <a:r>
              <a:rPr lang="en-GB" b="1" dirty="0"/>
              <a:t>Resits and retakes II</a:t>
            </a:r>
          </a:p>
        </p:txBody>
      </p:sp>
    </p:spTree>
    <p:extLst>
      <p:ext uri="{BB962C8B-B14F-4D97-AF65-F5344CB8AC3E}">
        <p14:creationId xmlns:p14="http://schemas.microsoft.com/office/powerpoint/2010/main" val="2522416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F4A2B47A-53B8-3276-D062-143F2837D206}"/>
              </a:ext>
            </a:extLst>
          </p:cNvPr>
          <p:cNvSpPr>
            <a:spLocks noGrp="1"/>
          </p:cNvSpPr>
          <p:nvPr>
            <p:ph idx="1"/>
          </p:nvPr>
        </p:nvSpPr>
        <p:spPr/>
        <p:txBody>
          <a:bodyPr numCol="1">
            <a:noAutofit/>
          </a:bodyPr>
          <a:lstStyle/>
          <a:p>
            <a:pPr>
              <a:lnSpc>
                <a:spcPct val="120000"/>
              </a:lnSpc>
            </a:pPr>
            <a:r>
              <a:rPr lang="en-GB" sz="1600" dirty="0"/>
              <a:t>Should Independent Assessors suspect any evidence of academic misconduct, they should refer to Part 7 of the Academic Regulations: Academic Integrity and Academic Misconduct Regulations, available at: </a:t>
            </a:r>
            <a:r>
              <a:rPr lang="en-GB" sz="1600" dirty="0">
                <a:solidFill>
                  <a:schemeClr val="accent1"/>
                </a:solidFill>
                <a:hlinkClick r:id="rId2">
                  <a:extLst>
                    <a:ext uri="{A12FA001-AC4F-418D-AE19-62706E023703}">
                      <ahyp:hlinkClr xmlns:ahyp="http://schemas.microsoft.com/office/drawing/2018/hyperlinkcolor" val="tx"/>
                    </a:ext>
                  </a:extLst>
                </a:hlinkClick>
              </a:rPr>
              <a:t>https://www.uel.ac.uk/about/governance/manual-general-regulations</a:t>
            </a:r>
            <a:r>
              <a:rPr lang="en-GB" sz="1600" dirty="0"/>
              <a:t>.</a:t>
            </a:r>
          </a:p>
          <a:p>
            <a:pPr>
              <a:lnSpc>
                <a:spcPct val="120000"/>
              </a:lnSpc>
            </a:pPr>
            <a:r>
              <a:rPr lang="en-GB" sz="1600" dirty="0"/>
              <a:t>UEL additionally has a dedicated Academic Misconduct team, contactable at </a:t>
            </a:r>
            <a:r>
              <a:rPr lang="en-GB" sz="1600" dirty="0">
                <a:solidFill>
                  <a:schemeClr val="accent1"/>
                </a:solidFill>
                <a:hlinkClick r:id="rId3">
                  <a:extLst>
                    <a:ext uri="{A12FA001-AC4F-418D-AE19-62706E023703}">
                      <ahyp:hlinkClr xmlns:ahyp="http://schemas.microsoft.com/office/drawing/2018/hyperlinkcolor" val="tx"/>
                    </a:ext>
                  </a:extLst>
                </a:hlinkClick>
              </a:rPr>
              <a:t>academicmisconduct@uel.ac.uk</a:t>
            </a:r>
            <a:r>
              <a:rPr lang="en-GB" sz="1600" dirty="0"/>
              <a:t>.</a:t>
            </a:r>
          </a:p>
        </p:txBody>
      </p:sp>
      <p:sp>
        <p:nvSpPr>
          <p:cNvPr id="4" name="Title 3">
            <a:extLst>
              <a:ext uri="{FF2B5EF4-FFF2-40B4-BE49-F238E27FC236}">
                <a16:creationId xmlns:a16="http://schemas.microsoft.com/office/drawing/2014/main" id="{B35C3E45-D275-126D-55F3-58350EC900BD}"/>
              </a:ext>
            </a:extLst>
          </p:cNvPr>
          <p:cNvSpPr>
            <a:spLocks noGrp="1"/>
          </p:cNvSpPr>
          <p:nvPr>
            <p:ph type="title"/>
          </p:nvPr>
        </p:nvSpPr>
        <p:spPr/>
        <p:txBody>
          <a:bodyPr/>
          <a:lstStyle/>
          <a:p>
            <a:r>
              <a:rPr lang="en-GB" b="1" dirty="0"/>
              <a:t>Academic misconduct</a:t>
            </a:r>
          </a:p>
        </p:txBody>
      </p:sp>
    </p:spTree>
    <p:extLst>
      <p:ext uri="{BB962C8B-B14F-4D97-AF65-F5344CB8AC3E}">
        <p14:creationId xmlns:p14="http://schemas.microsoft.com/office/powerpoint/2010/main" val="1762830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F4A2B47A-53B8-3276-D062-143F2837D206}"/>
              </a:ext>
            </a:extLst>
          </p:cNvPr>
          <p:cNvSpPr>
            <a:spLocks noGrp="1"/>
          </p:cNvSpPr>
          <p:nvPr>
            <p:ph idx="1"/>
          </p:nvPr>
        </p:nvSpPr>
        <p:spPr/>
        <p:txBody>
          <a:bodyPr numCol="2">
            <a:noAutofit/>
          </a:bodyPr>
          <a:lstStyle/>
          <a:p>
            <a:pPr marL="0" indent="0">
              <a:lnSpc>
                <a:spcPct val="120000"/>
              </a:lnSpc>
              <a:buNone/>
            </a:pPr>
            <a:r>
              <a:rPr lang="en-GB" sz="1600" dirty="0"/>
              <a:t>Any complaints and/or academic appeals should always be attempted to be resolved locally first. Where local resolutions cannot be achieved, UEL has the following dedicated teams to address resolutions for complaints and/or academic appeals:</a:t>
            </a:r>
          </a:p>
          <a:p>
            <a:pPr>
              <a:lnSpc>
                <a:spcPct val="120000"/>
              </a:lnSpc>
            </a:pPr>
            <a:r>
              <a:rPr lang="en-GB" sz="1600" dirty="0"/>
              <a:t>If apprentices have any complaints relating to EPA delivery (including how the course teams have prepared them for EPA), they can contact the UEL Complaints Team at </a:t>
            </a:r>
            <a:r>
              <a:rPr lang="en-GB" sz="1600" dirty="0">
                <a:solidFill>
                  <a:schemeClr val="accent1"/>
                </a:solidFill>
                <a:hlinkClick r:id="rId2">
                  <a:extLst>
                    <a:ext uri="{A12FA001-AC4F-418D-AE19-62706E023703}">
                      <ahyp:hlinkClr xmlns:ahyp="http://schemas.microsoft.com/office/drawing/2018/hyperlinkcolor" val="tx"/>
                    </a:ext>
                  </a:extLst>
                </a:hlinkClick>
              </a:rPr>
              <a:t>complaints@uel.ac.uk</a:t>
            </a:r>
            <a:r>
              <a:rPr lang="en-GB" sz="1600" dirty="0"/>
              <a:t>. Complaints are also covered in Part 10 of the UEL Academic Regulations.</a:t>
            </a:r>
          </a:p>
          <a:p>
            <a:pPr>
              <a:lnSpc>
                <a:spcPct val="120000"/>
              </a:lnSpc>
            </a:pPr>
            <a:r>
              <a:rPr lang="en-GB" sz="1600" dirty="0"/>
              <a:t>If apprentices have any complaints relating to EPA grading, they can contact the UEL Academic Appeals Team at </a:t>
            </a:r>
            <a:r>
              <a:rPr lang="en-GB" sz="1600" dirty="0">
                <a:solidFill>
                  <a:schemeClr val="accent1"/>
                </a:solidFill>
                <a:hlinkClick r:id="rId3">
                  <a:extLst>
                    <a:ext uri="{A12FA001-AC4F-418D-AE19-62706E023703}">
                      <ahyp:hlinkClr xmlns:ahyp="http://schemas.microsoft.com/office/drawing/2018/hyperlinkcolor" val="tx"/>
                    </a:ext>
                  </a:extLst>
                </a:hlinkClick>
              </a:rPr>
              <a:t>appeals@uel.ac.uk</a:t>
            </a:r>
            <a:r>
              <a:rPr lang="en-GB" sz="1600" dirty="0"/>
              <a:t>. Appeals are also covered in Part 6 of the UEL Academic Regulations.</a:t>
            </a:r>
          </a:p>
          <a:p>
            <a:pPr>
              <a:lnSpc>
                <a:spcPct val="120000"/>
              </a:lnSpc>
            </a:pPr>
            <a:r>
              <a:rPr lang="en-GB" sz="1600" dirty="0"/>
              <a:t>The University has a designated intranet page for complaints and academic appeals, available at: </a:t>
            </a:r>
            <a:r>
              <a:rPr lang="en-GB" sz="1600" dirty="0">
                <a:solidFill>
                  <a:schemeClr val="accent1"/>
                </a:solidFill>
                <a:hlinkClick r:id="rId4">
                  <a:extLst>
                    <a:ext uri="{A12FA001-AC4F-418D-AE19-62706E023703}">
                      <ahyp:hlinkClr xmlns:ahyp="http://schemas.microsoft.com/office/drawing/2018/hyperlinkcolor" val="tx"/>
                    </a:ext>
                  </a:extLst>
                </a:hlinkClick>
              </a:rPr>
              <a:t>https://uelac.sharepoint.com/sites/GovernanceandLegal/SitePages/Complaints-and-Appeals.aspx</a:t>
            </a:r>
            <a:r>
              <a:rPr lang="en-GB" sz="1600" dirty="0"/>
              <a:t>.</a:t>
            </a:r>
          </a:p>
          <a:p>
            <a:pPr>
              <a:lnSpc>
                <a:spcPct val="120000"/>
              </a:lnSpc>
            </a:pPr>
            <a:r>
              <a:rPr lang="en-GB" sz="1600" dirty="0"/>
              <a:t>If apprentices are still dissatisfied with the resolutions provided by the UEL Complaints or Academic Appeals Teams, they can additionally contact the Office of the Independent Adjudicator (OIA) by visiting </a:t>
            </a:r>
            <a:r>
              <a:rPr lang="en-GB" sz="1600" dirty="0">
                <a:solidFill>
                  <a:schemeClr val="accent1"/>
                </a:solidFill>
                <a:hlinkClick r:id="rId5">
                  <a:extLst>
                    <a:ext uri="{A12FA001-AC4F-418D-AE19-62706E023703}">
                      <ahyp:hlinkClr xmlns:ahyp="http://schemas.microsoft.com/office/drawing/2018/hyperlinkcolor" val="tx"/>
                    </a:ext>
                  </a:extLst>
                </a:hlinkClick>
              </a:rPr>
              <a:t>https://www.oiahe.org.uk/students/can-you-complain-to-us/</a:t>
            </a:r>
            <a:r>
              <a:rPr lang="en-GB" sz="1600" dirty="0"/>
              <a:t>. The OIA will not address any complaints and/or academic appeals which have not first been escalated to the relevant UEL Teams.</a:t>
            </a:r>
          </a:p>
          <a:p>
            <a:pPr>
              <a:lnSpc>
                <a:spcPct val="120000"/>
              </a:lnSpc>
            </a:pPr>
            <a:r>
              <a:rPr lang="en-GB" sz="1600" dirty="0"/>
              <a:t>IfATE and the OfS will not handle any complaints relating to EPA.</a:t>
            </a:r>
          </a:p>
        </p:txBody>
      </p:sp>
      <p:sp>
        <p:nvSpPr>
          <p:cNvPr id="4" name="Title 3">
            <a:extLst>
              <a:ext uri="{FF2B5EF4-FFF2-40B4-BE49-F238E27FC236}">
                <a16:creationId xmlns:a16="http://schemas.microsoft.com/office/drawing/2014/main" id="{B35C3E45-D275-126D-55F3-58350EC900BD}"/>
              </a:ext>
            </a:extLst>
          </p:cNvPr>
          <p:cNvSpPr>
            <a:spLocks noGrp="1"/>
          </p:cNvSpPr>
          <p:nvPr>
            <p:ph type="title"/>
          </p:nvPr>
        </p:nvSpPr>
        <p:spPr/>
        <p:txBody>
          <a:bodyPr/>
          <a:lstStyle/>
          <a:p>
            <a:r>
              <a:rPr lang="en-GB" b="1" dirty="0"/>
              <a:t>Complaints and academic appeals</a:t>
            </a:r>
          </a:p>
        </p:txBody>
      </p:sp>
    </p:spTree>
    <p:extLst>
      <p:ext uri="{BB962C8B-B14F-4D97-AF65-F5344CB8AC3E}">
        <p14:creationId xmlns:p14="http://schemas.microsoft.com/office/powerpoint/2010/main" val="3425106309"/>
      </p:ext>
    </p:extLst>
  </p:cSld>
  <p:clrMapOvr>
    <a:masterClrMapping/>
  </p:clrMapOvr>
</p:sld>
</file>

<file path=ppt/theme/theme1.xml><?xml version="1.0" encoding="utf-8"?>
<a:theme xmlns:a="http://schemas.openxmlformats.org/drawingml/2006/main" name="Office Theme">
  <a:themeElements>
    <a:clrScheme name="UEL">
      <a:dk1>
        <a:srgbClr val="282727"/>
      </a:dk1>
      <a:lt1>
        <a:srgbClr val="FFFFFF"/>
      </a:lt1>
      <a:dk2>
        <a:srgbClr val="282727"/>
      </a:dk2>
      <a:lt2>
        <a:srgbClr val="F5B6CD"/>
      </a:lt2>
      <a:accent1>
        <a:srgbClr val="10CFC9"/>
      </a:accent1>
      <a:accent2>
        <a:srgbClr val="FF8F1C"/>
      </a:accent2>
      <a:accent3>
        <a:srgbClr val="10CFC9"/>
      </a:accent3>
      <a:accent4>
        <a:srgbClr val="FFC72C"/>
      </a:accent4>
      <a:accent5>
        <a:srgbClr val="006F44"/>
      </a:accent5>
      <a:accent6>
        <a:srgbClr val="E03C31"/>
      </a:accent6>
      <a:hlink>
        <a:srgbClr val="004C97"/>
      </a:hlink>
      <a:folHlink>
        <a:srgbClr val="004C97"/>
      </a:folHlink>
    </a:clrScheme>
    <a:fontScheme name="Raleway-Arial">
      <a:majorFont>
        <a:latin typeface="Raleway"/>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469C1CF4B486549A298DBC4F84DD949" ma:contentTypeVersion="12" ma:contentTypeDescription="Create a new document." ma:contentTypeScope="" ma:versionID="dda1ff1aaa47ec2a0b4c62f7744b4c19">
  <xsd:schema xmlns:xsd="http://www.w3.org/2001/XMLSchema" xmlns:xs="http://www.w3.org/2001/XMLSchema" xmlns:p="http://schemas.microsoft.com/office/2006/metadata/properties" xmlns:ns2="40a47afb-2ad8-4709-aaa4-90dbc7f06cc1" xmlns:ns3="ba1b69c5-4d56-4b49-ab8c-01c20d8c0043" targetNamespace="http://schemas.microsoft.com/office/2006/metadata/properties" ma:root="true" ma:fieldsID="f3355537c9e598141da13746bbd0a823" ns2:_="" ns3:_="">
    <xsd:import namespace="40a47afb-2ad8-4709-aaa4-90dbc7f06cc1"/>
    <xsd:import namespace="ba1b69c5-4d56-4b49-ab8c-01c20d8c004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0a47afb-2ad8-4709-aaa4-90dbc7f06c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c740ba2e-8225-4a0c-8b12-8f710c8fdb6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a1b69c5-4d56-4b49-ab8c-01c20d8c004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6eac3e1b-25e3-452e-af1d-2ae135750553}" ma:internalName="TaxCatchAll" ma:showField="CatchAllData" ma:web="95a7d637-f5de-4dba-b094-f465aced6ec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a1b69c5-4d56-4b49-ab8c-01c20d8c0043" xsi:nil="true"/>
    <lcf76f155ced4ddcb4097134ff3c332f xmlns="40a47afb-2ad8-4709-aaa4-90dbc7f06cc1">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C72F7E2-0F2B-44D6-AE75-2D0D55E31591}"/>
</file>

<file path=customXml/itemProps2.xml><?xml version="1.0" encoding="utf-8"?>
<ds:datastoreItem xmlns:ds="http://schemas.openxmlformats.org/officeDocument/2006/customXml" ds:itemID="{CF017D31-E675-491F-B600-F06278E25DAD}">
  <ds:schemaRefs>
    <ds:schemaRef ds:uri="http://schemas.microsoft.com/sharepoint/v3/contenttype/forms"/>
  </ds:schemaRefs>
</ds:datastoreItem>
</file>

<file path=customXml/itemProps3.xml><?xml version="1.0" encoding="utf-8"?>
<ds:datastoreItem xmlns:ds="http://schemas.openxmlformats.org/officeDocument/2006/customXml" ds:itemID="{311B8520-39D0-4E39-88E2-3CE8E9A6E44A}">
  <ds:schemaRefs>
    <ds:schemaRef ds:uri="6b8d5dd3-a197-4f6a-8dc5-e4dbdad36377"/>
    <ds:schemaRef ds:uri="http://purl.org/dc/terms/"/>
    <ds:schemaRef ds:uri="http://schemas.microsoft.com/office/2006/documentManagement/types"/>
    <ds:schemaRef ds:uri="http://schemas.microsoft.com/office/2006/metadata/properties"/>
    <ds:schemaRef ds:uri="http://www.w3.org/XML/1998/namespace"/>
    <ds:schemaRef ds:uri="http://purl.org/dc/dcmitype/"/>
    <ds:schemaRef ds:uri="ba1b69c5-4d56-4b49-ab8c-01c20d8c0043"/>
    <ds:schemaRef ds:uri="http://schemas.microsoft.com/office/infopath/2007/PartnerControls"/>
    <ds:schemaRef ds:uri="http://schemas.openxmlformats.org/package/2006/metadata/core-properties"/>
    <ds:schemaRef ds:uri="4383576d-b83c-40d9-b2fc-ed119eb90700"/>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1271</TotalTime>
  <Words>1408</Words>
  <Application>Microsoft Office PowerPoint</Application>
  <PresentationFormat>Widescreen</PresentationFormat>
  <Paragraphs>92</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Courier New</vt:lpstr>
      <vt:lpstr>Raleway</vt:lpstr>
      <vt:lpstr>Office Theme</vt:lpstr>
      <vt:lpstr>Independent Assessor Training for Integrated End Point Assessment 2024-25  Updated: 29 August 2024</vt:lpstr>
      <vt:lpstr>What is an Independent Assessor (IA)?</vt:lpstr>
      <vt:lpstr>Our commitments to Independent Assessors</vt:lpstr>
      <vt:lpstr>Office for Students’ EPA Principles</vt:lpstr>
      <vt:lpstr>Continuous professional development (CPD)</vt:lpstr>
      <vt:lpstr>Resits and retakes I</vt:lpstr>
      <vt:lpstr>Resits and retakes II</vt:lpstr>
      <vt:lpstr>Academic misconduct</vt:lpstr>
      <vt:lpstr>Complaints and academic appeals</vt:lpstr>
      <vt:lpstr>Reasonable adjustments</vt:lpstr>
      <vt:lpstr>Equality, diversity and inclusion (EDI)</vt:lpstr>
      <vt:lpstr>Principles of EPA Feedback</vt:lpstr>
      <vt:lpstr>Thank you for being an Independent Assessor at our University!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Independent Assessor training for integrated End Point Assessment Modules QUALITY ASSURANCE AND ENHANCEMENT qae@uel.ac.uk  Updated: 10 January 2024</dc:title>
  <dc:creator>Louis Joseph Clark</dc:creator>
  <cp:lastModifiedBy>Louis Joseph Clark</cp:lastModifiedBy>
  <cp:revision>1</cp:revision>
  <dcterms:created xsi:type="dcterms:W3CDTF">2024-01-10T15:25:47Z</dcterms:created>
  <dcterms:modified xsi:type="dcterms:W3CDTF">2024-08-29T15:50:13Z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0x0101003469C1CF4B486549A298DBC4F84DD949</vt:lpwstr>
  </property>
  <property fmtid="{D5CDD505-2E9C-101B-9397-08002B2CF9AE}" pid="3" name="MediaServiceImageTags">
    <vt:lpwstr/>
  </property>
</Properties>
</file>