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56" r:id="rId5"/>
    <p:sldId id="257" r:id="rId6"/>
    <p:sldId id="258" r:id="rId7"/>
    <p:sldId id="272" r:id="rId8"/>
    <p:sldId id="259" r:id="rId9"/>
    <p:sldId id="266" r:id="rId10"/>
    <p:sldId id="260" r:id="rId11"/>
    <p:sldId id="274" r:id="rId12"/>
    <p:sldId id="273" r:id="rId13"/>
    <p:sldId id="261" r:id="rId14"/>
    <p:sldId id="275" r:id="rId15"/>
    <p:sldId id="262" r:id="rId16"/>
    <p:sldId id="265" r:id="rId17"/>
    <p:sldId id="268" r:id="rId18"/>
    <p:sldId id="276" r:id="rId19"/>
    <p:sldId id="263" r:id="rId20"/>
    <p:sldId id="269" r:id="rId21"/>
    <p:sldId id="277" r:id="rId22"/>
    <p:sldId id="264" r:id="rId23"/>
    <p:sldId id="270" r:id="rId24"/>
    <p:sldId id="271" r:id="rId25"/>
    <p:sldId id="267" r:id="rId26"/>
    <p:sldId id="27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676C93AA-F21E-4E15-94F1-11AE1145B9CC}">
          <p14:sldIdLst>
            <p14:sldId id="256"/>
            <p14:sldId id="257"/>
            <p14:sldId id="258"/>
          </p14:sldIdLst>
        </p14:section>
        <p14:section name="Initial assessment" id="{44D9E394-C26C-48AE-B018-1CFCA73DD507}">
          <p14:sldIdLst>
            <p14:sldId id="272"/>
            <p14:sldId id="259"/>
            <p14:sldId id="266"/>
            <p14:sldId id="260"/>
            <p14:sldId id="274"/>
          </p14:sldIdLst>
        </p14:section>
        <p14:section name="Claiming ALS funding" id="{D78DDFFC-7C29-4650-95DD-A003E86FC1AC}">
          <p14:sldIdLst>
            <p14:sldId id="273"/>
            <p14:sldId id="261"/>
          </p14:sldIdLst>
        </p14:section>
        <p14:section name="Tier-1" id="{2F23DBEA-AC0C-4DE8-9630-EED570943C46}">
          <p14:sldIdLst>
            <p14:sldId id="275"/>
            <p14:sldId id="262"/>
            <p14:sldId id="265"/>
            <p14:sldId id="268"/>
          </p14:sldIdLst>
        </p14:section>
        <p14:section name="Tier-2" id="{57158531-2862-4127-B838-BBF9C1A224AB}">
          <p14:sldIdLst>
            <p14:sldId id="276"/>
            <p14:sldId id="263"/>
            <p14:sldId id="269"/>
          </p14:sldIdLst>
        </p14:section>
        <p14:section name="Tier-3" id="{54454E65-1FC4-4027-80A0-7D4CBA2F5F91}">
          <p14:sldIdLst>
            <p14:sldId id="277"/>
            <p14:sldId id="264"/>
            <p14:sldId id="270"/>
          </p14:sldIdLst>
        </p14:section>
        <p14:section name="Evidence Summary" id="{476B6124-0AF0-4BCC-B3F0-3ECCBAD9F780}">
          <p14:sldIdLst>
            <p14:sldId id="271"/>
          </p14:sldIdLst>
        </p14:section>
        <p14:section name="Important notes" id="{6BEFF7B4-910B-4189-B386-B1B254454618}">
          <p14:sldIdLst>
            <p14:sldId id="267"/>
            <p14:sldId id="27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D3CB02-6A70-49D0-A217-D64A65579381}" v="51" dt="2024-09-02T09:27:37.6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05" autoAdjust="0"/>
    <p:restoredTop sz="94660"/>
  </p:normalViewPr>
  <p:slideViewPr>
    <p:cSldViewPr snapToGrid="0">
      <p:cViewPr>
        <p:scale>
          <a:sx n="66" d="100"/>
          <a:sy n="66" d="100"/>
        </p:scale>
        <p:origin x="252" y="4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uis Clark" userId="e07aa39b-37fd-478b-b981-4b2baba8d17c" providerId="ADAL" clId="{E5D3CB02-6A70-49D0-A217-D64A65579381}"/>
    <pc:docChg chg="undo custSel addSld delSld modSld sldOrd modSection">
      <pc:chgData name="Louis Clark" userId="e07aa39b-37fd-478b-b981-4b2baba8d17c" providerId="ADAL" clId="{E5D3CB02-6A70-49D0-A217-D64A65579381}" dt="2024-09-02T09:27:37.672" v="3642"/>
      <pc:docMkLst>
        <pc:docMk/>
      </pc:docMkLst>
      <pc:sldChg chg="addSp delSp modSp mod setBg">
        <pc:chgData name="Louis Clark" userId="e07aa39b-37fd-478b-b981-4b2baba8d17c" providerId="ADAL" clId="{E5D3CB02-6A70-49D0-A217-D64A65579381}" dt="2024-09-02T09:27:37.672" v="3642"/>
        <pc:sldMkLst>
          <pc:docMk/>
          <pc:sldMk cId="2161965412" sldId="256"/>
        </pc:sldMkLst>
        <pc:spChg chg="mod">
          <ac:chgData name="Louis Clark" userId="e07aa39b-37fd-478b-b981-4b2baba8d17c" providerId="ADAL" clId="{E5D3CB02-6A70-49D0-A217-D64A65579381}" dt="2024-09-02T08:50:36.110" v="944" actId="20577"/>
          <ac:spMkLst>
            <pc:docMk/>
            <pc:sldMk cId="2161965412" sldId="256"/>
            <ac:spMk id="2" creationId="{B22E8819-0B84-8580-85A9-FACA69216B07}"/>
          </ac:spMkLst>
        </pc:spChg>
        <pc:spChg chg="del mod">
          <ac:chgData name="Louis Clark" userId="e07aa39b-37fd-478b-b981-4b2baba8d17c" providerId="ADAL" clId="{E5D3CB02-6A70-49D0-A217-D64A65579381}" dt="2024-09-02T08:31:44.268" v="1" actId="478"/>
          <ac:spMkLst>
            <pc:docMk/>
            <pc:sldMk cId="2161965412" sldId="256"/>
            <ac:spMk id="3" creationId="{0E20437E-4024-7D90-0F3C-F702B88E72DE}"/>
          </ac:spMkLst>
        </pc:spChg>
        <pc:spChg chg="add del mod">
          <ac:chgData name="Louis Clark" userId="e07aa39b-37fd-478b-b981-4b2baba8d17c" providerId="ADAL" clId="{E5D3CB02-6A70-49D0-A217-D64A65579381}" dt="2024-09-02T08:33:08.489" v="63" actId="14100"/>
          <ac:spMkLst>
            <pc:docMk/>
            <pc:sldMk cId="2161965412" sldId="256"/>
            <ac:spMk id="5" creationId="{622FBEBC-EBEC-AE4C-A782-C1615C5E18C6}"/>
          </ac:spMkLst>
        </pc:spChg>
        <pc:picChg chg="add del mod">
          <ac:chgData name="Louis Clark" userId="e07aa39b-37fd-478b-b981-4b2baba8d17c" providerId="ADAL" clId="{E5D3CB02-6A70-49D0-A217-D64A65579381}" dt="2024-09-02T09:27:37.130" v="3641" actId="478"/>
          <ac:picMkLst>
            <pc:docMk/>
            <pc:sldMk cId="2161965412" sldId="256"/>
            <ac:picMk id="7" creationId="{D8811479-F5C7-66CE-CF51-F749196A93B4}"/>
          </ac:picMkLst>
        </pc:picChg>
        <pc:picChg chg="add mod">
          <ac:chgData name="Louis Clark" userId="e07aa39b-37fd-478b-b981-4b2baba8d17c" providerId="ADAL" clId="{E5D3CB02-6A70-49D0-A217-D64A65579381}" dt="2024-09-02T09:27:37.672" v="3642"/>
          <ac:picMkLst>
            <pc:docMk/>
            <pc:sldMk cId="2161965412" sldId="256"/>
            <ac:picMk id="8" creationId="{B56A52A7-E344-78B7-BBED-BEC4E5371BE8}"/>
          </ac:picMkLst>
        </pc:picChg>
      </pc:sldChg>
      <pc:sldChg chg="modSp mod setBg">
        <pc:chgData name="Louis Clark" userId="e07aa39b-37fd-478b-b981-4b2baba8d17c" providerId="ADAL" clId="{E5D3CB02-6A70-49D0-A217-D64A65579381}" dt="2024-09-02T09:18:02.181" v="3227" actId="20577"/>
        <pc:sldMkLst>
          <pc:docMk/>
          <pc:sldMk cId="4082529080" sldId="257"/>
        </pc:sldMkLst>
        <pc:spChg chg="mod">
          <ac:chgData name="Louis Clark" userId="e07aa39b-37fd-478b-b981-4b2baba8d17c" providerId="ADAL" clId="{E5D3CB02-6A70-49D0-A217-D64A65579381}" dt="2024-09-02T09:15:37.904" v="3007" actId="20577"/>
          <ac:spMkLst>
            <pc:docMk/>
            <pc:sldMk cId="4082529080" sldId="257"/>
            <ac:spMk id="2" creationId="{CA0A6D2A-296C-89C4-6058-9EB349610CBB}"/>
          </ac:spMkLst>
        </pc:spChg>
        <pc:spChg chg="mod">
          <ac:chgData name="Louis Clark" userId="e07aa39b-37fd-478b-b981-4b2baba8d17c" providerId="ADAL" clId="{E5D3CB02-6A70-49D0-A217-D64A65579381}" dt="2024-09-02T09:18:02.181" v="3227" actId="20577"/>
          <ac:spMkLst>
            <pc:docMk/>
            <pc:sldMk cId="4082529080" sldId="257"/>
            <ac:spMk id="3" creationId="{FB58E733-B4BE-BD46-C92B-4197ABD8825D}"/>
          </ac:spMkLst>
        </pc:spChg>
      </pc:sldChg>
      <pc:sldChg chg="modSp mod setBg">
        <pc:chgData name="Louis Clark" userId="e07aa39b-37fd-478b-b981-4b2baba8d17c" providerId="ADAL" clId="{E5D3CB02-6A70-49D0-A217-D64A65579381}" dt="2024-09-02T08:54:19.746" v="1387"/>
        <pc:sldMkLst>
          <pc:docMk/>
          <pc:sldMk cId="497668220" sldId="258"/>
        </pc:sldMkLst>
        <pc:spChg chg="mod">
          <ac:chgData name="Louis Clark" userId="e07aa39b-37fd-478b-b981-4b2baba8d17c" providerId="ADAL" clId="{E5D3CB02-6A70-49D0-A217-D64A65579381}" dt="2024-09-02T08:36:04.501" v="124" actId="20577"/>
          <ac:spMkLst>
            <pc:docMk/>
            <pc:sldMk cId="497668220" sldId="258"/>
            <ac:spMk id="3" creationId="{FB58E733-B4BE-BD46-C92B-4197ABD8825D}"/>
          </ac:spMkLst>
        </pc:spChg>
      </pc:sldChg>
      <pc:sldChg chg="modSp mod setBg">
        <pc:chgData name="Louis Clark" userId="e07aa39b-37fd-478b-b981-4b2baba8d17c" providerId="ADAL" clId="{E5D3CB02-6A70-49D0-A217-D64A65579381}" dt="2024-09-02T08:54:10.604" v="1386"/>
        <pc:sldMkLst>
          <pc:docMk/>
          <pc:sldMk cId="391523314" sldId="259"/>
        </pc:sldMkLst>
        <pc:spChg chg="mod">
          <ac:chgData name="Louis Clark" userId="e07aa39b-37fd-478b-b981-4b2baba8d17c" providerId="ADAL" clId="{E5D3CB02-6A70-49D0-A217-D64A65579381}" dt="2024-09-02T08:48:37.063" v="598" actId="20577"/>
          <ac:spMkLst>
            <pc:docMk/>
            <pc:sldMk cId="391523314" sldId="259"/>
            <ac:spMk id="3" creationId="{FB58E733-B4BE-BD46-C92B-4197ABD8825D}"/>
          </ac:spMkLst>
        </pc:spChg>
        <pc:spChg chg="mod">
          <ac:chgData name="Louis Clark" userId="e07aa39b-37fd-478b-b981-4b2baba8d17c" providerId="ADAL" clId="{E5D3CB02-6A70-49D0-A217-D64A65579381}" dt="2024-09-02T08:38:57.810" v="344" actId="255"/>
          <ac:spMkLst>
            <pc:docMk/>
            <pc:sldMk cId="391523314" sldId="259"/>
            <ac:spMk id="4" creationId="{27506750-5AF4-71D4-D9F9-6E7010BB01DF}"/>
          </ac:spMkLst>
        </pc:spChg>
      </pc:sldChg>
      <pc:sldChg chg="modSp mod setBg">
        <pc:chgData name="Louis Clark" userId="e07aa39b-37fd-478b-b981-4b2baba8d17c" providerId="ADAL" clId="{E5D3CB02-6A70-49D0-A217-D64A65579381}" dt="2024-09-02T08:54:10.604" v="1386"/>
        <pc:sldMkLst>
          <pc:docMk/>
          <pc:sldMk cId="3794764229" sldId="260"/>
        </pc:sldMkLst>
        <pc:spChg chg="mod">
          <ac:chgData name="Louis Clark" userId="e07aa39b-37fd-478b-b981-4b2baba8d17c" providerId="ADAL" clId="{E5D3CB02-6A70-49D0-A217-D64A65579381}" dt="2024-09-02T08:43:31.950" v="419" actId="255"/>
          <ac:spMkLst>
            <pc:docMk/>
            <pc:sldMk cId="3794764229" sldId="260"/>
            <ac:spMk id="3" creationId="{FB58E733-B4BE-BD46-C92B-4197ABD8825D}"/>
          </ac:spMkLst>
        </pc:spChg>
      </pc:sldChg>
      <pc:sldChg chg="modSp mod setBg">
        <pc:chgData name="Louis Clark" userId="e07aa39b-37fd-478b-b981-4b2baba8d17c" providerId="ADAL" clId="{E5D3CB02-6A70-49D0-A217-D64A65579381}" dt="2024-09-02T08:58:28.478" v="1674" actId="20577"/>
        <pc:sldMkLst>
          <pc:docMk/>
          <pc:sldMk cId="2550214844" sldId="261"/>
        </pc:sldMkLst>
        <pc:spChg chg="mod">
          <ac:chgData name="Louis Clark" userId="e07aa39b-37fd-478b-b981-4b2baba8d17c" providerId="ADAL" clId="{E5D3CB02-6A70-49D0-A217-D64A65579381}" dt="2024-09-02T08:58:28.478" v="1674" actId="20577"/>
          <ac:spMkLst>
            <pc:docMk/>
            <pc:sldMk cId="2550214844" sldId="261"/>
            <ac:spMk id="3" creationId="{FB58E733-B4BE-BD46-C92B-4197ABD8825D}"/>
          </ac:spMkLst>
        </pc:spChg>
      </pc:sldChg>
      <pc:sldChg chg="modSp mod setBg">
        <pc:chgData name="Louis Clark" userId="e07aa39b-37fd-478b-b981-4b2baba8d17c" providerId="ADAL" clId="{E5D3CB02-6A70-49D0-A217-D64A65579381}" dt="2024-09-02T09:11:26.229" v="2682" actId="20577"/>
        <pc:sldMkLst>
          <pc:docMk/>
          <pc:sldMk cId="3836434778" sldId="262"/>
        </pc:sldMkLst>
        <pc:spChg chg="mod">
          <ac:chgData name="Louis Clark" userId="e07aa39b-37fd-478b-b981-4b2baba8d17c" providerId="ADAL" clId="{E5D3CB02-6A70-49D0-A217-D64A65579381}" dt="2024-09-02T09:04:27.866" v="2212" actId="120"/>
          <ac:spMkLst>
            <pc:docMk/>
            <pc:sldMk cId="3836434778" sldId="262"/>
            <ac:spMk id="2" creationId="{CA0A6D2A-296C-89C4-6058-9EB349610CBB}"/>
          </ac:spMkLst>
        </pc:spChg>
        <pc:spChg chg="mod">
          <ac:chgData name="Louis Clark" userId="e07aa39b-37fd-478b-b981-4b2baba8d17c" providerId="ADAL" clId="{E5D3CB02-6A70-49D0-A217-D64A65579381}" dt="2024-09-02T09:11:26.229" v="2682" actId="20577"/>
          <ac:spMkLst>
            <pc:docMk/>
            <pc:sldMk cId="3836434778" sldId="262"/>
            <ac:spMk id="3" creationId="{FB58E733-B4BE-BD46-C92B-4197ABD8825D}"/>
          </ac:spMkLst>
        </pc:spChg>
      </pc:sldChg>
      <pc:sldChg chg="modSp mod setBg">
        <pc:chgData name="Louis Clark" userId="e07aa39b-37fd-478b-b981-4b2baba8d17c" providerId="ADAL" clId="{E5D3CB02-6A70-49D0-A217-D64A65579381}" dt="2024-09-02T09:23:01.806" v="3228" actId="20577"/>
        <pc:sldMkLst>
          <pc:docMk/>
          <pc:sldMk cId="2465809396" sldId="263"/>
        </pc:sldMkLst>
        <pc:spChg chg="mod">
          <ac:chgData name="Louis Clark" userId="e07aa39b-37fd-478b-b981-4b2baba8d17c" providerId="ADAL" clId="{E5D3CB02-6A70-49D0-A217-D64A65579381}" dt="2024-09-02T09:04:34.826" v="2215" actId="120"/>
          <ac:spMkLst>
            <pc:docMk/>
            <pc:sldMk cId="2465809396" sldId="263"/>
            <ac:spMk id="2" creationId="{CA0A6D2A-296C-89C4-6058-9EB349610CBB}"/>
          </ac:spMkLst>
        </pc:spChg>
        <pc:spChg chg="mod">
          <ac:chgData name="Louis Clark" userId="e07aa39b-37fd-478b-b981-4b2baba8d17c" providerId="ADAL" clId="{E5D3CB02-6A70-49D0-A217-D64A65579381}" dt="2024-09-02T09:23:01.806" v="3228" actId="20577"/>
          <ac:spMkLst>
            <pc:docMk/>
            <pc:sldMk cId="2465809396" sldId="263"/>
            <ac:spMk id="3" creationId="{FB58E733-B4BE-BD46-C92B-4197ABD8825D}"/>
          </ac:spMkLst>
        </pc:spChg>
      </pc:sldChg>
      <pc:sldChg chg="modSp mod setBg">
        <pc:chgData name="Louis Clark" userId="e07aa39b-37fd-478b-b981-4b2baba8d17c" providerId="ADAL" clId="{E5D3CB02-6A70-49D0-A217-D64A65579381}" dt="2024-09-02T09:04:39.164" v="2217" actId="120"/>
        <pc:sldMkLst>
          <pc:docMk/>
          <pc:sldMk cId="892388396" sldId="264"/>
        </pc:sldMkLst>
        <pc:spChg chg="mod">
          <ac:chgData name="Louis Clark" userId="e07aa39b-37fd-478b-b981-4b2baba8d17c" providerId="ADAL" clId="{E5D3CB02-6A70-49D0-A217-D64A65579381}" dt="2024-09-02T09:04:39.164" v="2217" actId="120"/>
          <ac:spMkLst>
            <pc:docMk/>
            <pc:sldMk cId="892388396" sldId="264"/>
            <ac:spMk id="2" creationId="{CA0A6D2A-296C-89C4-6058-9EB349610CBB}"/>
          </ac:spMkLst>
        </pc:spChg>
        <pc:spChg chg="mod">
          <ac:chgData name="Louis Clark" userId="e07aa39b-37fd-478b-b981-4b2baba8d17c" providerId="ADAL" clId="{E5D3CB02-6A70-49D0-A217-D64A65579381}" dt="2024-09-02T08:58:59.115" v="1702" actId="6549"/>
          <ac:spMkLst>
            <pc:docMk/>
            <pc:sldMk cId="892388396" sldId="264"/>
            <ac:spMk id="3" creationId="{FB58E733-B4BE-BD46-C92B-4197ABD8825D}"/>
          </ac:spMkLst>
        </pc:spChg>
      </pc:sldChg>
      <pc:sldChg chg="modSp mod setBg">
        <pc:chgData name="Louis Clark" userId="e07aa39b-37fd-478b-b981-4b2baba8d17c" providerId="ADAL" clId="{E5D3CB02-6A70-49D0-A217-D64A65579381}" dt="2024-09-02T09:10:48.130" v="2584" actId="20577"/>
        <pc:sldMkLst>
          <pc:docMk/>
          <pc:sldMk cId="144361652" sldId="265"/>
        </pc:sldMkLst>
        <pc:spChg chg="mod">
          <ac:chgData name="Louis Clark" userId="e07aa39b-37fd-478b-b981-4b2baba8d17c" providerId="ADAL" clId="{E5D3CB02-6A70-49D0-A217-D64A65579381}" dt="2024-09-02T09:04:31.752" v="2213" actId="120"/>
          <ac:spMkLst>
            <pc:docMk/>
            <pc:sldMk cId="144361652" sldId="265"/>
            <ac:spMk id="2" creationId="{CA0A6D2A-296C-89C4-6058-9EB349610CBB}"/>
          </ac:spMkLst>
        </pc:spChg>
        <pc:spChg chg="mod">
          <ac:chgData name="Louis Clark" userId="e07aa39b-37fd-478b-b981-4b2baba8d17c" providerId="ADAL" clId="{E5D3CB02-6A70-49D0-A217-D64A65579381}" dt="2024-09-02T09:10:48.130" v="2584" actId="20577"/>
          <ac:spMkLst>
            <pc:docMk/>
            <pc:sldMk cId="144361652" sldId="265"/>
            <ac:spMk id="3" creationId="{FB58E733-B4BE-BD46-C92B-4197ABD8825D}"/>
          </ac:spMkLst>
        </pc:spChg>
      </pc:sldChg>
      <pc:sldChg chg="modSp mod setBg">
        <pc:chgData name="Louis Clark" userId="e07aa39b-37fd-478b-b981-4b2baba8d17c" providerId="ADAL" clId="{E5D3CB02-6A70-49D0-A217-D64A65579381}" dt="2024-09-02T08:54:10.604" v="1386"/>
        <pc:sldMkLst>
          <pc:docMk/>
          <pc:sldMk cId="35087514" sldId="266"/>
        </pc:sldMkLst>
        <pc:spChg chg="mod">
          <ac:chgData name="Louis Clark" userId="e07aa39b-37fd-478b-b981-4b2baba8d17c" providerId="ADAL" clId="{E5D3CB02-6A70-49D0-A217-D64A65579381}" dt="2024-09-02T08:46:21.595" v="448" actId="113"/>
          <ac:spMkLst>
            <pc:docMk/>
            <pc:sldMk cId="35087514" sldId="266"/>
            <ac:spMk id="3" creationId="{FB58E733-B4BE-BD46-C92B-4197ABD8825D}"/>
          </ac:spMkLst>
        </pc:spChg>
      </pc:sldChg>
      <pc:sldChg chg="modSp mod setBg">
        <pc:chgData name="Louis Clark" userId="e07aa39b-37fd-478b-b981-4b2baba8d17c" providerId="ADAL" clId="{E5D3CB02-6A70-49D0-A217-D64A65579381}" dt="2024-09-02T09:25:09.519" v="3269" actId="20577"/>
        <pc:sldMkLst>
          <pc:docMk/>
          <pc:sldMk cId="2672441118" sldId="267"/>
        </pc:sldMkLst>
        <pc:spChg chg="mod">
          <ac:chgData name="Louis Clark" userId="e07aa39b-37fd-478b-b981-4b2baba8d17c" providerId="ADAL" clId="{E5D3CB02-6A70-49D0-A217-D64A65579381}" dt="2024-09-02T09:25:09.519" v="3269" actId="20577"/>
          <ac:spMkLst>
            <pc:docMk/>
            <pc:sldMk cId="2672441118" sldId="267"/>
            <ac:spMk id="2" creationId="{CA0A6D2A-296C-89C4-6058-9EB349610CBB}"/>
          </ac:spMkLst>
        </pc:spChg>
        <pc:spChg chg="mod">
          <ac:chgData name="Louis Clark" userId="e07aa39b-37fd-478b-b981-4b2baba8d17c" providerId="ADAL" clId="{E5D3CB02-6A70-49D0-A217-D64A65579381}" dt="2024-09-02T09:01:30.969" v="1983" actId="20577"/>
          <ac:spMkLst>
            <pc:docMk/>
            <pc:sldMk cId="2672441118" sldId="267"/>
            <ac:spMk id="3" creationId="{FB58E733-B4BE-BD46-C92B-4197ABD8825D}"/>
          </ac:spMkLst>
        </pc:spChg>
      </pc:sldChg>
      <pc:sldChg chg="modSp mod setBg">
        <pc:chgData name="Louis Clark" userId="e07aa39b-37fd-478b-b981-4b2baba8d17c" providerId="ADAL" clId="{E5D3CB02-6A70-49D0-A217-D64A65579381}" dt="2024-09-02T09:10:43.019" v="2575" actId="20577"/>
        <pc:sldMkLst>
          <pc:docMk/>
          <pc:sldMk cId="3171676775" sldId="268"/>
        </pc:sldMkLst>
        <pc:spChg chg="mod">
          <ac:chgData name="Louis Clark" userId="e07aa39b-37fd-478b-b981-4b2baba8d17c" providerId="ADAL" clId="{E5D3CB02-6A70-49D0-A217-D64A65579381}" dt="2024-09-02T09:04:33.076" v="2214" actId="120"/>
          <ac:spMkLst>
            <pc:docMk/>
            <pc:sldMk cId="3171676775" sldId="268"/>
            <ac:spMk id="2" creationId="{CA0A6D2A-296C-89C4-6058-9EB349610CBB}"/>
          </ac:spMkLst>
        </pc:spChg>
        <pc:spChg chg="mod">
          <ac:chgData name="Louis Clark" userId="e07aa39b-37fd-478b-b981-4b2baba8d17c" providerId="ADAL" clId="{E5D3CB02-6A70-49D0-A217-D64A65579381}" dt="2024-09-02T09:10:43.019" v="2575" actId="20577"/>
          <ac:spMkLst>
            <pc:docMk/>
            <pc:sldMk cId="3171676775" sldId="268"/>
            <ac:spMk id="3" creationId="{FB58E733-B4BE-BD46-C92B-4197ABD8825D}"/>
          </ac:spMkLst>
        </pc:spChg>
      </pc:sldChg>
      <pc:sldChg chg="modSp mod setBg">
        <pc:chgData name="Louis Clark" userId="e07aa39b-37fd-478b-b981-4b2baba8d17c" providerId="ADAL" clId="{E5D3CB02-6A70-49D0-A217-D64A65579381}" dt="2024-09-02T09:23:49.131" v="3238" actId="20577"/>
        <pc:sldMkLst>
          <pc:docMk/>
          <pc:sldMk cId="2184987814" sldId="269"/>
        </pc:sldMkLst>
        <pc:spChg chg="mod">
          <ac:chgData name="Louis Clark" userId="e07aa39b-37fd-478b-b981-4b2baba8d17c" providerId="ADAL" clId="{E5D3CB02-6A70-49D0-A217-D64A65579381}" dt="2024-09-02T09:04:36.708" v="2216" actId="120"/>
          <ac:spMkLst>
            <pc:docMk/>
            <pc:sldMk cId="2184987814" sldId="269"/>
            <ac:spMk id="2" creationId="{CA0A6D2A-296C-89C4-6058-9EB349610CBB}"/>
          </ac:spMkLst>
        </pc:spChg>
        <pc:spChg chg="mod">
          <ac:chgData name="Louis Clark" userId="e07aa39b-37fd-478b-b981-4b2baba8d17c" providerId="ADAL" clId="{E5D3CB02-6A70-49D0-A217-D64A65579381}" dt="2024-09-02T09:23:49.131" v="3238" actId="20577"/>
          <ac:spMkLst>
            <pc:docMk/>
            <pc:sldMk cId="2184987814" sldId="269"/>
            <ac:spMk id="3" creationId="{FB58E733-B4BE-BD46-C92B-4197ABD8825D}"/>
          </ac:spMkLst>
        </pc:spChg>
      </pc:sldChg>
      <pc:sldChg chg="modSp mod setBg">
        <pc:chgData name="Louis Clark" userId="e07aa39b-37fd-478b-b981-4b2baba8d17c" providerId="ADAL" clId="{E5D3CB02-6A70-49D0-A217-D64A65579381}" dt="2024-09-02T09:04:41.179" v="2218" actId="120"/>
        <pc:sldMkLst>
          <pc:docMk/>
          <pc:sldMk cId="2512573263" sldId="270"/>
        </pc:sldMkLst>
        <pc:spChg chg="mod">
          <ac:chgData name="Louis Clark" userId="e07aa39b-37fd-478b-b981-4b2baba8d17c" providerId="ADAL" clId="{E5D3CB02-6A70-49D0-A217-D64A65579381}" dt="2024-09-02T09:04:41.179" v="2218" actId="120"/>
          <ac:spMkLst>
            <pc:docMk/>
            <pc:sldMk cId="2512573263" sldId="270"/>
            <ac:spMk id="2" creationId="{CA0A6D2A-296C-89C4-6058-9EB349610CBB}"/>
          </ac:spMkLst>
        </pc:spChg>
        <pc:spChg chg="mod">
          <ac:chgData name="Louis Clark" userId="e07aa39b-37fd-478b-b981-4b2baba8d17c" providerId="ADAL" clId="{E5D3CB02-6A70-49D0-A217-D64A65579381}" dt="2024-09-02T08:59:12.728" v="1712" actId="6549"/>
          <ac:spMkLst>
            <pc:docMk/>
            <pc:sldMk cId="2512573263" sldId="270"/>
            <ac:spMk id="3" creationId="{FB58E733-B4BE-BD46-C92B-4197ABD8825D}"/>
          </ac:spMkLst>
        </pc:spChg>
      </pc:sldChg>
      <pc:sldChg chg="addSp delSp modSp mod setBg">
        <pc:chgData name="Louis Clark" userId="e07aa39b-37fd-478b-b981-4b2baba8d17c" providerId="ADAL" clId="{E5D3CB02-6A70-49D0-A217-D64A65579381}" dt="2024-09-02T09:25:49.957" v="3323" actId="113"/>
        <pc:sldMkLst>
          <pc:docMk/>
          <pc:sldMk cId="515039563" sldId="271"/>
        </pc:sldMkLst>
        <pc:spChg chg="del mod">
          <ac:chgData name="Louis Clark" userId="e07aa39b-37fd-478b-b981-4b2baba8d17c" providerId="ADAL" clId="{E5D3CB02-6A70-49D0-A217-D64A65579381}" dt="2024-09-02T09:25:43.882" v="3302" actId="478"/>
          <ac:spMkLst>
            <pc:docMk/>
            <pc:sldMk cId="515039563" sldId="271"/>
            <ac:spMk id="2" creationId="{CA0A6D2A-296C-89C4-6058-9EB349610CBB}"/>
          </ac:spMkLst>
        </pc:spChg>
        <pc:spChg chg="add mod">
          <ac:chgData name="Louis Clark" userId="e07aa39b-37fd-478b-b981-4b2baba8d17c" providerId="ADAL" clId="{E5D3CB02-6A70-49D0-A217-D64A65579381}" dt="2024-09-02T09:25:49.957" v="3323" actId="113"/>
          <ac:spMkLst>
            <pc:docMk/>
            <pc:sldMk cId="515039563" sldId="271"/>
            <ac:spMk id="5" creationId="{92586082-494F-6FFC-215B-4188F5C329B5}"/>
          </ac:spMkLst>
        </pc:spChg>
        <pc:graphicFrameChg chg="mod modGraphic">
          <ac:chgData name="Louis Clark" userId="e07aa39b-37fd-478b-b981-4b2baba8d17c" providerId="ADAL" clId="{E5D3CB02-6A70-49D0-A217-D64A65579381}" dt="2024-09-02T09:24:46.572" v="3250" actId="20577"/>
          <ac:graphicFrameMkLst>
            <pc:docMk/>
            <pc:sldMk cId="515039563" sldId="271"/>
            <ac:graphicFrameMk id="4" creationId="{5CA497CC-85F6-9057-ADC5-E29D7B79038C}"/>
          </ac:graphicFrameMkLst>
        </pc:graphicFrameChg>
      </pc:sldChg>
      <pc:sldChg chg="addSp delSp modSp new mod ord setBg">
        <pc:chgData name="Louis Clark" userId="e07aa39b-37fd-478b-b981-4b2baba8d17c" providerId="ADAL" clId="{E5D3CB02-6A70-49D0-A217-D64A65579381}" dt="2024-09-02T08:54:10.604" v="1386"/>
        <pc:sldMkLst>
          <pc:docMk/>
          <pc:sldMk cId="1053350066" sldId="272"/>
        </pc:sldMkLst>
        <pc:spChg chg="mod">
          <ac:chgData name="Louis Clark" userId="e07aa39b-37fd-478b-b981-4b2baba8d17c" providerId="ADAL" clId="{E5D3CB02-6A70-49D0-A217-D64A65579381}" dt="2024-09-02T08:40:36.379" v="378" actId="12789"/>
          <ac:spMkLst>
            <pc:docMk/>
            <pc:sldMk cId="1053350066" sldId="272"/>
            <ac:spMk id="2" creationId="{9C98CE73-AD2B-9640-8DEF-D6A657BB95B1}"/>
          </ac:spMkLst>
        </pc:spChg>
        <pc:spChg chg="del">
          <ac:chgData name="Louis Clark" userId="e07aa39b-37fd-478b-b981-4b2baba8d17c" providerId="ADAL" clId="{E5D3CB02-6A70-49D0-A217-D64A65579381}" dt="2024-09-02T08:39:45.439" v="367" actId="478"/>
          <ac:spMkLst>
            <pc:docMk/>
            <pc:sldMk cId="1053350066" sldId="272"/>
            <ac:spMk id="3" creationId="{96E2694F-5713-CED3-4C2F-85FE57CEE0FE}"/>
          </ac:spMkLst>
        </pc:spChg>
        <pc:picChg chg="add mod">
          <ac:chgData name="Louis Clark" userId="e07aa39b-37fd-478b-b981-4b2baba8d17c" providerId="ADAL" clId="{E5D3CB02-6A70-49D0-A217-D64A65579381}" dt="2024-09-02T08:53:40.301" v="1380" actId="207"/>
          <ac:picMkLst>
            <pc:docMk/>
            <pc:sldMk cId="1053350066" sldId="272"/>
            <ac:picMk id="4" creationId="{153AFCBC-29A1-C967-90F8-702EA05154A9}"/>
          </ac:picMkLst>
        </pc:picChg>
      </pc:sldChg>
      <pc:sldChg chg="addSp delSp modSp add mod ord setBg">
        <pc:chgData name="Louis Clark" userId="e07aa39b-37fd-478b-b981-4b2baba8d17c" providerId="ADAL" clId="{E5D3CB02-6A70-49D0-A217-D64A65579381}" dt="2024-09-02T08:54:28.879" v="1388"/>
        <pc:sldMkLst>
          <pc:docMk/>
          <pc:sldMk cId="1409316946" sldId="273"/>
        </pc:sldMkLst>
        <pc:spChg chg="mod">
          <ac:chgData name="Louis Clark" userId="e07aa39b-37fd-478b-b981-4b2baba8d17c" providerId="ADAL" clId="{E5D3CB02-6A70-49D0-A217-D64A65579381}" dt="2024-09-02T08:44:14.444" v="438" actId="20577"/>
          <ac:spMkLst>
            <pc:docMk/>
            <pc:sldMk cId="1409316946" sldId="273"/>
            <ac:spMk id="2" creationId="{9C98CE73-AD2B-9640-8DEF-D6A657BB95B1}"/>
          </ac:spMkLst>
        </pc:spChg>
        <pc:picChg chg="add del mod">
          <ac:chgData name="Louis Clark" userId="e07aa39b-37fd-478b-b981-4b2baba8d17c" providerId="ADAL" clId="{E5D3CB02-6A70-49D0-A217-D64A65579381}" dt="2024-09-02T08:53:45.515" v="1382" actId="478"/>
          <ac:picMkLst>
            <pc:docMk/>
            <pc:sldMk cId="1409316946" sldId="273"/>
            <ac:picMk id="4" creationId="{2AD5CF5C-ECCE-4768-9888-855058EE2D34}"/>
          </ac:picMkLst>
        </pc:picChg>
        <pc:picChg chg="add mod">
          <ac:chgData name="Louis Clark" userId="e07aa39b-37fd-478b-b981-4b2baba8d17c" providerId="ADAL" clId="{E5D3CB02-6A70-49D0-A217-D64A65579381}" dt="2024-09-02T08:53:43.784" v="1381"/>
          <ac:picMkLst>
            <pc:docMk/>
            <pc:sldMk cId="1409316946" sldId="273"/>
            <ac:picMk id="5" creationId="{1BCA78D0-5200-0E42-5BF8-A99639357744}"/>
          </ac:picMkLst>
        </pc:picChg>
        <pc:picChg chg="add mod">
          <ac:chgData name="Louis Clark" userId="e07aa39b-37fd-478b-b981-4b2baba8d17c" providerId="ADAL" clId="{E5D3CB02-6A70-49D0-A217-D64A65579381}" dt="2024-09-02T08:53:45.770" v="1383"/>
          <ac:picMkLst>
            <pc:docMk/>
            <pc:sldMk cId="1409316946" sldId="273"/>
            <ac:picMk id="6" creationId="{7DF457FF-1197-7769-7063-B4543311DE0F}"/>
          </ac:picMkLst>
        </pc:picChg>
      </pc:sldChg>
      <pc:sldChg chg="modSp add mod setBg">
        <pc:chgData name="Louis Clark" userId="e07aa39b-37fd-478b-b981-4b2baba8d17c" providerId="ADAL" clId="{E5D3CB02-6A70-49D0-A217-D64A65579381}" dt="2024-09-02T08:54:10.604" v="1386"/>
        <pc:sldMkLst>
          <pc:docMk/>
          <pc:sldMk cId="4105548983" sldId="274"/>
        </pc:sldMkLst>
        <pc:spChg chg="mod">
          <ac:chgData name="Louis Clark" userId="e07aa39b-37fd-478b-b981-4b2baba8d17c" providerId="ADAL" clId="{E5D3CB02-6A70-49D0-A217-D64A65579381}" dt="2024-09-02T08:47:24.306" v="469" actId="20577"/>
          <ac:spMkLst>
            <pc:docMk/>
            <pc:sldMk cId="4105548983" sldId="274"/>
            <ac:spMk id="2" creationId="{CA0A6D2A-296C-89C4-6058-9EB349610CBB}"/>
          </ac:spMkLst>
        </pc:spChg>
        <pc:spChg chg="mod">
          <ac:chgData name="Louis Clark" userId="e07aa39b-37fd-478b-b981-4b2baba8d17c" providerId="ADAL" clId="{E5D3CB02-6A70-49D0-A217-D64A65579381}" dt="2024-09-02T08:52:46.978" v="1372" actId="20577"/>
          <ac:spMkLst>
            <pc:docMk/>
            <pc:sldMk cId="4105548983" sldId="274"/>
            <ac:spMk id="3" creationId="{FB58E733-B4BE-BD46-C92B-4197ABD8825D}"/>
          </ac:spMkLst>
        </pc:spChg>
      </pc:sldChg>
      <pc:sldChg chg="modSp add mod ord setBg">
        <pc:chgData name="Louis Clark" userId="e07aa39b-37fd-478b-b981-4b2baba8d17c" providerId="ADAL" clId="{E5D3CB02-6A70-49D0-A217-D64A65579381}" dt="2024-09-02T09:04:17.089" v="2211" actId="20577"/>
        <pc:sldMkLst>
          <pc:docMk/>
          <pc:sldMk cId="252157940" sldId="275"/>
        </pc:sldMkLst>
        <pc:spChg chg="mod">
          <ac:chgData name="Louis Clark" userId="e07aa39b-37fd-478b-b981-4b2baba8d17c" providerId="ADAL" clId="{E5D3CB02-6A70-49D0-A217-D64A65579381}" dt="2024-09-02T09:04:17.089" v="2211" actId="20577"/>
          <ac:spMkLst>
            <pc:docMk/>
            <pc:sldMk cId="252157940" sldId="275"/>
            <ac:spMk id="2" creationId="{9C98CE73-AD2B-9640-8DEF-D6A657BB95B1}"/>
          </ac:spMkLst>
        </pc:spChg>
      </pc:sldChg>
      <pc:sldChg chg="add del ord setBg">
        <pc:chgData name="Louis Clark" userId="e07aa39b-37fd-478b-b981-4b2baba8d17c" providerId="ADAL" clId="{E5D3CB02-6A70-49D0-A217-D64A65579381}" dt="2024-09-02T08:48:14.680" v="568" actId="47"/>
        <pc:sldMkLst>
          <pc:docMk/>
          <pc:sldMk cId="2715927190" sldId="275"/>
        </pc:sldMkLst>
      </pc:sldChg>
      <pc:sldChg chg="modSp add mod ord setBg">
        <pc:chgData name="Louis Clark" userId="e07aa39b-37fd-478b-b981-4b2baba8d17c" providerId="ADAL" clId="{E5D3CB02-6A70-49D0-A217-D64A65579381}" dt="2024-09-02T09:05:10.127" v="2228" actId="20577"/>
        <pc:sldMkLst>
          <pc:docMk/>
          <pc:sldMk cId="481582785" sldId="276"/>
        </pc:sldMkLst>
        <pc:spChg chg="mod">
          <ac:chgData name="Louis Clark" userId="e07aa39b-37fd-478b-b981-4b2baba8d17c" providerId="ADAL" clId="{E5D3CB02-6A70-49D0-A217-D64A65579381}" dt="2024-09-02T09:05:10.127" v="2228" actId="20577"/>
          <ac:spMkLst>
            <pc:docMk/>
            <pc:sldMk cId="481582785" sldId="276"/>
            <ac:spMk id="2" creationId="{9C98CE73-AD2B-9640-8DEF-D6A657BB95B1}"/>
          </ac:spMkLst>
        </pc:spChg>
      </pc:sldChg>
      <pc:sldChg chg="modSp add mod ord setBg">
        <pc:chgData name="Louis Clark" userId="e07aa39b-37fd-478b-b981-4b2baba8d17c" providerId="ADAL" clId="{E5D3CB02-6A70-49D0-A217-D64A65579381}" dt="2024-09-02T09:05:25.227" v="2236" actId="20577"/>
        <pc:sldMkLst>
          <pc:docMk/>
          <pc:sldMk cId="2758258635" sldId="277"/>
        </pc:sldMkLst>
        <pc:spChg chg="mod">
          <ac:chgData name="Louis Clark" userId="e07aa39b-37fd-478b-b981-4b2baba8d17c" providerId="ADAL" clId="{E5D3CB02-6A70-49D0-A217-D64A65579381}" dt="2024-09-02T09:05:25.227" v="2236" actId="20577"/>
          <ac:spMkLst>
            <pc:docMk/>
            <pc:sldMk cId="2758258635" sldId="277"/>
            <ac:spMk id="2" creationId="{9C98CE73-AD2B-9640-8DEF-D6A657BB95B1}"/>
          </ac:spMkLst>
        </pc:spChg>
      </pc:sldChg>
      <pc:sldChg chg="modSp add del mod ord setBg">
        <pc:chgData name="Louis Clark" userId="e07aa39b-37fd-478b-b981-4b2baba8d17c" providerId="ADAL" clId="{E5D3CB02-6A70-49D0-A217-D64A65579381}" dt="2024-09-02T09:25:52.105" v="3324" actId="47"/>
        <pc:sldMkLst>
          <pc:docMk/>
          <pc:sldMk cId="454276007" sldId="278"/>
        </pc:sldMkLst>
        <pc:spChg chg="mod">
          <ac:chgData name="Louis Clark" userId="e07aa39b-37fd-478b-b981-4b2baba8d17c" providerId="ADAL" clId="{E5D3CB02-6A70-49D0-A217-D64A65579381}" dt="2024-09-02T09:25:36.959" v="3301" actId="20577"/>
          <ac:spMkLst>
            <pc:docMk/>
            <pc:sldMk cId="454276007" sldId="278"/>
            <ac:spMk id="2" creationId="{9C98CE73-AD2B-9640-8DEF-D6A657BB95B1}"/>
          </ac:spMkLst>
        </pc:spChg>
      </pc:sldChg>
      <pc:sldChg chg="addSp modSp add mod">
        <pc:chgData name="Louis Clark" userId="e07aa39b-37fd-478b-b981-4b2baba8d17c" providerId="ADAL" clId="{E5D3CB02-6A70-49D0-A217-D64A65579381}" dt="2024-09-02T09:27:31.833" v="3640" actId="1076"/>
        <pc:sldMkLst>
          <pc:docMk/>
          <pc:sldMk cId="3875623886" sldId="278"/>
        </pc:sldMkLst>
        <pc:spChg chg="mod">
          <ac:chgData name="Louis Clark" userId="e07aa39b-37fd-478b-b981-4b2baba8d17c" providerId="ADAL" clId="{E5D3CB02-6A70-49D0-A217-D64A65579381}" dt="2024-09-02T09:26:13.633" v="3332" actId="20577"/>
          <ac:spMkLst>
            <pc:docMk/>
            <pc:sldMk cId="3875623886" sldId="278"/>
            <ac:spMk id="2" creationId="{CA0A6D2A-296C-89C4-6058-9EB349610CBB}"/>
          </ac:spMkLst>
        </pc:spChg>
        <pc:spChg chg="mod">
          <ac:chgData name="Louis Clark" userId="e07aa39b-37fd-478b-b981-4b2baba8d17c" providerId="ADAL" clId="{E5D3CB02-6A70-49D0-A217-D64A65579381}" dt="2024-09-02T09:27:18.897" v="3638" actId="9"/>
          <ac:spMkLst>
            <pc:docMk/>
            <pc:sldMk cId="3875623886" sldId="278"/>
            <ac:spMk id="3" creationId="{FB58E733-B4BE-BD46-C92B-4197ABD8825D}"/>
          </ac:spMkLst>
        </pc:spChg>
        <pc:picChg chg="add mod">
          <ac:chgData name="Louis Clark" userId="e07aa39b-37fd-478b-b981-4b2baba8d17c" providerId="ADAL" clId="{E5D3CB02-6A70-49D0-A217-D64A65579381}" dt="2024-09-02T09:27:31.833" v="3640" actId="1076"/>
          <ac:picMkLst>
            <pc:docMk/>
            <pc:sldMk cId="3875623886" sldId="278"/>
            <ac:picMk id="4" creationId="{2085ABAE-A318-A668-6C24-4011D67DD0AD}"/>
          </ac:picMkLst>
        </pc:picChg>
      </pc:sldChg>
    </pc:docChg>
  </pc:docChgLst>
  <pc:docChgLst>
    <pc:chgData name="Louis Clark" userId="e07aa39b-37fd-478b-b981-4b2baba8d17c" providerId="ADAL" clId="{C83B516B-0A34-4E85-9B19-D9EEF5706DE7}"/>
    <pc:docChg chg="modSld">
      <pc:chgData name="Louis Clark" userId="e07aa39b-37fd-478b-b981-4b2baba8d17c" providerId="ADAL" clId="{C83B516B-0A34-4E85-9B19-D9EEF5706DE7}" dt="2023-11-20T16:50:10.681" v="13" actId="20577"/>
      <pc:docMkLst>
        <pc:docMk/>
      </pc:docMkLst>
      <pc:sldChg chg="modSp mod">
        <pc:chgData name="Louis Clark" userId="e07aa39b-37fd-478b-b981-4b2baba8d17c" providerId="ADAL" clId="{C83B516B-0A34-4E85-9B19-D9EEF5706DE7}" dt="2023-11-20T16:50:10.681" v="13" actId="20577"/>
        <pc:sldMkLst>
          <pc:docMk/>
          <pc:sldMk cId="515039563" sldId="271"/>
        </pc:sldMkLst>
        <pc:graphicFrameChg chg="modGraphic">
          <ac:chgData name="Louis Clark" userId="e07aa39b-37fd-478b-b981-4b2baba8d17c" providerId="ADAL" clId="{C83B516B-0A34-4E85-9B19-D9EEF5706DE7}" dt="2023-11-20T16:50:10.681" v="13" actId="20577"/>
          <ac:graphicFrameMkLst>
            <pc:docMk/>
            <pc:sldMk cId="515039563" sldId="271"/>
            <ac:graphicFrameMk id="4" creationId="{5CA497CC-85F6-9057-ADC5-E29D7B79038C}"/>
          </ac:graphicFrameMkLst>
        </pc:graphicFrameChg>
      </pc:sldChg>
    </pc:docChg>
  </pc:docChgLst>
  <pc:docChgLst>
    <pc:chgData name="Louis Clark" userId="e07aa39b-37fd-478b-b981-4b2baba8d17c" providerId="ADAL" clId="{09076BBE-AAE9-4AD8-902A-8536D2D64EED}"/>
    <pc:docChg chg="undo custSel addSld delSld modSld">
      <pc:chgData name="Louis Clark" userId="e07aa39b-37fd-478b-b981-4b2baba8d17c" providerId="ADAL" clId="{09076BBE-AAE9-4AD8-902A-8536D2D64EED}" dt="2023-11-10T16:47:34.791" v="1162" actId="20577"/>
      <pc:docMkLst>
        <pc:docMk/>
      </pc:docMkLst>
      <pc:sldChg chg="modSp mod setBg">
        <pc:chgData name="Louis Clark" userId="e07aa39b-37fd-478b-b981-4b2baba8d17c" providerId="ADAL" clId="{09076BBE-AAE9-4AD8-902A-8536D2D64EED}" dt="2023-11-10T16:36:05.707" v="944"/>
        <pc:sldMkLst>
          <pc:docMk/>
          <pc:sldMk cId="2161965412" sldId="256"/>
        </pc:sldMkLst>
        <pc:spChg chg="mod">
          <ac:chgData name="Louis Clark" userId="e07aa39b-37fd-478b-b981-4b2baba8d17c" providerId="ADAL" clId="{09076BBE-AAE9-4AD8-902A-8536D2D64EED}" dt="2023-11-10T16:15:22.768" v="0" actId="113"/>
          <ac:spMkLst>
            <pc:docMk/>
            <pc:sldMk cId="2161965412" sldId="256"/>
            <ac:spMk id="2" creationId="{B22E8819-0B84-8580-85A9-FACA69216B07}"/>
          </ac:spMkLst>
        </pc:spChg>
        <pc:spChg chg="mod">
          <ac:chgData name="Louis Clark" userId="e07aa39b-37fd-478b-b981-4b2baba8d17c" providerId="ADAL" clId="{09076BBE-AAE9-4AD8-902A-8536D2D64EED}" dt="2023-11-10T16:19:58.652" v="286" actId="20577"/>
          <ac:spMkLst>
            <pc:docMk/>
            <pc:sldMk cId="2161965412" sldId="256"/>
            <ac:spMk id="3" creationId="{0E20437E-4024-7D90-0F3C-F702B88E72DE}"/>
          </ac:spMkLst>
        </pc:spChg>
      </pc:sldChg>
      <pc:sldChg chg="modSp add del mod modClrScheme chgLayout">
        <pc:chgData name="Louis Clark" userId="e07aa39b-37fd-478b-b981-4b2baba8d17c" providerId="ADAL" clId="{09076BBE-AAE9-4AD8-902A-8536D2D64EED}" dt="2023-11-10T16:15:47.810" v="7" actId="47"/>
        <pc:sldMkLst>
          <pc:docMk/>
          <pc:sldMk cId="1519428217" sldId="257"/>
        </pc:sldMkLst>
        <pc:spChg chg="mod ord">
          <ac:chgData name="Louis Clark" userId="e07aa39b-37fd-478b-b981-4b2baba8d17c" providerId="ADAL" clId="{09076BBE-AAE9-4AD8-902A-8536D2D64EED}" dt="2023-11-10T16:15:46.346" v="6" actId="700"/>
          <ac:spMkLst>
            <pc:docMk/>
            <pc:sldMk cId="1519428217" sldId="257"/>
            <ac:spMk id="2" creationId="{B22E8819-0B84-8580-85A9-FACA69216B07}"/>
          </ac:spMkLst>
        </pc:spChg>
        <pc:spChg chg="mod ord">
          <ac:chgData name="Louis Clark" userId="e07aa39b-37fd-478b-b981-4b2baba8d17c" providerId="ADAL" clId="{09076BBE-AAE9-4AD8-902A-8536D2D64EED}" dt="2023-11-10T16:15:46.346" v="6" actId="700"/>
          <ac:spMkLst>
            <pc:docMk/>
            <pc:sldMk cId="1519428217" sldId="257"/>
            <ac:spMk id="3" creationId="{0E20437E-4024-7D90-0F3C-F702B88E72DE}"/>
          </ac:spMkLst>
        </pc:spChg>
      </pc:sldChg>
      <pc:sldChg chg="new del">
        <pc:chgData name="Louis Clark" userId="e07aa39b-37fd-478b-b981-4b2baba8d17c" providerId="ADAL" clId="{09076BBE-AAE9-4AD8-902A-8536D2D64EED}" dt="2023-11-10T16:15:52.899" v="9" actId="680"/>
        <pc:sldMkLst>
          <pc:docMk/>
          <pc:sldMk cId="3616645687" sldId="257"/>
        </pc:sldMkLst>
      </pc:sldChg>
      <pc:sldChg chg="modSp new mod setBg">
        <pc:chgData name="Louis Clark" userId="e07aa39b-37fd-478b-b981-4b2baba8d17c" providerId="ADAL" clId="{09076BBE-AAE9-4AD8-902A-8536D2D64EED}" dt="2023-11-10T16:36:05.707" v="944"/>
        <pc:sldMkLst>
          <pc:docMk/>
          <pc:sldMk cId="4082529080" sldId="257"/>
        </pc:sldMkLst>
        <pc:spChg chg="mod">
          <ac:chgData name="Louis Clark" userId="e07aa39b-37fd-478b-b981-4b2baba8d17c" providerId="ADAL" clId="{09076BBE-AAE9-4AD8-902A-8536D2D64EED}" dt="2023-11-10T16:19:02.017" v="231" actId="20577"/>
          <ac:spMkLst>
            <pc:docMk/>
            <pc:sldMk cId="4082529080" sldId="257"/>
            <ac:spMk id="2" creationId="{CA0A6D2A-296C-89C4-6058-9EB349610CBB}"/>
          </ac:spMkLst>
        </pc:spChg>
        <pc:spChg chg="mod">
          <ac:chgData name="Louis Clark" userId="e07aa39b-37fd-478b-b981-4b2baba8d17c" providerId="ADAL" clId="{09076BBE-AAE9-4AD8-902A-8536D2D64EED}" dt="2023-11-10T16:19:38.988" v="269" actId="20577"/>
          <ac:spMkLst>
            <pc:docMk/>
            <pc:sldMk cId="4082529080" sldId="257"/>
            <ac:spMk id="3" creationId="{FB58E733-B4BE-BD46-C92B-4197ABD8825D}"/>
          </ac:spMkLst>
        </pc:spChg>
      </pc:sldChg>
      <pc:sldChg chg="modSp add mod setBg">
        <pc:chgData name="Louis Clark" userId="e07aa39b-37fd-478b-b981-4b2baba8d17c" providerId="ADAL" clId="{09076BBE-AAE9-4AD8-902A-8536D2D64EED}" dt="2023-11-10T16:39:40.908" v="1044" actId="20577"/>
        <pc:sldMkLst>
          <pc:docMk/>
          <pc:sldMk cId="497668220" sldId="258"/>
        </pc:sldMkLst>
        <pc:spChg chg="mod">
          <ac:chgData name="Louis Clark" userId="e07aa39b-37fd-478b-b981-4b2baba8d17c" providerId="ADAL" clId="{09076BBE-AAE9-4AD8-902A-8536D2D64EED}" dt="2023-11-10T16:28:47.982" v="642" actId="20577"/>
          <ac:spMkLst>
            <pc:docMk/>
            <pc:sldMk cId="497668220" sldId="258"/>
            <ac:spMk id="2" creationId="{CA0A6D2A-296C-89C4-6058-9EB349610CBB}"/>
          </ac:spMkLst>
        </pc:spChg>
        <pc:spChg chg="mod">
          <ac:chgData name="Louis Clark" userId="e07aa39b-37fd-478b-b981-4b2baba8d17c" providerId="ADAL" clId="{09076BBE-AAE9-4AD8-902A-8536D2D64EED}" dt="2023-11-10T16:39:40.908" v="1044" actId="20577"/>
          <ac:spMkLst>
            <pc:docMk/>
            <pc:sldMk cId="497668220" sldId="258"/>
            <ac:spMk id="3" creationId="{FB58E733-B4BE-BD46-C92B-4197ABD8825D}"/>
          </ac:spMkLst>
        </pc:spChg>
      </pc:sldChg>
      <pc:sldChg chg="modSp add mod setBg">
        <pc:chgData name="Louis Clark" userId="e07aa39b-37fd-478b-b981-4b2baba8d17c" providerId="ADAL" clId="{09076BBE-AAE9-4AD8-902A-8536D2D64EED}" dt="2023-11-10T16:39:46.195" v="1048" actId="20577"/>
        <pc:sldMkLst>
          <pc:docMk/>
          <pc:sldMk cId="391523314" sldId="259"/>
        </pc:sldMkLst>
        <pc:spChg chg="mod">
          <ac:chgData name="Louis Clark" userId="e07aa39b-37fd-478b-b981-4b2baba8d17c" providerId="ADAL" clId="{09076BBE-AAE9-4AD8-902A-8536D2D64EED}" dt="2023-11-10T16:24:40.217" v="452" actId="20577"/>
          <ac:spMkLst>
            <pc:docMk/>
            <pc:sldMk cId="391523314" sldId="259"/>
            <ac:spMk id="2" creationId="{CA0A6D2A-296C-89C4-6058-9EB349610CBB}"/>
          </ac:spMkLst>
        </pc:spChg>
        <pc:spChg chg="mod">
          <ac:chgData name="Louis Clark" userId="e07aa39b-37fd-478b-b981-4b2baba8d17c" providerId="ADAL" clId="{09076BBE-AAE9-4AD8-902A-8536D2D64EED}" dt="2023-11-10T16:39:46.195" v="1048" actId="20577"/>
          <ac:spMkLst>
            <pc:docMk/>
            <pc:sldMk cId="391523314" sldId="259"/>
            <ac:spMk id="3" creationId="{FB58E733-B4BE-BD46-C92B-4197ABD8825D}"/>
          </ac:spMkLst>
        </pc:spChg>
      </pc:sldChg>
      <pc:sldChg chg="modSp add mod setBg">
        <pc:chgData name="Louis Clark" userId="e07aa39b-37fd-478b-b981-4b2baba8d17c" providerId="ADAL" clId="{09076BBE-AAE9-4AD8-902A-8536D2D64EED}" dt="2023-11-10T16:36:05.707" v="944"/>
        <pc:sldMkLst>
          <pc:docMk/>
          <pc:sldMk cId="3794764229" sldId="260"/>
        </pc:sldMkLst>
        <pc:spChg chg="mod">
          <ac:chgData name="Louis Clark" userId="e07aa39b-37fd-478b-b981-4b2baba8d17c" providerId="ADAL" clId="{09076BBE-AAE9-4AD8-902A-8536D2D64EED}" dt="2023-11-10T16:33:55.731" v="848" actId="403"/>
          <ac:spMkLst>
            <pc:docMk/>
            <pc:sldMk cId="3794764229" sldId="260"/>
            <ac:spMk id="3" creationId="{FB58E733-B4BE-BD46-C92B-4197ABD8825D}"/>
          </ac:spMkLst>
        </pc:spChg>
      </pc:sldChg>
      <pc:sldChg chg="modSp add mod setBg">
        <pc:chgData name="Louis Clark" userId="e07aa39b-37fd-478b-b981-4b2baba8d17c" providerId="ADAL" clId="{09076BBE-AAE9-4AD8-902A-8536D2D64EED}" dt="2023-11-10T16:36:05.707" v="944"/>
        <pc:sldMkLst>
          <pc:docMk/>
          <pc:sldMk cId="2550214844" sldId="261"/>
        </pc:sldMkLst>
        <pc:spChg chg="mod">
          <ac:chgData name="Louis Clark" userId="e07aa39b-37fd-478b-b981-4b2baba8d17c" providerId="ADAL" clId="{09076BBE-AAE9-4AD8-902A-8536D2D64EED}" dt="2023-11-10T16:29:11.607" v="662" actId="20577"/>
          <ac:spMkLst>
            <pc:docMk/>
            <pc:sldMk cId="2550214844" sldId="261"/>
            <ac:spMk id="2" creationId="{CA0A6D2A-296C-89C4-6058-9EB349610CBB}"/>
          </ac:spMkLst>
        </pc:spChg>
        <pc:spChg chg="mod">
          <ac:chgData name="Louis Clark" userId="e07aa39b-37fd-478b-b981-4b2baba8d17c" providerId="ADAL" clId="{09076BBE-AAE9-4AD8-902A-8536D2D64EED}" dt="2023-11-10T16:33:47.180" v="847" actId="403"/>
          <ac:spMkLst>
            <pc:docMk/>
            <pc:sldMk cId="2550214844" sldId="261"/>
            <ac:spMk id="3" creationId="{FB58E733-B4BE-BD46-C92B-4197ABD8825D}"/>
          </ac:spMkLst>
        </pc:spChg>
      </pc:sldChg>
      <pc:sldChg chg="modSp add mod setBg">
        <pc:chgData name="Louis Clark" userId="e07aa39b-37fd-478b-b981-4b2baba8d17c" providerId="ADAL" clId="{09076BBE-AAE9-4AD8-902A-8536D2D64EED}" dt="2023-11-10T16:36:05.707" v="944"/>
        <pc:sldMkLst>
          <pc:docMk/>
          <pc:sldMk cId="3836434778" sldId="262"/>
        </pc:sldMkLst>
        <pc:spChg chg="mod">
          <ac:chgData name="Louis Clark" userId="e07aa39b-37fd-478b-b981-4b2baba8d17c" providerId="ADAL" clId="{09076BBE-AAE9-4AD8-902A-8536D2D64EED}" dt="2023-11-10T16:30:06.628" v="683" actId="20577"/>
          <ac:spMkLst>
            <pc:docMk/>
            <pc:sldMk cId="3836434778" sldId="262"/>
            <ac:spMk id="2" creationId="{CA0A6D2A-296C-89C4-6058-9EB349610CBB}"/>
          </ac:spMkLst>
        </pc:spChg>
        <pc:spChg chg="mod">
          <ac:chgData name="Louis Clark" userId="e07aa39b-37fd-478b-b981-4b2baba8d17c" providerId="ADAL" clId="{09076BBE-AAE9-4AD8-902A-8536D2D64EED}" dt="2023-11-10T16:30:42.569" v="705" actId="20577"/>
          <ac:spMkLst>
            <pc:docMk/>
            <pc:sldMk cId="3836434778" sldId="262"/>
            <ac:spMk id="3" creationId="{FB58E733-B4BE-BD46-C92B-4197ABD8825D}"/>
          </ac:spMkLst>
        </pc:spChg>
      </pc:sldChg>
      <pc:sldChg chg="modSp add mod setBg">
        <pc:chgData name="Louis Clark" userId="e07aa39b-37fd-478b-b981-4b2baba8d17c" providerId="ADAL" clId="{09076BBE-AAE9-4AD8-902A-8536D2D64EED}" dt="2023-11-10T16:46:16.840" v="1087" actId="113"/>
        <pc:sldMkLst>
          <pc:docMk/>
          <pc:sldMk cId="2465809396" sldId="263"/>
        </pc:sldMkLst>
        <pc:spChg chg="mod">
          <ac:chgData name="Louis Clark" userId="e07aa39b-37fd-478b-b981-4b2baba8d17c" providerId="ADAL" clId="{09076BBE-AAE9-4AD8-902A-8536D2D64EED}" dt="2023-11-10T16:31:00.104" v="708" actId="20577"/>
          <ac:spMkLst>
            <pc:docMk/>
            <pc:sldMk cId="2465809396" sldId="263"/>
            <ac:spMk id="2" creationId="{CA0A6D2A-296C-89C4-6058-9EB349610CBB}"/>
          </ac:spMkLst>
        </pc:spChg>
        <pc:spChg chg="mod">
          <ac:chgData name="Louis Clark" userId="e07aa39b-37fd-478b-b981-4b2baba8d17c" providerId="ADAL" clId="{09076BBE-AAE9-4AD8-902A-8536D2D64EED}" dt="2023-11-10T16:46:16.840" v="1087" actId="113"/>
          <ac:spMkLst>
            <pc:docMk/>
            <pc:sldMk cId="2465809396" sldId="263"/>
            <ac:spMk id="3" creationId="{FB58E733-B4BE-BD46-C92B-4197ABD8825D}"/>
          </ac:spMkLst>
        </pc:spChg>
      </pc:sldChg>
      <pc:sldChg chg="modSp add mod setBg">
        <pc:chgData name="Louis Clark" userId="e07aa39b-37fd-478b-b981-4b2baba8d17c" providerId="ADAL" clId="{09076BBE-AAE9-4AD8-902A-8536D2D64EED}" dt="2023-11-10T16:47:34.791" v="1162" actId="20577"/>
        <pc:sldMkLst>
          <pc:docMk/>
          <pc:sldMk cId="892388396" sldId="264"/>
        </pc:sldMkLst>
        <pc:spChg chg="mod">
          <ac:chgData name="Louis Clark" userId="e07aa39b-37fd-478b-b981-4b2baba8d17c" providerId="ADAL" clId="{09076BBE-AAE9-4AD8-902A-8536D2D64EED}" dt="2023-11-10T16:34:09.796" v="851" actId="20577"/>
          <ac:spMkLst>
            <pc:docMk/>
            <pc:sldMk cId="892388396" sldId="264"/>
            <ac:spMk id="2" creationId="{CA0A6D2A-296C-89C4-6058-9EB349610CBB}"/>
          </ac:spMkLst>
        </pc:spChg>
        <pc:spChg chg="mod">
          <ac:chgData name="Louis Clark" userId="e07aa39b-37fd-478b-b981-4b2baba8d17c" providerId="ADAL" clId="{09076BBE-AAE9-4AD8-902A-8536D2D64EED}" dt="2023-11-10T16:47:34.791" v="1162" actId="20577"/>
          <ac:spMkLst>
            <pc:docMk/>
            <pc:sldMk cId="892388396" sldId="264"/>
            <ac:spMk id="3" creationId="{FB58E733-B4BE-BD46-C92B-4197ABD8825D}"/>
          </ac:spMkLst>
        </pc:spChg>
      </pc:sldChg>
      <pc:sldChg chg="modSp add mod setBg">
        <pc:chgData name="Louis Clark" userId="e07aa39b-37fd-478b-b981-4b2baba8d17c" providerId="ADAL" clId="{09076BBE-AAE9-4AD8-902A-8536D2D64EED}" dt="2023-11-10T16:46:37.376" v="1089" actId="27636"/>
        <pc:sldMkLst>
          <pc:docMk/>
          <pc:sldMk cId="144361652" sldId="265"/>
        </pc:sldMkLst>
        <pc:spChg chg="mod">
          <ac:chgData name="Louis Clark" userId="e07aa39b-37fd-478b-b981-4b2baba8d17c" providerId="ADAL" clId="{09076BBE-AAE9-4AD8-902A-8536D2D64EED}" dt="2023-11-10T16:35:27.097" v="935" actId="20577"/>
          <ac:spMkLst>
            <pc:docMk/>
            <pc:sldMk cId="144361652" sldId="265"/>
            <ac:spMk id="2" creationId="{CA0A6D2A-296C-89C4-6058-9EB349610CBB}"/>
          </ac:spMkLst>
        </pc:spChg>
        <pc:spChg chg="mod">
          <ac:chgData name="Louis Clark" userId="e07aa39b-37fd-478b-b981-4b2baba8d17c" providerId="ADAL" clId="{09076BBE-AAE9-4AD8-902A-8536D2D64EED}" dt="2023-11-10T16:46:37.376" v="1089" actId="27636"/>
          <ac:spMkLst>
            <pc:docMk/>
            <pc:sldMk cId="144361652" sldId="265"/>
            <ac:spMk id="3" creationId="{FB58E733-B4BE-BD46-C92B-4197ABD8825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C17D7B-2778-4E4E-829E-729F539A2293}" type="datetimeFigureOut">
              <a:rPr lang="en-GB" smtClean="0"/>
              <a:t>2024-09-02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1D2D4D-3C0C-4451-BEA2-DA1C523D143A}" type="slidenum">
              <a:rPr lang="en-GB" smtClean="0"/>
              <a:t>‹#›</a:t>
            </a:fld>
            <a:endParaRPr lang="en-GB"/>
          </a:p>
        </p:txBody>
      </p:sp>
    </p:spTree>
    <p:extLst>
      <p:ext uri="{BB962C8B-B14F-4D97-AF65-F5344CB8AC3E}">
        <p14:creationId xmlns:p14="http://schemas.microsoft.com/office/powerpoint/2010/main" val="1116010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41D2D4D-3C0C-4451-BEA2-DA1C523D143A}" type="slidenum">
              <a:rPr lang="en-GB" smtClean="0"/>
              <a:t>12</a:t>
            </a:fld>
            <a:endParaRPr lang="en-GB"/>
          </a:p>
        </p:txBody>
      </p:sp>
    </p:spTree>
    <p:extLst>
      <p:ext uri="{BB962C8B-B14F-4D97-AF65-F5344CB8AC3E}">
        <p14:creationId xmlns:p14="http://schemas.microsoft.com/office/powerpoint/2010/main" val="28506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7036B-2DC0-75C1-8DDC-908012063BE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34544B9-A280-EE6C-C650-884F63C744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9518B95F-3BB3-63D6-AFA1-9B535A40E218}"/>
              </a:ext>
            </a:extLst>
          </p:cNvPr>
          <p:cNvSpPr>
            <a:spLocks noGrp="1"/>
          </p:cNvSpPr>
          <p:nvPr>
            <p:ph type="dt" sz="half" idx="10"/>
          </p:nvPr>
        </p:nvSpPr>
        <p:spPr/>
        <p:txBody>
          <a:bodyPr/>
          <a:lstStyle/>
          <a:p>
            <a:fld id="{E88845D1-8B42-43B6-8B34-B24B2EEF52E6}" type="datetimeFigureOut">
              <a:rPr lang="en-GB" smtClean="0"/>
              <a:t>2024-09-02</a:t>
            </a:fld>
            <a:endParaRPr lang="en-GB"/>
          </a:p>
        </p:txBody>
      </p:sp>
      <p:sp>
        <p:nvSpPr>
          <p:cNvPr id="5" name="Footer Placeholder 4">
            <a:extLst>
              <a:ext uri="{FF2B5EF4-FFF2-40B4-BE49-F238E27FC236}">
                <a16:creationId xmlns:a16="http://schemas.microsoft.com/office/drawing/2014/main" id="{680B717F-83C5-CE81-B153-62EFC846CD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EBEA48-CE79-2AF5-844E-74B9B02449B5}"/>
              </a:ext>
            </a:extLst>
          </p:cNvPr>
          <p:cNvSpPr>
            <a:spLocks noGrp="1"/>
          </p:cNvSpPr>
          <p:nvPr>
            <p:ph type="sldNum" sz="quarter" idx="12"/>
          </p:nvPr>
        </p:nvSpPr>
        <p:spPr/>
        <p:txBody>
          <a:bodyPr/>
          <a:lstStyle/>
          <a:p>
            <a:fld id="{CEE8F08F-7BF9-44A6-BF41-1E36C79EC2E9}" type="slidenum">
              <a:rPr lang="en-GB" smtClean="0"/>
              <a:t>‹#›</a:t>
            </a:fld>
            <a:endParaRPr lang="en-GB"/>
          </a:p>
        </p:txBody>
      </p:sp>
    </p:spTree>
    <p:extLst>
      <p:ext uri="{BB962C8B-B14F-4D97-AF65-F5344CB8AC3E}">
        <p14:creationId xmlns:p14="http://schemas.microsoft.com/office/powerpoint/2010/main" val="124270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FB12-E01B-9B95-8788-F65C8F796686}"/>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222365FE-96F0-27A4-B86F-54391187D1A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892AEAE-4B68-B15E-EC57-317546EEC100}"/>
              </a:ext>
            </a:extLst>
          </p:cNvPr>
          <p:cNvSpPr>
            <a:spLocks noGrp="1"/>
          </p:cNvSpPr>
          <p:nvPr>
            <p:ph type="dt" sz="half" idx="10"/>
          </p:nvPr>
        </p:nvSpPr>
        <p:spPr/>
        <p:txBody>
          <a:bodyPr/>
          <a:lstStyle/>
          <a:p>
            <a:fld id="{E88845D1-8B42-43B6-8B34-B24B2EEF52E6}" type="datetimeFigureOut">
              <a:rPr lang="en-GB" smtClean="0"/>
              <a:t>2024-09-02</a:t>
            </a:fld>
            <a:endParaRPr lang="en-GB"/>
          </a:p>
        </p:txBody>
      </p:sp>
      <p:sp>
        <p:nvSpPr>
          <p:cNvPr id="5" name="Footer Placeholder 4">
            <a:extLst>
              <a:ext uri="{FF2B5EF4-FFF2-40B4-BE49-F238E27FC236}">
                <a16:creationId xmlns:a16="http://schemas.microsoft.com/office/drawing/2014/main" id="{FC139691-D7DA-14C3-80F4-F5E0AF2968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DE97F5-D355-2181-F270-9ED2E7EAB866}"/>
              </a:ext>
            </a:extLst>
          </p:cNvPr>
          <p:cNvSpPr>
            <a:spLocks noGrp="1"/>
          </p:cNvSpPr>
          <p:nvPr>
            <p:ph type="sldNum" sz="quarter" idx="12"/>
          </p:nvPr>
        </p:nvSpPr>
        <p:spPr/>
        <p:txBody>
          <a:bodyPr/>
          <a:lstStyle/>
          <a:p>
            <a:fld id="{CEE8F08F-7BF9-44A6-BF41-1E36C79EC2E9}" type="slidenum">
              <a:rPr lang="en-GB" smtClean="0"/>
              <a:t>‹#›</a:t>
            </a:fld>
            <a:endParaRPr lang="en-GB"/>
          </a:p>
        </p:txBody>
      </p:sp>
    </p:spTree>
    <p:extLst>
      <p:ext uri="{BB962C8B-B14F-4D97-AF65-F5344CB8AC3E}">
        <p14:creationId xmlns:p14="http://schemas.microsoft.com/office/powerpoint/2010/main" val="2857482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32040F-8F58-0AF1-24E3-B8525E887EC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9888EBDC-2432-2B14-A3F7-0F583FD4389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3F6C254-44C5-1139-346A-D6AC93031CD9}"/>
              </a:ext>
            </a:extLst>
          </p:cNvPr>
          <p:cNvSpPr>
            <a:spLocks noGrp="1"/>
          </p:cNvSpPr>
          <p:nvPr>
            <p:ph type="dt" sz="half" idx="10"/>
          </p:nvPr>
        </p:nvSpPr>
        <p:spPr/>
        <p:txBody>
          <a:bodyPr/>
          <a:lstStyle/>
          <a:p>
            <a:fld id="{E88845D1-8B42-43B6-8B34-B24B2EEF52E6}" type="datetimeFigureOut">
              <a:rPr lang="en-GB" smtClean="0"/>
              <a:t>2024-09-02</a:t>
            </a:fld>
            <a:endParaRPr lang="en-GB"/>
          </a:p>
        </p:txBody>
      </p:sp>
      <p:sp>
        <p:nvSpPr>
          <p:cNvPr id="5" name="Footer Placeholder 4">
            <a:extLst>
              <a:ext uri="{FF2B5EF4-FFF2-40B4-BE49-F238E27FC236}">
                <a16:creationId xmlns:a16="http://schemas.microsoft.com/office/drawing/2014/main" id="{2A90B5E4-1FD0-36A7-526A-5675F53E28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7D6EB9-8CEF-DEF5-D6F5-46BF051D4CED}"/>
              </a:ext>
            </a:extLst>
          </p:cNvPr>
          <p:cNvSpPr>
            <a:spLocks noGrp="1"/>
          </p:cNvSpPr>
          <p:nvPr>
            <p:ph type="sldNum" sz="quarter" idx="12"/>
          </p:nvPr>
        </p:nvSpPr>
        <p:spPr/>
        <p:txBody>
          <a:bodyPr/>
          <a:lstStyle/>
          <a:p>
            <a:fld id="{CEE8F08F-7BF9-44A6-BF41-1E36C79EC2E9}" type="slidenum">
              <a:rPr lang="en-GB" smtClean="0"/>
              <a:t>‹#›</a:t>
            </a:fld>
            <a:endParaRPr lang="en-GB"/>
          </a:p>
        </p:txBody>
      </p:sp>
    </p:spTree>
    <p:extLst>
      <p:ext uri="{BB962C8B-B14F-4D97-AF65-F5344CB8AC3E}">
        <p14:creationId xmlns:p14="http://schemas.microsoft.com/office/powerpoint/2010/main" val="2226905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FF952-B0AB-0403-C54B-32D2D0B1DA7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C16DB8E-3121-ECD2-8982-D19A7E4A9B2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82DBC41-8696-C3B7-FF4D-E0F6A9A45D71}"/>
              </a:ext>
            </a:extLst>
          </p:cNvPr>
          <p:cNvSpPr>
            <a:spLocks noGrp="1"/>
          </p:cNvSpPr>
          <p:nvPr>
            <p:ph type="dt" sz="half" idx="10"/>
          </p:nvPr>
        </p:nvSpPr>
        <p:spPr/>
        <p:txBody>
          <a:bodyPr/>
          <a:lstStyle/>
          <a:p>
            <a:fld id="{E88845D1-8B42-43B6-8B34-B24B2EEF52E6}" type="datetimeFigureOut">
              <a:rPr lang="en-GB" smtClean="0"/>
              <a:t>2024-09-02</a:t>
            </a:fld>
            <a:endParaRPr lang="en-GB"/>
          </a:p>
        </p:txBody>
      </p:sp>
      <p:sp>
        <p:nvSpPr>
          <p:cNvPr id="5" name="Footer Placeholder 4">
            <a:extLst>
              <a:ext uri="{FF2B5EF4-FFF2-40B4-BE49-F238E27FC236}">
                <a16:creationId xmlns:a16="http://schemas.microsoft.com/office/drawing/2014/main" id="{B2A7945F-6543-9376-1AF5-FF91540C42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9401EE-50C8-56BB-4A3C-FA8E51A39E7C}"/>
              </a:ext>
            </a:extLst>
          </p:cNvPr>
          <p:cNvSpPr>
            <a:spLocks noGrp="1"/>
          </p:cNvSpPr>
          <p:nvPr>
            <p:ph type="sldNum" sz="quarter" idx="12"/>
          </p:nvPr>
        </p:nvSpPr>
        <p:spPr/>
        <p:txBody>
          <a:bodyPr/>
          <a:lstStyle/>
          <a:p>
            <a:fld id="{CEE8F08F-7BF9-44A6-BF41-1E36C79EC2E9}" type="slidenum">
              <a:rPr lang="en-GB" smtClean="0"/>
              <a:t>‹#›</a:t>
            </a:fld>
            <a:endParaRPr lang="en-GB"/>
          </a:p>
        </p:txBody>
      </p:sp>
    </p:spTree>
    <p:extLst>
      <p:ext uri="{BB962C8B-B14F-4D97-AF65-F5344CB8AC3E}">
        <p14:creationId xmlns:p14="http://schemas.microsoft.com/office/powerpoint/2010/main" val="3463200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33FED-EE02-3A45-601C-313B3890283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D1E722A9-11B2-38AE-EB0B-BA90946371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E53326F-A4A4-2EF7-BCCE-4CFA6711F051}"/>
              </a:ext>
            </a:extLst>
          </p:cNvPr>
          <p:cNvSpPr>
            <a:spLocks noGrp="1"/>
          </p:cNvSpPr>
          <p:nvPr>
            <p:ph type="dt" sz="half" idx="10"/>
          </p:nvPr>
        </p:nvSpPr>
        <p:spPr/>
        <p:txBody>
          <a:bodyPr/>
          <a:lstStyle/>
          <a:p>
            <a:fld id="{E88845D1-8B42-43B6-8B34-B24B2EEF52E6}" type="datetimeFigureOut">
              <a:rPr lang="en-GB" smtClean="0"/>
              <a:t>2024-09-02</a:t>
            </a:fld>
            <a:endParaRPr lang="en-GB"/>
          </a:p>
        </p:txBody>
      </p:sp>
      <p:sp>
        <p:nvSpPr>
          <p:cNvPr id="5" name="Footer Placeholder 4">
            <a:extLst>
              <a:ext uri="{FF2B5EF4-FFF2-40B4-BE49-F238E27FC236}">
                <a16:creationId xmlns:a16="http://schemas.microsoft.com/office/drawing/2014/main" id="{832ED108-C6DE-549D-64A8-00383E8AC5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616F40-A25B-1E17-61A3-CA1FA4BC2DD7}"/>
              </a:ext>
            </a:extLst>
          </p:cNvPr>
          <p:cNvSpPr>
            <a:spLocks noGrp="1"/>
          </p:cNvSpPr>
          <p:nvPr>
            <p:ph type="sldNum" sz="quarter" idx="12"/>
          </p:nvPr>
        </p:nvSpPr>
        <p:spPr/>
        <p:txBody>
          <a:bodyPr/>
          <a:lstStyle/>
          <a:p>
            <a:fld id="{CEE8F08F-7BF9-44A6-BF41-1E36C79EC2E9}" type="slidenum">
              <a:rPr lang="en-GB" smtClean="0"/>
              <a:t>‹#›</a:t>
            </a:fld>
            <a:endParaRPr lang="en-GB"/>
          </a:p>
        </p:txBody>
      </p:sp>
    </p:spTree>
    <p:extLst>
      <p:ext uri="{BB962C8B-B14F-4D97-AF65-F5344CB8AC3E}">
        <p14:creationId xmlns:p14="http://schemas.microsoft.com/office/powerpoint/2010/main" val="506409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0A8BD-10C5-68F9-44B0-9C4CCA54B44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C7D9205-291A-B2B0-3731-57F3B45B56D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8FBEBFD8-AA64-94FE-D3D5-C587C12E2F8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642FA8B-49F8-3698-8D2B-DF13A366F5E2}"/>
              </a:ext>
            </a:extLst>
          </p:cNvPr>
          <p:cNvSpPr>
            <a:spLocks noGrp="1"/>
          </p:cNvSpPr>
          <p:nvPr>
            <p:ph type="dt" sz="half" idx="10"/>
          </p:nvPr>
        </p:nvSpPr>
        <p:spPr/>
        <p:txBody>
          <a:bodyPr/>
          <a:lstStyle/>
          <a:p>
            <a:fld id="{E88845D1-8B42-43B6-8B34-B24B2EEF52E6}" type="datetimeFigureOut">
              <a:rPr lang="en-GB" smtClean="0"/>
              <a:t>2024-09-02</a:t>
            </a:fld>
            <a:endParaRPr lang="en-GB"/>
          </a:p>
        </p:txBody>
      </p:sp>
      <p:sp>
        <p:nvSpPr>
          <p:cNvPr id="6" name="Footer Placeholder 5">
            <a:extLst>
              <a:ext uri="{FF2B5EF4-FFF2-40B4-BE49-F238E27FC236}">
                <a16:creationId xmlns:a16="http://schemas.microsoft.com/office/drawing/2014/main" id="{53B4F018-3D18-A558-3677-9433AE98D0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0381FE-5897-3D8D-5D92-64EEDD9600E1}"/>
              </a:ext>
            </a:extLst>
          </p:cNvPr>
          <p:cNvSpPr>
            <a:spLocks noGrp="1"/>
          </p:cNvSpPr>
          <p:nvPr>
            <p:ph type="sldNum" sz="quarter" idx="12"/>
          </p:nvPr>
        </p:nvSpPr>
        <p:spPr/>
        <p:txBody>
          <a:bodyPr/>
          <a:lstStyle/>
          <a:p>
            <a:fld id="{CEE8F08F-7BF9-44A6-BF41-1E36C79EC2E9}" type="slidenum">
              <a:rPr lang="en-GB" smtClean="0"/>
              <a:t>‹#›</a:t>
            </a:fld>
            <a:endParaRPr lang="en-GB"/>
          </a:p>
        </p:txBody>
      </p:sp>
    </p:spTree>
    <p:extLst>
      <p:ext uri="{BB962C8B-B14F-4D97-AF65-F5344CB8AC3E}">
        <p14:creationId xmlns:p14="http://schemas.microsoft.com/office/powerpoint/2010/main" val="1822736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EDDFB-6A20-03E8-71DA-B6E1B9EBDD12}"/>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218FC41C-5E58-E72E-44A3-4640FF57CA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C4A4E4E-F664-F251-EB6A-B0ACA7205F2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CFB419A1-6128-109A-3418-D749A0F44C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86B755D-72CF-3A81-3A2B-8DEA53759C9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493EA516-D497-D379-B6C1-426D8643BD8B}"/>
              </a:ext>
            </a:extLst>
          </p:cNvPr>
          <p:cNvSpPr>
            <a:spLocks noGrp="1"/>
          </p:cNvSpPr>
          <p:nvPr>
            <p:ph type="dt" sz="half" idx="10"/>
          </p:nvPr>
        </p:nvSpPr>
        <p:spPr/>
        <p:txBody>
          <a:bodyPr/>
          <a:lstStyle/>
          <a:p>
            <a:fld id="{E88845D1-8B42-43B6-8B34-B24B2EEF52E6}" type="datetimeFigureOut">
              <a:rPr lang="en-GB" smtClean="0"/>
              <a:t>2024-09-02</a:t>
            </a:fld>
            <a:endParaRPr lang="en-GB"/>
          </a:p>
        </p:txBody>
      </p:sp>
      <p:sp>
        <p:nvSpPr>
          <p:cNvPr id="8" name="Footer Placeholder 7">
            <a:extLst>
              <a:ext uri="{FF2B5EF4-FFF2-40B4-BE49-F238E27FC236}">
                <a16:creationId xmlns:a16="http://schemas.microsoft.com/office/drawing/2014/main" id="{6A8FB3E0-D8FA-0B12-5A80-12874CA5EF4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931D71F-DC63-1DC2-52FB-0E09E5959469}"/>
              </a:ext>
            </a:extLst>
          </p:cNvPr>
          <p:cNvSpPr>
            <a:spLocks noGrp="1"/>
          </p:cNvSpPr>
          <p:nvPr>
            <p:ph type="sldNum" sz="quarter" idx="12"/>
          </p:nvPr>
        </p:nvSpPr>
        <p:spPr/>
        <p:txBody>
          <a:bodyPr/>
          <a:lstStyle/>
          <a:p>
            <a:fld id="{CEE8F08F-7BF9-44A6-BF41-1E36C79EC2E9}" type="slidenum">
              <a:rPr lang="en-GB" smtClean="0"/>
              <a:t>‹#›</a:t>
            </a:fld>
            <a:endParaRPr lang="en-GB"/>
          </a:p>
        </p:txBody>
      </p:sp>
    </p:spTree>
    <p:extLst>
      <p:ext uri="{BB962C8B-B14F-4D97-AF65-F5344CB8AC3E}">
        <p14:creationId xmlns:p14="http://schemas.microsoft.com/office/powerpoint/2010/main" val="1401396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3D234-1390-80DA-E856-F7F9C271660A}"/>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993CA30B-5377-FFFC-5756-3EF122B18F51}"/>
              </a:ext>
            </a:extLst>
          </p:cNvPr>
          <p:cNvSpPr>
            <a:spLocks noGrp="1"/>
          </p:cNvSpPr>
          <p:nvPr>
            <p:ph type="dt" sz="half" idx="10"/>
          </p:nvPr>
        </p:nvSpPr>
        <p:spPr/>
        <p:txBody>
          <a:bodyPr/>
          <a:lstStyle/>
          <a:p>
            <a:fld id="{E88845D1-8B42-43B6-8B34-B24B2EEF52E6}" type="datetimeFigureOut">
              <a:rPr lang="en-GB" smtClean="0"/>
              <a:t>2024-09-02</a:t>
            </a:fld>
            <a:endParaRPr lang="en-GB"/>
          </a:p>
        </p:txBody>
      </p:sp>
      <p:sp>
        <p:nvSpPr>
          <p:cNvPr id="4" name="Footer Placeholder 3">
            <a:extLst>
              <a:ext uri="{FF2B5EF4-FFF2-40B4-BE49-F238E27FC236}">
                <a16:creationId xmlns:a16="http://schemas.microsoft.com/office/drawing/2014/main" id="{902D58F6-5E21-5DB5-4655-433230E3DCB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DF8E636-BA0B-E40E-8325-E0D1CE329B2B}"/>
              </a:ext>
            </a:extLst>
          </p:cNvPr>
          <p:cNvSpPr>
            <a:spLocks noGrp="1"/>
          </p:cNvSpPr>
          <p:nvPr>
            <p:ph type="sldNum" sz="quarter" idx="12"/>
          </p:nvPr>
        </p:nvSpPr>
        <p:spPr/>
        <p:txBody>
          <a:bodyPr/>
          <a:lstStyle/>
          <a:p>
            <a:fld id="{CEE8F08F-7BF9-44A6-BF41-1E36C79EC2E9}" type="slidenum">
              <a:rPr lang="en-GB" smtClean="0"/>
              <a:t>‹#›</a:t>
            </a:fld>
            <a:endParaRPr lang="en-GB"/>
          </a:p>
        </p:txBody>
      </p:sp>
    </p:spTree>
    <p:extLst>
      <p:ext uri="{BB962C8B-B14F-4D97-AF65-F5344CB8AC3E}">
        <p14:creationId xmlns:p14="http://schemas.microsoft.com/office/powerpoint/2010/main" val="3481604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1465C2-1F8E-2034-CBB2-3950C455F006}"/>
              </a:ext>
            </a:extLst>
          </p:cNvPr>
          <p:cNvSpPr>
            <a:spLocks noGrp="1"/>
          </p:cNvSpPr>
          <p:nvPr>
            <p:ph type="dt" sz="half" idx="10"/>
          </p:nvPr>
        </p:nvSpPr>
        <p:spPr/>
        <p:txBody>
          <a:bodyPr/>
          <a:lstStyle/>
          <a:p>
            <a:fld id="{E88845D1-8B42-43B6-8B34-B24B2EEF52E6}" type="datetimeFigureOut">
              <a:rPr lang="en-GB" smtClean="0"/>
              <a:t>2024-09-02</a:t>
            </a:fld>
            <a:endParaRPr lang="en-GB"/>
          </a:p>
        </p:txBody>
      </p:sp>
      <p:sp>
        <p:nvSpPr>
          <p:cNvPr id="3" name="Footer Placeholder 2">
            <a:extLst>
              <a:ext uri="{FF2B5EF4-FFF2-40B4-BE49-F238E27FC236}">
                <a16:creationId xmlns:a16="http://schemas.microsoft.com/office/drawing/2014/main" id="{9A2EC815-F605-C938-D3AA-C2E6950DD41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8165DB6-5B56-6727-460B-1189486CAF0E}"/>
              </a:ext>
            </a:extLst>
          </p:cNvPr>
          <p:cNvSpPr>
            <a:spLocks noGrp="1"/>
          </p:cNvSpPr>
          <p:nvPr>
            <p:ph type="sldNum" sz="quarter" idx="12"/>
          </p:nvPr>
        </p:nvSpPr>
        <p:spPr/>
        <p:txBody>
          <a:bodyPr/>
          <a:lstStyle/>
          <a:p>
            <a:fld id="{CEE8F08F-7BF9-44A6-BF41-1E36C79EC2E9}" type="slidenum">
              <a:rPr lang="en-GB" smtClean="0"/>
              <a:t>‹#›</a:t>
            </a:fld>
            <a:endParaRPr lang="en-GB"/>
          </a:p>
        </p:txBody>
      </p:sp>
    </p:spTree>
    <p:extLst>
      <p:ext uri="{BB962C8B-B14F-4D97-AF65-F5344CB8AC3E}">
        <p14:creationId xmlns:p14="http://schemas.microsoft.com/office/powerpoint/2010/main" val="1603215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E5E13-FDE0-6FB4-D673-06D817FCA06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AB5FC3EA-A22B-DD79-2081-365A65B1AF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9F694D40-E52B-2EA4-DF35-BB935FCC15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80F4624-753A-C332-DA9F-51F88C0526E7}"/>
              </a:ext>
            </a:extLst>
          </p:cNvPr>
          <p:cNvSpPr>
            <a:spLocks noGrp="1"/>
          </p:cNvSpPr>
          <p:nvPr>
            <p:ph type="dt" sz="half" idx="10"/>
          </p:nvPr>
        </p:nvSpPr>
        <p:spPr/>
        <p:txBody>
          <a:bodyPr/>
          <a:lstStyle/>
          <a:p>
            <a:fld id="{E88845D1-8B42-43B6-8B34-B24B2EEF52E6}" type="datetimeFigureOut">
              <a:rPr lang="en-GB" smtClean="0"/>
              <a:t>2024-09-02</a:t>
            </a:fld>
            <a:endParaRPr lang="en-GB"/>
          </a:p>
        </p:txBody>
      </p:sp>
      <p:sp>
        <p:nvSpPr>
          <p:cNvPr id="6" name="Footer Placeholder 5">
            <a:extLst>
              <a:ext uri="{FF2B5EF4-FFF2-40B4-BE49-F238E27FC236}">
                <a16:creationId xmlns:a16="http://schemas.microsoft.com/office/drawing/2014/main" id="{B0760B96-5473-DE8E-39DC-2EF87B8CB6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E1EE748-D5F1-7FD3-8DB3-9551B1E2E401}"/>
              </a:ext>
            </a:extLst>
          </p:cNvPr>
          <p:cNvSpPr>
            <a:spLocks noGrp="1"/>
          </p:cNvSpPr>
          <p:nvPr>
            <p:ph type="sldNum" sz="quarter" idx="12"/>
          </p:nvPr>
        </p:nvSpPr>
        <p:spPr/>
        <p:txBody>
          <a:bodyPr/>
          <a:lstStyle/>
          <a:p>
            <a:fld id="{CEE8F08F-7BF9-44A6-BF41-1E36C79EC2E9}" type="slidenum">
              <a:rPr lang="en-GB" smtClean="0"/>
              <a:t>‹#›</a:t>
            </a:fld>
            <a:endParaRPr lang="en-GB"/>
          </a:p>
        </p:txBody>
      </p:sp>
    </p:spTree>
    <p:extLst>
      <p:ext uri="{BB962C8B-B14F-4D97-AF65-F5344CB8AC3E}">
        <p14:creationId xmlns:p14="http://schemas.microsoft.com/office/powerpoint/2010/main" val="84824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E1D1C-CE85-B7F0-9BBD-CA4A1FD2DA1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7D7C7583-3565-3CC9-3ADF-B3476475B0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7DA8ED5-21D7-3A71-A1E0-2729634A62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CEB0747-1338-A906-D92A-9FD140B66A6E}"/>
              </a:ext>
            </a:extLst>
          </p:cNvPr>
          <p:cNvSpPr>
            <a:spLocks noGrp="1"/>
          </p:cNvSpPr>
          <p:nvPr>
            <p:ph type="dt" sz="half" idx="10"/>
          </p:nvPr>
        </p:nvSpPr>
        <p:spPr/>
        <p:txBody>
          <a:bodyPr/>
          <a:lstStyle/>
          <a:p>
            <a:fld id="{E88845D1-8B42-43B6-8B34-B24B2EEF52E6}" type="datetimeFigureOut">
              <a:rPr lang="en-GB" smtClean="0"/>
              <a:t>2024-09-02</a:t>
            </a:fld>
            <a:endParaRPr lang="en-GB"/>
          </a:p>
        </p:txBody>
      </p:sp>
      <p:sp>
        <p:nvSpPr>
          <p:cNvPr id="6" name="Footer Placeholder 5">
            <a:extLst>
              <a:ext uri="{FF2B5EF4-FFF2-40B4-BE49-F238E27FC236}">
                <a16:creationId xmlns:a16="http://schemas.microsoft.com/office/drawing/2014/main" id="{D1036D8C-3EF0-34FA-3940-89D87ED8F0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52257D-39A7-BF49-5F56-196A7E0CFE10}"/>
              </a:ext>
            </a:extLst>
          </p:cNvPr>
          <p:cNvSpPr>
            <a:spLocks noGrp="1"/>
          </p:cNvSpPr>
          <p:nvPr>
            <p:ph type="sldNum" sz="quarter" idx="12"/>
          </p:nvPr>
        </p:nvSpPr>
        <p:spPr/>
        <p:txBody>
          <a:bodyPr/>
          <a:lstStyle/>
          <a:p>
            <a:fld id="{CEE8F08F-7BF9-44A6-BF41-1E36C79EC2E9}" type="slidenum">
              <a:rPr lang="en-GB" smtClean="0"/>
              <a:t>‹#›</a:t>
            </a:fld>
            <a:endParaRPr lang="en-GB"/>
          </a:p>
        </p:txBody>
      </p:sp>
    </p:spTree>
    <p:extLst>
      <p:ext uri="{BB962C8B-B14F-4D97-AF65-F5344CB8AC3E}">
        <p14:creationId xmlns:p14="http://schemas.microsoft.com/office/powerpoint/2010/main" val="24052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A95250-4151-A469-C2EE-C09020E282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65B20C41-757B-93F7-43A9-CE6DC86AC8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F82CBA1-2E88-0398-24AE-A17773E32A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8845D1-8B42-43B6-8B34-B24B2EEF52E6}" type="datetimeFigureOut">
              <a:rPr lang="en-GB" smtClean="0"/>
              <a:t>2024-09-02</a:t>
            </a:fld>
            <a:endParaRPr lang="en-GB"/>
          </a:p>
        </p:txBody>
      </p:sp>
      <p:sp>
        <p:nvSpPr>
          <p:cNvPr id="5" name="Footer Placeholder 4">
            <a:extLst>
              <a:ext uri="{FF2B5EF4-FFF2-40B4-BE49-F238E27FC236}">
                <a16:creationId xmlns:a16="http://schemas.microsoft.com/office/drawing/2014/main" id="{0CCACAE4-2FB6-7CE9-ED2C-4E6041EFE4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B66B2E4-3804-33D8-F8FC-08743BB86F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E8F08F-7BF9-44A6-BF41-1E36C79EC2E9}" type="slidenum">
              <a:rPr lang="en-GB" smtClean="0"/>
              <a:t>‹#›</a:t>
            </a:fld>
            <a:endParaRPr lang="en-GB"/>
          </a:p>
        </p:txBody>
      </p:sp>
    </p:spTree>
    <p:extLst>
      <p:ext uri="{BB962C8B-B14F-4D97-AF65-F5344CB8AC3E}">
        <p14:creationId xmlns:p14="http://schemas.microsoft.com/office/powerpoint/2010/main" val="3911991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www.gov.uk/government/publications/how-to-submit-your-earnings-adjustment-statement-2024-to-202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gov.uk/guidance/earnings-adjustment-statement-ea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v.uk/government/publications/exceptional-learning-support-cost-for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v.uk/government/publications/support-for-apprentices-with-a-learning-difficulty-or-disability" TargetMode="External"/><Relationship Id="rId2" Type="http://schemas.openxmlformats.org/officeDocument/2006/relationships/hyperlink" Target="https://www.gov.uk/guidance/apprenticeship-funding-rule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gov.uk/government/publications/exceptional-learning-support-cost-for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qae@uel.ac.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legislation.gov.uk/ukpga/1996/56/contents" TargetMode="External"/><Relationship Id="rId2" Type="http://schemas.openxmlformats.org/officeDocument/2006/relationships/hyperlink" Target="https://www.legislation.gov.uk/ukpga/2010/15/content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assets.publishing.service.gov.uk/government/uploads/system/uploads/attachment_data/file/1112154/Learning_support_funding_for_apprentices_with_learning_difficulties_and_disabilitie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gov.uk/access-to-work" TargetMode="External"/><Relationship Id="rId2" Type="http://schemas.openxmlformats.org/officeDocument/2006/relationships/hyperlink" Target="https://www.legislation.gov.uk/ukpga/1996/56/content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alpha val="2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E8819-0B84-8580-85A9-FACA69216B07}"/>
              </a:ext>
            </a:extLst>
          </p:cNvPr>
          <p:cNvSpPr>
            <a:spLocks noGrp="1"/>
          </p:cNvSpPr>
          <p:nvPr>
            <p:ph type="ctrTitle"/>
          </p:nvPr>
        </p:nvSpPr>
        <p:spPr>
          <a:xfrm>
            <a:off x="1524000" y="1038225"/>
            <a:ext cx="9144000" cy="3584575"/>
          </a:xfrm>
        </p:spPr>
        <p:txBody>
          <a:bodyPr anchor="t">
            <a:noAutofit/>
          </a:bodyPr>
          <a:lstStyle/>
          <a:p>
            <a:r>
              <a:rPr lang="en-GB" b="1" dirty="0"/>
              <a:t>Claiming apprenticeship funding for additional learning support (ALS)</a:t>
            </a:r>
            <a:br>
              <a:rPr lang="en-GB" b="1" dirty="0"/>
            </a:br>
            <a:r>
              <a:rPr lang="en-GB" sz="4400" b="1" dirty="0"/>
              <a:t>2024-25</a:t>
            </a:r>
            <a:endParaRPr lang="en-GB" b="1" dirty="0"/>
          </a:p>
        </p:txBody>
      </p:sp>
      <p:sp>
        <p:nvSpPr>
          <p:cNvPr id="5" name="Subtitle 4">
            <a:extLst>
              <a:ext uri="{FF2B5EF4-FFF2-40B4-BE49-F238E27FC236}">
                <a16:creationId xmlns:a16="http://schemas.microsoft.com/office/drawing/2014/main" id="{622FBEBC-EBEC-AE4C-A782-C1615C5E18C6}"/>
              </a:ext>
            </a:extLst>
          </p:cNvPr>
          <p:cNvSpPr>
            <a:spLocks noGrp="1"/>
          </p:cNvSpPr>
          <p:nvPr>
            <p:ph type="subTitle" idx="1"/>
          </p:nvPr>
        </p:nvSpPr>
        <p:spPr>
          <a:xfrm>
            <a:off x="1524000" y="4305300"/>
            <a:ext cx="9144000" cy="952500"/>
          </a:xfrm>
        </p:spPr>
        <p:txBody>
          <a:bodyPr anchor="t"/>
          <a:lstStyle/>
          <a:p>
            <a:r>
              <a:rPr lang="en-GB" dirty="0"/>
              <a:t>Updated: 2 September 2024</a:t>
            </a:r>
          </a:p>
        </p:txBody>
      </p:sp>
      <p:pic>
        <p:nvPicPr>
          <p:cNvPr id="8" name="Picture 7">
            <a:extLst>
              <a:ext uri="{FF2B5EF4-FFF2-40B4-BE49-F238E27FC236}">
                <a16:creationId xmlns:a16="http://schemas.microsoft.com/office/drawing/2014/main" id="{B56A52A7-E344-78B7-BBED-BEC4E5371B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72875"/>
            <a:ext cx="6395295" cy="720000"/>
          </a:xfrm>
          <a:prstGeom prst="rect">
            <a:avLst/>
          </a:prstGeom>
        </p:spPr>
      </p:pic>
    </p:spTree>
    <p:extLst>
      <p:ext uri="{BB962C8B-B14F-4D97-AF65-F5344CB8AC3E}">
        <p14:creationId xmlns:p14="http://schemas.microsoft.com/office/powerpoint/2010/main" val="2161965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alpha val="2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6D2A-296C-89C4-6058-9EB349610CBB}"/>
              </a:ext>
            </a:extLst>
          </p:cNvPr>
          <p:cNvSpPr>
            <a:spLocks noGrp="1"/>
          </p:cNvSpPr>
          <p:nvPr>
            <p:ph type="title"/>
          </p:nvPr>
        </p:nvSpPr>
        <p:spPr/>
        <p:txBody>
          <a:bodyPr/>
          <a:lstStyle/>
          <a:p>
            <a:r>
              <a:rPr lang="en-GB" b="1" dirty="0"/>
              <a:t>Claiming ALS funding</a:t>
            </a:r>
          </a:p>
        </p:txBody>
      </p:sp>
      <p:sp>
        <p:nvSpPr>
          <p:cNvPr id="3" name="Content Placeholder 2">
            <a:extLst>
              <a:ext uri="{FF2B5EF4-FFF2-40B4-BE49-F238E27FC236}">
                <a16:creationId xmlns:a16="http://schemas.microsoft.com/office/drawing/2014/main" id="{FB58E733-B4BE-BD46-C92B-4197ABD8825D}"/>
              </a:ext>
            </a:extLst>
          </p:cNvPr>
          <p:cNvSpPr>
            <a:spLocks noGrp="1"/>
          </p:cNvSpPr>
          <p:nvPr>
            <p:ph idx="1"/>
          </p:nvPr>
        </p:nvSpPr>
        <p:spPr>
          <a:xfrm>
            <a:off x="838200" y="1466491"/>
            <a:ext cx="10515600" cy="5026384"/>
          </a:xfrm>
        </p:spPr>
        <p:txBody>
          <a:bodyPr>
            <a:noAutofit/>
          </a:bodyPr>
          <a:lstStyle/>
          <a:p>
            <a:pPr marL="0" indent="0">
              <a:lnSpc>
                <a:spcPct val="120000"/>
              </a:lnSpc>
              <a:buNone/>
            </a:pPr>
            <a:r>
              <a:rPr lang="en-GB" sz="1600" dirty="0"/>
              <a:t>UEL can only claim learning support funding for each month in which reasonable adjustments are provided to the apprentice and where evidence of costs can be provided. For months in which no reasonable adjustments are necessary, or no costs have been incurred, a claim for learning support funding will not be made.</a:t>
            </a:r>
          </a:p>
          <a:p>
            <a:pPr marL="0" indent="0">
              <a:lnSpc>
                <a:spcPct val="120000"/>
              </a:lnSpc>
              <a:buNone/>
            </a:pPr>
            <a:r>
              <a:rPr lang="en-GB" sz="1600" dirty="0"/>
              <a:t>The monthly payment cannot be used to pay for costs for any further detailed assessment, as this is not eligible for apprenticeship funding.</a:t>
            </a:r>
          </a:p>
          <a:p>
            <a:pPr marL="0" indent="0">
              <a:lnSpc>
                <a:spcPct val="120000"/>
              </a:lnSpc>
              <a:buNone/>
            </a:pPr>
            <a:r>
              <a:rPr lang="en-GB" sz="1600" dirty="0"/>
              <a:t>Ongoing delivery and need for learning support will be reviewed </a:t>
            </a:r>
            <a:r>
              <a:rPr lang="en-GB" sz="1600" b="1" dirty="0"/>
              <a:t>at least every three calendar months</a:t>
            </a:r>
            <a:r>
              <a:rPr lang="en-GB" sz="1600" dirty="0"/>
              <a:t>. For example, a review in August 2024 covers the period of August, September and October 2024. Where the review determines that learning support funding is no longer needed, UEL will immediately stop claiming these payments by updating the ILR appropriately. </a:t>
            </a:r>
            <a:r>
              <a:rPr lang="en-GB" sz="1600" b="1" dirty="0"/>
              <a:t>With the apprentice’s consent</a:t>
            </a:r>
            <a:r>
              <a:rPr lang="en-GB" sz="1600" dirty="0"/>
              <a:t>, the review can be integrated with tripartite progress reviews.</a:t>
            </a:r>
          </a:p>
          <a:p>
            <a:pPr marL="0" indent="0">
              <a:lnSpc>
                <a:spcPct val="120000"/>
              </a:lnSpc>
              <a:buNone/>
            </a:pPr>
            <a:r>
              <a:rPr lang="en-GB" sz="1600" dirty="0"/>
              <a:t>UEL will promptly claim for learning support funding through the ILR and the EAS. The ESFA will not pay for claims from a previous funding year if claims are not made on time. The deadline for claiming is the last ILR collection for each funding year (approx. October).</a:t>
            </a:r>
          </a:p>
        </p:txBody>
      </p:sp>
    </p:spTree>
    <p:extLst>
      <p:ext uri="{BB962C8B-B14F-4D97-AF65-F5344CB8AC3E}">
        <p14:creationId xmlns:p14="http://schemas.microsoft.com/office/powerpoint/2010/main" val="2550214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alpha val="3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8CE73-AD2B-9640-8DEF-D6A657BB95B1}"/>
              </a:ext>
            </a:extLst>
          </p:cNvPr>
          <p:cNvSpPr>
            <a:spLocks noGrp="1"/>
          </p:cNvSpPr>
          <p:nvPr>
            <p:ph type="title"/>
          </p:nvPr>
        </p:nvSpPr>
        <p:spPr>
          <a:xfrm>
            <a:off x="838200" y="2932963"/>
            <a:ext cx="10515600" cy="992074"/>
          </a:xfrm>
        </p:spPr>
        <p:txBody>
          <a:bodyPr/>
          <a:lstStyle/>
          <a:p>
            <a:r>
              <a:rPr lang="en-GB" b="1" dirty="0"/>
              <a:t>ALS Funding: Tier 1</a:t>
            </a:r>
          </a:p>
        </p:txBody>
      </p:sp>
      <p:pic>
        <p:nvPicPr>
          <p:cNvPr id="4" name="Graphic 3" descr="Assorted circles and squares">
            <a:extLst>
              <a:ext uri="{FF2B5EF4-FFF2-40B4-BE49-F238E27FC236}">
                <a16:creationId xmlns:a16="http://schemas.microsoft.com/office/drawing/2014/main" id="{153AFCBC-29A1-C967-90F8-702EA05154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20000" y="2286000"/>
            <a:ext cx="4572000" cy="4572000"/>
          </a:xfrm>
          <a:prstGeom prst="rect">
            <a:avLst/>
          </a:prstGeom>
        </p:spPr>
      </p:pic>
    </p:spTree>
    <p:extLst>
      <p:ext uri="{BB962C8B-B14F-4D97-AF65-F5344CB8AC3E}">
        <p14:creationId xmlns:p14="http://schemas.microsoft.com/office/powerpoint/2010/main" val="252157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alpha val="3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6D2A-296C-89C4-6058-9EB349610CBB}"/>
              </a:ext>
            </a:extLst>
          </p:cNvPr>
          <p:cNvSpPr>
            <a:spLocks noGrp="1"/>
          </p:cNvSpPr>
          <p:nvPr>
            <p:ph type="title"/>
          </p:nvPr>
        </p:nvSpPr>
        <p:spPr/>
        <p:txBody>
          <a:bodyPr/>
          <a:lstStyle/>
          <a:p>
            <a:r>
              <a:rPr lang="en-GB" b="1" dirty="0"/>
              <a:t>Claiming ALS funding: Tier 1</a:t>
            </a:r>
          </a:p>
        </p:txBody>
      </p:sp>
      <p:sp>
        <p:nvSpPr>
          <p:cNvPr id="3" name="Content Placeholder 2">
            <a:extLst>
              <a:ext uri="{FF2B5EF4-FFF2-40B4-BE49-F238E27FC236}">
                <a16:creationId xmlns:a16="http://schemas.microsoft.com/office/drawing/2014/main" id="{FB58E733-B4BE-BD46-C92B-4197ABD8825D}"/>
              </a:ext>
            </a:extLst>
          </p:cNvPr>
          <p:cNvSpPr>
            <a:spLocks noGrp="1"/>
          </p:cNvSpPr>
          <p:nvPr>
            <p:ph idx="1"/>
          </p:nvPr>
        </p:nvSpPr>
        <p:spPr>
          <a:xfrm>
            <a:off x="838200" y="1466491"/>
            <a:ext cx="10515600" cy="5026384"/>
          </a:xfrm>
        </p:spPr>
        <p:txBody>
          <a:bodyPr numCol="2">
            <a:normAutofit/>
          </a:bodyPr>
          <a:lstStyle/>
          <a:p>
            <a:pPr marL="0" indent="0">
              <a:lnSpc>
                <a:spcPct val="120000"/>
              </a:lnSpc>
              <a:buNone/>
            </a:pPr>
            <a:r>
              <a:rPr lang="en-GB" sz="1800" dirty="0"/>
              <a:t>Learning support funding is fixed at a monthly rate of </a:t>
            </a:r>
            <a:r>
              <a:rPr lang="en-GB" sz="1800" b="1" dirty="0"/>
              <a:t>£150 </a:t>
            </a:r>
            <a:r>
              <a:rPr lang="en-GB" sz="1800" dirty="0"/>
              <a:t>(i.e., UEL cannot receive less than £150 a month when claiming ALS funding). A month is defined as a calendar month, e.g. the month of August 2024.</a:t>
            </a:r>
          </a:p>
          <a:p>
            <a:pPr marL="0" indent="0">
              <a:lnSpc>
                <a:spcPct val="120000"/>
              </a:lnSpc>
              <a:buNone/>
            </a:pPr>
            <a:r>
              <a:rPr lang="en-GB" sz="1800" dirty="0"/>
              <a:t>This will be paid to UEL in the months in which reasonable adjustments are necessary and delivered, where they are evidenced and where this has been reported in the ILR.</a:t>
            </a:r>
          </a:p>
        </p:txBody>
      </p:sp>
    </p:spTree>
    <p:extLst>
      <p:ext uri="{BB962C8B-B14F-4D97-AF65-F5344CB8AC3E}">
        <p14:creationId xmlns:p14="http://schemas.microsoft.com/office/powerpoint/2010/main" val="3836434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alpha val="3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6D2A-296C-89C4-6058-9EB349610CBB}"/>
              </a:ext>
            </a:extLst>
          </p:cNvPr>
          <p:cNvSpPr>
            <a:spLocks noGrp="1"/>
          </p:cNvSpPr>
          <p:nvPr>
            <p:ph type="title"/>
          </p:nvPr>
        </p:nvSpPr>
        <p:spPr/>
        <p:txBody>
          <a:bodyPr/>
          <a:lstStyle/>
          <a:p>
            <a:r>
              <a:rPr lang="en-GB" b="1" dirty="0"/>
              <a:t>Tier-1 evidence requirements</a:t>
            </a:r>
          </a:p>
        </p:txBody>
      </p:sp>
      <p:sp>
        <p:nvSpPr>
          <p:cNvPr id="3" name="Content Placeholder 2">
            <a:extLst>
              <a:ext uri="{FF2B5EF4-FFF2-40B4-BE49-F238E27FC236}">
                <a16:creationId xmlns:a16="http://schemas.microsoft.com/office/drawing/2014/main" id="{FB58E733-B4BE-BD46-C92B-4197ABD8825D}"/>
              </a:ext>
            </a:extLst>
          </p:cNvPr>
          <p:cNvSpPr>
            <a:spLocks noGrp="1"/>
          </p:cNvSpPr>
          <p:nvPr>
            <p:ph idx="1"/>
          </p:nvPr>
        </p:nvSpPr>
        <p:spPr>
          <a:xfrm>
            <a:off x="838200" y="1466491"/>
            <a:ext cx="10515600" cy="5026384"/>
          </a:xfrm>
        </p:spPr>
        <p:txBody>
          <a:bodyPr>
            <a:normAutofit/>
          </a:bodyPr>
          <a:lstStyle/>
          <a:p>
            <a:pPr marL="0" indent="0">
              <a:lnSpc>
                <a:spcPct val="120000"/>
              </a:lnSpc>
              <a:buNone/>
            </a:pPr>
            <a:r>
              <a:rPr lang="en-GB" sz="1800" dirty="0"/>
              <a:t>Where UEL has identified a learning difficulty or disability and wishes to claim </a:t>
            </a:r>
            <a:r>
              <a:rPr lang="en-GB" sz="1800" b="1" dirty="0"/>
              <a:t>£150 per calendar month</a:t>
            </a:r>
            <a:r>
              <a:rPr lang="en-GB" sz="1800" dirty="0"/>
              <a:t>,</a:t>
            </a:r>
            <a:r>
              <a:rPr lang="en-GB" sz="1800" b="1" dirty="0"/>
              <a:t> </a:t>
            </a:r>
            <a:r>
              <a:rPr lang="en-GB" sz="1800" dirty="0"/>
              <a:t>we will supply the following evidence.</a:t>
            </a:r>
          </a:p>
          <a:p>
            <a:pPr marL="0" indent="0">
              <a:lnSpc>
                <a:spcPct val="120000"/>
              </a:lnSpc>
              <a:buNone/>
            </a:pPr>
            <a:r>
              <a:rPr lang="en-GB" sz="1800" b="1" dirty="0"/>
              <a:t>One time activity:</a:t>
            </a:r>
          </a:p>
          <a:p>
            <a:pPr marL="342900" indent="-342900">
              <a:lnSpc>
                <a:spcPct val="120000"/>
              </a:lnSpc>
              <a:buFont typeface="+mj-lt"/>
              <a:buAutoNum type="arabicPeriod"/>
            </a:pPr>
            <a:r>
              <a:rPr lang="en-GB" sz="1800" dirty="0"/>
              <a:t>A learning needs assessment having been carried out (inc. a copy of the assessment results identifying the apprentice’s learning difficulty or disability).</a:t>
            </a:r>
          </a:p>
          <a:p>
            <a:pPr marL="342900" indent="-342900">
              <a:lnSpc>
                <a:spcPct val="120000"/>
              </a:lnSpc>
              <a:buFont typeface="+mj-lt"/>
              <a:buAutoNum type="arabicPeriod"/>
            </a:pPr>
            <a:r>
              <a:rPr lang="en-GB" sz="1800" dirty="0"/>
              <a:t>Description of the reasonable adjustments that are necessary to enable the apprentice to complete the apprenticeship on which they are enrolled.</a:t>
            </a:r>
          </a:p>
          <a:p>
            <a:pPr marL="342900" indent="-342900">
              <a:lnSpc>
                <a:spcPct val="120000"/>
              </a:lnSpc>
              <a:buFont typeface="+mj-lt"/>
              <a:buAutoNum type="arabicPeriod"/>
            </a:pPr>
            <a:r>
              <a:rPr lang="en-GB" sz="1800" dirty="0"/>
              <a:t>Description of how progress towards the completion of the apprenticeship would be directly impacted if the reasonable adjustments listed were not put in place for the apprentice. </a:t>
            </a:r>
          </a:p>
          <a:p>
            <a:pPr marL="342900" indent="-342900">
              <a:lnSpc>
                <a:spcPct val="120000"/>
              </a:lnSpc>
              <a:buFont typeface="+mj-lt"/>
              <a:buAutoNum type="arabicPeriod"/>
            </a:pPr>
            <a:r>
              <a:rPr lang="en-GB" sz="1800" dirty="0"/>
              <a:t>A plan of how we will deliver the necessary reasonable adjustments throughout the apprenticeship which will be agreed and signed-off by the apprentice prior to a claim for learning support funding being made. </a:t>
            </a:r>
            <a:r>
              <a:rPr lang="en-GB" sz="1800" b="1" dirty="0"/>
              <a:t>If the apprentice has given consent</a:t>
            </a:r>
            <a:r>
              <a:rPr lang="en-GB" sz="1800" dirty="0"/>
              <a:t>, this information can be shared with their employer.</a:t>
            </a:r>
          </a:p>
        </p:txBody>
      </p:sp>
    </p:spTree>
    <p:extLst>
      <p:ext uri="{BB962C8B-B14F-4D97-AF65-F5344CB8AC3E}">
        <p14:creationId xmlns:p14="http://schemas.microsoft.com/office/powerpoint/2010/main" val="144361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alpha val="3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6D2A-296C-89C4-6058-9EB349610CBB}"/>
              </a:ext>
            </a:extLst>
          </p:cNvPr>
          <p:cNvSpPr>
            <a:spLocks noGrp="1"/>
          </p:cNvSpPr>
          <p:nvPr>
            <p:ph type="title"/>
          </p:nvPr>
        </p:nvSpPr>
        <p:spPr/>
        <p:txBody>
          <a:bodyPr/>
          <a:lstStyle/>
          <a:p>
            <a:r>
              <a:rPr lang="en-GB" b="1" dirty="0"/>
              <a:t>Tier-1 evidence requirements</a:t>
            </a:r>
          </a:p>
        </p:txBody>
      </p:sp>
      <p:sp>
        <p:nvSpPr>
          <p:cNvPr id="3" name="Content Placeholder 2">
            <a:extLst>
              <a:ext uri="{FF2B5EF4-FFF2-40B4-BE49-F238E27FC236}">
                <a16:creationId xmlns:a16="http://schemas.microsoft.com/office/drawing/2014/main" id="{FB58E733-B4BE-BD46-C92B-4197ABD8825D}"/>
              </a:ext>
            </a:extLst>
          </p:cNvPr>
          <p:cNvSpPr>
            <a:spLocks noGrp="1"/>
          </p:cNvSpPr>
          <p:nvPr>
            <p:ph idx="1"/>
          </p:nvPr>
        </p:nvSpPr>
        <p:spPr>
          <a:xfrm>
            <a:off x="838200" y="1466491"/>
            <a:ext cx="10515600" cy="5026384"/>
          </a:xfrm>
        </p:spPr>
        <p:txBody>
          <a:bodyPr>
            <a:normAutofit/>
          </a:bodyPr>
          <a:lstStyle/>
          <a:p>
            <a:pPr marL="0" indent="0">
              <a:lnSpc>
                <a:spcPct val="120000"/>
              </a:lnSpc>
              <a:buNone/>
            </a:pPr>
            <a:r>
              <a:rPr lang="en-GB" sz="1800" dirty="0"/>
              <a:t>Where UEL has identified a learning difficulty or disability and wishes to claim </a:t>
            </a:r>
            <a:r>
              <a:rPr lang="en-GB" sz="1800" b="1" dirty="0"/>
              <a:t>£150 per calendar month</a:t>
            </a:r>
            <a:r>
              <a:rPr lang="en-GB" sz="1800" dirty="0"/>
              <a:t>,</a:t>
            </a:r>
            <a:r>
              <a:rPr lang="en-GB" sz="1800" b="1" dirty="0"/>
              <a:t> </a:t>
            </a:r>
            <a:r>
              <a:rPr lang="en-GB" sz="1800" dirty="0"/>
              <a:t>we will supply evidence of:</a:t>
            </a:r>
          </a:p>
          <a:p>
            <a:pPr marL="0" indent="0">
              <a:lnSpc>
                <a:spcPct val="120000"/>
              </a:lnSpc>
              <a:buNone/>
            </a:pPr>
            <a:r>
              <a:rPr lang="en-GB" sz="1800" b="1" dirty="0"/>
              <a:t>Monthly activity (only for months where funding is claimed):</a:t>
            </a:r>
          </a:p>
          <a:p>
            <a:pPr marL="342900" indent="-342900">
              <a:lnSpc>
                <a:spcPct val="120000"/>
              </a:lnSpc>
              <a:buFont typeface="+mj-lt"/>
              <a:buAutoNum type="arabicPeriod"/>
            </a:pPr>
            <a:r>
              <a:rPr lang="en-GB" sz="1800" dirty="0"/>
              <a:t>Evidence and documented details of the necessary reasonable adjustments that have been delivered in that calendar month.</a:t>
            </a:r>
          </a:p>
          <a:p>
            <a:pPr marL="0" indent="0">
              <a:lnSpc>
                <a:spcPct val="120000"/>
              </a:lnSpc>
              <a:buNone/>
            </a:pPr>
            <a:r>
              <a:rPr lang="en-GB" sz="1800" b="1" dirty="0"/>
              <a:t>Activity every three calendar months (only for periods where funding is claimed):</a:t>
            </a:r>
            <a:endParaRPr lang="en-GB" sz="1800" dirty="0"/>
          </a:p>
          <a:p>
            <a:pPr marL="342900" indent="-342900">
              <a:lnSpc>
                <a:spcPct val="120000"/>
              </a:lnSpc>
              <a:buFont typeface="+mj-lt"/>
              <a:buAutoNum type="arabicPeriod"/>
            </a:pPr>
            <a:r>
              <a:rPr lang="en-GB" sz="1800" dirty="0"/>
              <a:t>Evidence of a review to ensure that reasonable adjustments are still necessary and appropriate (for the apprenticeship).</a:t>
            </a:r>
          </a:p>
          <a:p>
            <a:pPr marL="0" indent="0">
              <a:lnSpc>
                <a:spcPct val="120000"/>
              </a:lnSpc>
              <a:buNone/>
            </a:pPr>
            <a:r>
              <a:rPr lang="en-GB" sz="1800" dirty="0"/>
              <a:t>Note: following the review, should amendments to the original plan be required, these will need to be documented, signed-off by the apprentice and evidenced accordingly (see: </a:t>
            </a:r>
            <a:r>
              <a:rPr lang="en-GB" sz="1800" dirty="0">
                <a:hlinkClick r:id="rId2" action="ppaction://hlinksldjump"/>
              </a:rPr>
              <a:t>On-Programme Changes</a:t>
            </a:r>
            <a:r>
              <a:rPr lang="en-GB" sz="1800" dirty="0"/>
              <a:t>)</a:t>
            </a:r>
          </a:p>
        </p:txBody>
      </p:sp>
    </p:spTree>
    <p:extLst>
      <p:ext uri="{BB962C8B-B14F-4D97-AF65-F5344CB8AC3E}">
        <p14:creationId xmlns:p14="http://schemas.microsoft.com/office/powerpoint/2010/main" val="3171676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alpha val="2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8CE73-AD2B-9640-8DEF-D6A657BB95B1}"/>
              </a:ext>
            </a:extLst>
          </p:cNvPr>
          <p:cNvSpPr>
            <a:spLocks noGrp="1"/>
          </p:cNvSpPr>
          <p:nvPr>
            <p:ph type="title"/>
          </p:nvPr>
        </p:nvSpPr>
        <p:spPr>
          <a:xfrm>
            <a:off x="838200" y="2932963"/>
            <a:ext cx="10515600" cy="992074"/>
          </a:xfrm>
        </p:spPr>
        <p:txBody>
          <a:bodyPr/>
          <a:lstStyle/>
          <a:p>
            <a:r>
              <a:rPr lang="en-GB" b="1" dirty="0"/>
              <a:t>ALS Funding: Tier 2</a:t>
            </a:r>
          </a:p>
        </p:txBody>
      </p:sp>
      <p:pic>
        <p:nvPicPr>
          <p:cNvPr id="4" name="Graphic 3" descr="Assorted circles and squares">
            <a:extLst>
              <a:ext uri="{FF2B5EF4-FFF2-40B4-BE49-F238E27FC236}">
                <a16:creationId xmlns:a16="http://schemas.microsoft.com/office/drawing/2014/main" id="{153AFCBC-29A1-C967-90F8-702EA05154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20000" y="2286000"/>
            <a:ext cx="4572000" cy="4572000"/>
          </a:xfrm>
          <a:prstGeom prst="rect">
            <a:avLst/>
          </a:prstGeom>
        </p:spPr>
      </p:pic>
    </p:spTree>
    <p:extLst>
      <p:ext uri="{BB962C8B-B14F-4D97-AF65-F5344CB8AC3E}">
        <p14:creationId xmlns:p14="http://schemas.microsoft.com/office/powerpoint/2010/main" val="481582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alpha val="2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6D2A-296C-89C4-6058-9EB349610CBB}"/>
              </a:ext>
            </a:extLst>
          </p:cNvPr>
          <p:cNvSpPr>
            <a:spLocks noGrp="1"/>
          </p:cNvSpPr>
          <p:nvPr>
            <p:ph type="title"/>
          </p:nvPr>
        </p:nvSpPr>
        <p:spPr/>
        <p:txBody>
          <a:bodyPr/>
          <a:lstStyle/>
          <a:p>
            <a:r>
              <a:rPr lang="en-GB" b="1" dirty="0"/>
              <a:t>Claiming ALS funding: Tier 2</a:t>
            </a:r>
          </a:p>
        </p:txBody>
      </p:sp>
      <p:sp>
        <p:nvSpPr>
          <p:cNvPr id="3" name="Content Placeholder 2">
            <a:extLst>
              <a:ext uri="{FF2B5EF4-FFF2-40B4-BE49-F238E27FC236}">
                <a16:creationId xmlns:a16="http://schemas.microsoft.com/office/drawing/2014/main" id="{FB58E733-B4BE-BD46-C92B-4197ABD8825D}"/>
              </a:ext>
            </a:extLst>
          </p:cNvPr>
          <p:cNvSpPr>
            <a:spLocks noGrp="1"/>
          </p:cNvSpPr>
          <p:nvPr>
            <p:ph idx="1"/>
          </p:nvPr>
        </p:nvSpPr>
        <p:spPr>
          <a:xfrm>
            <a:off x="838200" y="1466491"/>
            <a:ext cx="10515600" cy="5026384"/>
          </a:xfrm>
        </p:spPr>
        <p:txBody>
          <a:bodyPr numCol="2">
            <a:normAutofit/>
          </a:bodyPr>
          <a:lstStyle/>
          <a:p>
            <a:pPr marL="0" indent="0">
              <a:lnSpc>
                <a:spcPct val="120000"/>
              </a:lnSpc>
              <a:buNone/>
            </a:pPr>
            <a:r>
              <a:rPr lang="en-GB" sz="1800" dirty="0"/>
              <a:t>If the cost </a:t>
            </a:r>
            <a:r>
              <a:rPr lang="en-GB" sz="1800" b="1" dirty="0"/>
              <a:t>exceeds £150 per month but is less than £19,000 per annum </a:t>
            </a:r>
            <a:r>
              <a:rPr lang="en-GB" sz="1800" dirty="0"/>
              <a:t>(approx. £1,580 per month), UEL can claim the additional costs via the earnings adjustment statement (EAS) (via Academic Registry).</a:t>
            </a:r>
          </a:p>
          <a:p>
            <a:pPr marL="0" indent="0">
              <a:lnSpc>
                <a:spcPct val="120000"/>
              </a:lnSpc>
              <a:buNone/>
            </a:pPr>
            <a:r>
              <a:rPr lang="en-GB" sz="1800" dirty="0"/>
              <a:t>From 1 August 2024, the ESFA has introduced guidance on EAS submissions available at: </a:t>
            </a:r>
            <a:r>
              <a:rPr lang="en-GB" sz="1800" dirty="0">
                <a:hlinkClick r:id="rId2"/>
              </a:rPr>
              <a:t>https://www.gov.uk/government/publications/how-to-submit-your-earnings-adjustment-statement-2024-to-2025</a:t>
            </a:r>
            <a:r>
              <a:rPr lang="en-GB" sz="1800" dirty="0"/>
              <a:t>.</a:t>
            </a:r>
          </a:p>
        </p:txBody>
      </p:sp>
    </p:spTree>
    <p:extLst>
      <p:ext uri="{BB962C8B-B14F-4D97-AF65-F5344CB8AC3E}">
        <p14:creationId xmlns:p14="http://schemas.microsoft.com/office/powerpoint/2010/main" val="2465809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alpha val="2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6D2A-296C-89C4-6058-9EB349610CBB}"/>
              </a:ext>
            </a:extLst>
          </p:cNvPr>
          <p:cNvSpPr>
            <a:spLocks noGrp="1"/>
          </p:cNvSpPr>
          <p:nvPr>
            <p:ph type="title"/>
          </p:nvPr>
        </p:nvSpPr>
        <p:spPr/>
        <p:txBody>
          <a:bodyPr/>
          <a:lstStyle/>
          <a:p>
            <a:r>
              <a:rPr lang="en-GB" b="1" dirty="0"/>
              <a:t>Tier-2 evidence requirements</a:t>
            </a:r>
          </a:p>
        </p:txBody>
      </p:sp>
      <p:sp>
        <p:nvSpPr>
          <p:cNvPr id="3" name="Content Placeholder 2">
            <a:extLst>
              <a:ext uri="{FF2B5EF4-FFF2-40B4-BE49-F238E27FC236}">
                <a16:creationId xmlns:a16="http://schemas.microsoft.com/office/drawing/2014/main" id="{FB58E733-B4BE-BD46-C92B-4197ABD8825D}"/>
              </a:ext>
            </a:extLst>
          </p:cNvPr>
          <p:cNvSpPr>
            <a:spLocks noGrp="1"/>
          </p:cNvSpPr>
          <p:nvPr>
            <p:ph idx="1"/>
          </p:nvPr>
        </p:nvSpPr>
        <p:spPr>
          <a:xfrm>
            <a:off x="838200" y="1466491"/>
            <a:ext cx="10515600" cy="5026384"/>
          </a:xfrm>
        </p:spPr>
        <p:txBody>
          <a:bodyPr>
            <a:normAutofit/>
          </a:bodyPr>
          <a:lstStyle/>
          <a:p>
            <a:pPr marL="0" indent="0">
              <a:lnSpc>
                <a:spcPct val="120000"/>
              </a:lnSpc>
              <a:buNone/>
            </a:pPr>
            <a:r>
              <a:rPr lang="en-GB" sz="1800" dirty="0"/>
              <a:t>Where UEL has identified a learning difficulty or disability and wishes to claim </a:t>
            </a:r>
            <a:r>
              <a:rPr lang="en-GB" sz="1800" b="1" dirty="0"/>
              <a:t>more than £150 per month but less than £19,000 per annum</a:t>
            </a:r>
            <a:r>
              <a:rPr lang="en-GB" sz="1800" dirty="0"/>
              <a:t>,</a:t>
            </a:r>
            <a:r>
              <a:rPr lang="en-GB" sz="1800" b="1" dirty="0"/>
              <a:t> </a:t>
            </a:r>
            <a:r>
              <a:rPr lang="en-GB" sz="1800" dirty="0"/>
              <a:t>we will supply the following evidence.</a:t>
            </a:r>
          </a:p>
          <a:p>
            <a:pPr marL="0" indent="0">
              <a:lnSpc>
                <a:spcPct val="120000"/>
              </a:lnSpc>
              <a:buNone/>
            </a:pPr>
            <a:r>
              <a:rPr lang="en-GB" sz="1800" b="1" dirty="0"/>
              <a:t>One time activity:</a:t>
            </a:r>
          </a:p>
          <a:p>
            <a:pPr marL="0" indent="0">
              <a:lnSpc>
                <a:spcPct val="120000"/>
              </a:lnSpc>
              <a:buNone/>
            </a:pPr>
            <a:r>
              <a:rPr lang="en-GB" sz="1800" dirty="0"/>
              <a:t>Same as Tier-1.</a:t>
            </a:r>
          </a:p>
          <a:p>
            <a:pPr marL="0" indent="0">
              <a:lnSpc>
                <a:spcPct val="120000"/>
              </a:lnSpc>
              <a:buNone/>
            </a:pPr>
            <a:r>
              <a:rPr lang="en-GB" sz="1800" b="1" dirty="0"/>
              <a:t>Monthly activity (only for months where funding is claimed):</a:t>
            </a:r>
          </a:p>
          <a:p>
            <a:pPr marL="0" indent="0">
              <a:lnSpc>
                <a:spcPct val="120000"/>
              </a:lnSpc>
              <a:buNone/>
            </a:pPr>
            <a:r>
              <a:rPr lang="en-GB" sz="1800" dirty="0"/>
              <a:t>Same as Tier-1 </a:t>
            </a:r>
            <a:r>
              <a:rPr lang="en-GB" sz="1800" b="1" dirty="0"/>
              <a:t>plus</a:t>
            </a:r>
            <a:r>
              <a:rPr lang="en-GB" sz="1800" dirty="0"/>
              <a:t> invoices to evidence the actual costs incurred (claimed via the </a:t>
            </a:r>
            <a:r>
              <a:rPr lang="en-GB" sz="1800" dirty="0">
                <a:hlinkClick r:id="rId2"/>
              </a:rPr>
              <a:t>Earnings Adjustment Statement</a:t>
            </a:r>
            <a:r>
              <a:rPr lang="en-GB" sz="1800" dirty="0"/>
              <a:t> by Academic Registry).</a:t>
            </a:r>
          </a:p>
          <a:p>
            <a:pPr marL="0" indent="0">
              <a:lnSpc>
                <a:spcPct val="120000"/>
              </a:lnSpc>
              <a:buNone/>
            </a:pPr>
            <a:r>
              <a:rPr lang="en-GB" sz="1800" b="1" dirty="0"/>
              <a:t>Activity every three calendar months (only for periods where funding is claimed):</a:t>
            </a:r>
          </a:p>
          <a:p>
            <a:pPr marL="0" indent="0">
              <a:lnSpc>
                <a:spcPct val="120000"/>
              </a:lnSpc>
              <a:buNone/>
            </a:pPr>
            <a:r>
              <a:rPr lang="en-GB" sz="1800" dirty="0"/>
              <a:t>Same as Tier-1.</a:t>
            </a:r>
          </a:p>
        </p:txBody>
      </p:sp>
    </p:spTree>
    <p:extLst>
      <p:ext uri="{BB962C8B-B14F-4D97-AF65-F5344CB8AC3E}">
        <p14:creationId xmlns:p14="http://schemas.microsoft.com/office/powerpoint/2010/main" val="2184987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alpha val="3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8CE73-AD2B-9640-8DEF-D6A657BB95B1}"/>
              </a:ext>
            </a:extLst>
          </p:cNvPr>
          <p:cNvSpPr>
            <a:spLocks noGrp="1"/>
          </p:cNvSpPr>
          <p:nvPr>
            <p:ph type="title"/>
          </p:nvPr>
        </p:nvSpPr>
        <p:spPr>
          <a:xfrm>
            <a:off x="838200" y="2932963"/>
            <a:ext cx="10515600" cy="992074"/>
          </a:xfrm>
        </p:spPr>
        <p:txBody>
          <a:bodyPr/>
          <a:lstStyle/>
          <a:p>
            <a:r>
              <a:rPr lang="en-GB" b="1" dirty="0"/>
              <a:t>ALS Funding: Tier 3</a:t>
            </a:r>
          </a:p>
        </p:txBody>
      </p:sp>
      <p:pic>
        <p:nvPicPr>
          <p:cNvPr id="4" name="Graphic 3" descr="Assorted circles and squares">
            <a:extLst>
              <a:ext uri="{FF2B5EF4-FFF2-40B4-BE49-F238E27FC236}">
                <a16:creationId xmlns:a16="http://schemas.microsoft.com/office/drawing/2014/main" id="{153AFCBC-29A1-C967-90F8-702EA05154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20000" y="2286000"/>
            <a:ext cx="4572000" cy="4572000"/>
          </a:xfrm>
          <a:prstGeom prst="rect">
            <a:avLst/>
          </a:prstGeom>
        </p:spPr>
      </p:pic>
    </p:spTree>
    <p:extLst>
      <p:ext uri="{BB962C8B-B14F-4D97-AF65-F5344CB8AC3E}">
        <p14:creationId xmlns:p14="http://schemas.microsoft.com/office/powerpoint/2010/main" val="2758258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alpha val="3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6D2A-296C-89C4-6058-9EB349610CBB}"/>
              </a:ext>
            </a:extLst>
          </p:cNvPr>
          <p:cNvSpPr>
            <a:spLocks noGrp="1"/>
          </p:cNvSpPr>
          <p:nvPr>
            <p:ph type="title"/>
          </p:nvPr>
        </p:nvSpPr>
        <p:spPr/>
        <p:txBody>
          <a:bodyPr/>
          <a:lstStyle/>
          <a:p>
            <a:r>
              <a:rPr lang="en-GB" b="1" dirty="0"/>
              <a:t>Claiming ALS funding: Tier 3</a:t>
            </a:r>
          </a:p>
        </p:txBody>
      </p:sp>
      <p:sp>
        <p:nvSpPr>
          <p:cNvPr id="3" name="Content Placeholder 2">
            <a:extLst>
              <a:ext uri="{FF2B5EF4-FFF2-40B4-BE49-F238E27FC236}">
                <a16:creationId xmlns:a16="http://schemas.microsoft.com/office/drawing/2014/main" id="{FB58E733-B4BE-BD46-C92B-4197ABD8825D}"/>
              </a:ext>
            </a:extLst>
          </p:cNvPr>
          <p:cNvSpPr>
            <a:spLocks noGrp="1"/>
          </p:cNvSpPr>
          <p:nvPr>
            <p:ph idx="1"/>
          </p:nvPr>
        </p:nvSpPr>
        <p:spPr>
          <a:xfrm>
            <a:off x="838200" y="1466491"/>
            <a:ext cx="10515600" cy="5026384"/>
          </a:xfrm>
        </p:spPr>
        <p:txBody>
          <a:bodyPr>
            <a:normAutofit/>
          </a:bodyPr>
          <a:lstStyle/>
          <a:p>
            <a:pPr marL="0" indent="0">
              <a:lnSpc>
                <a:spcPct val="120000"/>
              </a:lnSpc>
              <a:buNone/>
            </a:pPr>
            <a:r>
              <a:rPr lang="en-GB" sz="1800" dirty="0"/>
              <a:t>An apprentice who requires substantial reasonable adjustments to start or continue learning can get access to exceptional learning support if the cost of these reasonable adjustments </a:t>
            </a:r>
            <a:r>
              <a:rPr lang="en-GB" sz="1800" b="1" dirty="0"/>
              <a:t>exceeds £19,000 per annum</a:t>
            </a:r>
            <a:r>
              <a:rPr lang="en-GB" sz="1800" dirty="0"/>
              <a:t>.</a:t>
            </a:r>
          </a:p>
          <a:p>
            <a:pPr marL="0" indent="0">
              <a:lnSpc>
                <a:spcPct val="120000"/>
              </a:lnSpc>
              <a:buNone/>
            </a:pPr>
            <a:r>
              <a:rPr lang="en-GB" sz="1800" dirty="0"/>
              <a:t>UEL will submit ELS claims to the ESFA at either:</a:t>
            </a:r>
          </a:p>
          <a:p>
            <a:pPr>
              <a:lnSpc>
                <a:spcPct val="120000"/>
              </a:lnSpc>
            </a:pPr>
            <a:r>
              <a:rPr lang="en-GB" sz="1800" dirty="0"/>
              <a:t>the beginning of the apprenticeship; or</a:t>
            </a:r>
          </a:p>
          <a:p>
            <a:pPr>
              <a:lnSpc>
                <a:spcPct val="120000"/>
              </a:lnSpc>
            </a:pPr>
            <a:r>
              <a:rPr lang="en-GB" sz="1800" dirty="0"/>
              <a:t>when it is identified that the apprentice requires support costing more than £19,000 in the funding year.</a:t>
            </a:r>
          </a:p>
          <a:p>
            <a:pPr marL="0" indent="0">
              <a:lnSpc>
                <a:spcPct val="120000"/>
              </a:lnSpc>
              <a:buNone/>
            </a:pPr>
            <a:r>
              <a:rPr lang="en-GB" sz="1800" dirty="0"/>
              <a:t>UEL will complete and send the </a:t>
            </a:r>
            <a:r>
              <a:rPr lang="en-GB" sz="1800" dirty="0">
                <a:hlinkClick r:id="rId2"/>
              </a:rPr>
              <a:t>ELS claim form </a:t>
            </a:r>
            <a:r>
              <a:rPr lang="en-GB" sz="1800" dirty="0"/>
              <a:t>to the ESFA so they can authorise the request.</a:t>
            </a:r>
          </a:p>
        </p:txBody>
      </p:sp>
    </p:spTree>
    <p:extLst>
      <p:ext uri="{BB962C8B-B14F-4D97-AF65-F5344CB8AC3E}">
        <p14:creationId xmlns:p14="http://schemas.microsoft.com/office/powerpoint/2010/main" val="892388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alpha val="2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6D2A-296C-89C4-6058-9EB349610CBB}"/>
              </a:ext>
            </a:extLst>
          </p:cNvPr>
          <p:cNvSpPr>
            <a:spLocks noGrp="1"/>
          </p:cNvSpPr>
          <p:nvPr>
            <p:ph type="title"/>
          </p:nvPr>
        </p:nvSpPr>
        <p:spPr/>
        <p:txBody>
          <a:bodyPr/>
          <a:lstStyle/>
          <a:p>
            <a:r>
              <a:rPr lang="en-GB" b="1" dirty="0"/>
              <a:t>Key documents and guidance</a:t>
            </a:r>
          </a:p>
        </p:txBody>
      </p:sp>
      <p:sp>
        <p:nvSpPr>
          <p:cNvPr id="3" name="Content Placeholder 2">
            <a:extLst>
              <a:ext uri="{FF2B5EF4-FFF2-40B4-BE49-F238E27FC236}">
                <a16:creationId xmlns:a16="http://schemas.microsoft.com/office/drawing/2014/main" id="{FB58E733-B4BE-BD46-C92B-4197ABD8825D}"/>
              </a:ext>
            </a:extLst>
          </p:cNvPr>
          <p:cNvSpPr>
            <a:spLocks noGrp="1"/>
          </p:cNvSpPr>
          <p:nvPr>
            <p:ph idx="1"/>
          </p:nvPr>
        </p:nvSpPr>
        <p:spPr/>
        <p:txBody>
          <a:bodyPr numCol="1" spcCol="180000">
            <a:normAutofit/>
          </a:bodyPr>
          <a:lstStyle/>
          <a:p>
            <a:pPr marL="0" indent="0">
              <a:buNone/>
            </a:pPr>
            <a:r>
              <a:rPr lang="en-GB" sz="1800" dirty="0"/>
              <a:t>All guidance in this presentation derives from the Education and Skills Funding Agency (ESFA) apprenticeship funding rules: </a:t>
            </a:r>
            <a:r>
              <a:rPr lang="en-GB" sz="1800" dirty="0">
                <a:hlinkClick r:id="rId2"/>
              </a:rPr>
              <a:t>https://www.gov.uk/guidance/apprenticeship-funding-rules</a:t>
            </a:r>
            <a:r>
              <a:rPr lang="en-GB" sz="1800" dirty="0"/>
              <a:t>.</a:t>
            </a:r>
          </a:p>
          <a:p>
            <a:pPr marL="0" indent="0">
              <a:buNone/>
            </a:pPr>
            <a:r>
              <a:rPr lang="en-GB" sz="1800" dirty="0"/>
              <a:t>Ultimately, UEL adopts the approach that the ESFA holds ultimate authority in how UEL processes to support apprentices with learning difficulties and/or disabilities are defined.</a:t>
            </a:r>
          </a:p>
          <a:p>
            <a:pPr marL="0" indent="0">
              <a:buNone/>
            </a:pPr>
            <a:r>
              <a:rPr lang="en-GB" sz="1800" b="1" dirty="0"/>
              <a:t>Note: </a:t>
            </a:r>
            <a:r>
              <a:rPr lang="en-GB" sz="1800" dirty="0"/>
              <a:t>always check the hyperlink for the latest version rather than downloading a PDF copy as the rules are subject to change, including in-year changes.</a:t>
            </a:r>
          </a:p>
          <a:p>
            <a:pPr marL="0" indent="0">
              <a:buNone/>
            </a:pPr>
            <a:r>
              <a:rPr lang="en-GB" sz="1800" dirty="0"/>
              <a:t>The ESFA has additionally produced some general advice and guidance around supporting apprentices with a learning difficulty or disability, available at: </a:t>
            </a:r>
            <a:r>
              <a:rPr lang="en-GB" sz="1800" dirty="0">
                <a:hlinkClick r:id="rId3"/>
              </a:rPr>
              <a:t>https://www.gov.uk/government/publications/support-for-apprentices-with-a-learning-difficulty-or-disability</a:t>
            </a:r>
            <a:r>
              <a:rPr lang="en-GB" sz="1800" dirty="0"/>
              <a:t>.</a:t>
            </a:r>
          </a:p>
        </p:txBody>
      </p:sp>
    </p:spTree>
    <p:extLst>
      <p:ext uri="{BB962C8B-B14F-4D97-AF65-F5344CB8AC3E}">
        <p14:creationId xmlns:p14="http://schemas.microsoft.com/office/powerpoint/2010/main" val="4082529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alpha val="3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6D2A-296C-89C4-6058-9EB349610CBB}"/>
              </a:ext>
            </a:extLst>
          </p:cNvPr>
          <p:cNvSpPr>
            <a:spLocks noGrp="1"/>
          </p:cNvSpPr>
          <p:nvPr>
            <p:ph type="title"/>
          </p:nvPr>
        </p:nvSpPr>
        <p:spPr/>
        <p:txBody>
          <a:bodyPr/>
          <a:lstStyle/>
          <a:p>
            <a:r>
              <a:rPr lang="en-GB" b="1" dirty="0"/>
              <a:t>Tier-3 evidence requirements</a:t>
            </a:r>
          </a:p>
        </p:txBody>
      </p:sp>
      <p:sp>
        <p:nvSpPr>
          <p:cNvPr id="3" name="Content Placeholder 2">
            <a:extLst>
              <a:ext uri="{FF2B5EF4-FFF2-40B4-BE49-F238E27FC236}">
                <a16:creationId xmlns:a16="http://schemas.microsoft.com/office/drawing/2014/main" id="{FB58E733-B4BE-BD46-C92B-4197ABD8825D}"/>
              </a:ext>
            </a:extLst>
          </p:cNvPr>
          <p:cNvSpPr>
            <a:spLocks noGrp="1" noRot="1" noMove="1" noResize="1" noEditPoints="1" noAdjustHandles="1" noChangeArrowheads="1" noChangeShapeType="1"/>
          </p:cNvSpPr>
          <p:nvPr>
            <p:ph idx="1"/>
          </p:nvPr>
        </p:nvSpPr>
        <p:spPr>
          <a:xfrm>
            <a:off x="838200" y="1466491"/>
            <a:ext cx="10515600" cy="5026384"/>
          </a:xfrm>
        </p:spPr>
        <p:txBody>
          <a:bodyPr>
            <a:normAutofit/>
          </a:bodyPr>
          <a:lstStyle/>
          <a:p>
            <a:pPr marL="0" indent="0">
              <a:lnSpc>
                <a:spcPct val="120000"/>
              </a:lnSpc>
              <a:buNone/>
            </a:pPr>
            <a:r>
              <a:rPr lang="en-GB" sz="1800" dirty="0"/>
              <a:t>Where UEL has identified a learning difficulty or disability and wishes to claim </a:t>
            </a:r>
            <a:r>
              <a:rPr lang="en-GB" sz="1800" b="1" dirty="0"/>
              <a:t>more than £19,000 per annum </a:t>
            </a:r>
            <a:r>
              <a:rPr lang="en-GB" sz="1800" dirty="0"/>
              <a:t>(Exceptional Learning Support),</a:t>
            </a:r>
            <a:r>
              <a:rPr lang="en-GB" sz="1800" b="1" dirty="0"/>
              <a:t> </a:t>
            </a:r>
            <a:r>
              <a:rPr lang="en-GB" sz="1800" dirty="0"/>
              <a:t>we will supply the following evidence.</a:t>
            </a:r>
          </a:p>
          <a:p>
            <a:pPr marL="0" indent="0">
              <a:lnSpc>
                <a:spcPct val="120000"/>
              </a:lnSpc>
              <a:buNone/>
            </a:pPr>
            <a:r>
              <a:rPr lang="en-GB" sz="1800" b="1" dirty="0"/>
              <a:t>One time activity:</a:t>
            </a:r>
          </a:p>
          <a:p>
            <a:pPr marL="0" indent="0">
              <a:lnSpc>
                <a:spcPct val="120000"/>
              </a:lnSpc>
              <a:buNone/>
            </a:pPr>
            <a:r>
              <a:rPr lang="en-GB" sz="1800" dirty="0"/>
              <a:t>An application (</a:t>
            </a:r>
            <a:r>
              <a:rPr lang="en-GB" sz="1800" dirty="0">
                <a:hlinkClick r:id="rId2"/>
              </a:rPr>
              <a:t>ELS claim form</a:t>
            </a:r>
            <a:r>
              <a:rPr lang="en-GB" sz="1800" dirty="0"/>
              <a:t>) to the ESFA. If authorised, evidence will be saved against the learner.</a:t>
            </a:r>
          </a:p>
        </p:txBody>
      </p:sp>
    </p:spTree>
    <p:extLst>
      <p:ext uri="{BB962C8B-B14F-4D97-AF65-F5344CB8AC3E}">
        <p14:creationId xmlns:p14="http://schemas.microsoft.com/office/powerpoint/2010/main" val="2512573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alpha val="20000"/>
          </a:schemeClr>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CA497CC-85F6-9057-ADC5-E29D7B79038C}"/>
              </a:ext>
            </a:extLst>
          </p:cNvPr>
          <p:cNvGraphicFramePr>
            <a:graphicFrameLocks noGrp="1"/>
          </p:cNvGraphicFramePr>
          <p:nvPr>
            <p:ph idx="1"/>
            <p:extLst>
              <p:ext uri="{D42A27DB-BD31-4B8C-83A1-F6EECF244321}">
                <p14:modId xmlns:p14="http://schemas.microsoft.com/office/powerpoint/2010/main" val="3079389352"/>
              </p:ext>
            </p:extLst>
          </p:nvPr>
        </p:nvGraphicFramePr>
        <p:xfrm>
          <a:off x="336001" y="1652003"/>
          <a:ext cx="11519999" cy="4572000"/>
        </p:xfrm>
        <a:graphic>
          <a:graphicData uri="http://schemas.openxmlformats.org/drawingml/2006/table">
            <a:tbl>
              <a:tblPr firstRow="1" bandRow="1">
                <a:tableStyleId>{7E9639D4-E3E2-4D34-9284-5A2195B3D0D7}</a:tableStyleId>
              </a:tblPr>
              <a:tblGrid>
                <a:gridCol w="2160065">
                  <a:extLst>
                    <a:ext uri="{9D8B030D-6E8A-4147-A177-3AD203B41FA5}">
                      <a16:colId xmlns:a16="http://schemas.microsoft.com/office/drawing/2014/main" val="3897663148"/>
                    </a:ext>
                  </a:extLst>
                </a:gridCol>
                <a:gridCol w="3592482">
                  <a:extLst>
                    <a:ext uri="{9D8B030D-6E8A-4147-A177-3AD203B41FA5}">
                      <a16:colId xmlns:a16="http://schemas.microsoft.com/office/drawing/2014/main" val="2229508950"/>
                    </a:ext>
                  </a:extLst>
                </a:gridCol>
                <a:gridCol w="3592482">
                  <a:extLst>
                    <a:ext uri="{9D8B030D-6E8A-4147-A177-3AD203B41FA5}">
                      <a16:colId xmlns:a16="http://schemas.microsoft.com/office/drawing/2014/main" val="2796854876"/>
                    </a:ext>
                  </a:extLst>
                </a:gridCol>
                <a:gridCol w="2174970">
                  <a:extLst>
                    <a:ext uri="{9D8B030D-6E8A-4147-A177-3AD203B41FA5}">
                      <a16:colId xmlns:a16="http://schemas.microsoft.com/office/drawing/2014/main" val="3776932256"/>
                    </a:ext>
                  </a:extLst>
                </a:gridCol>
              </a:tblGrid>
              <a:tr h="544895">
                <a:tc>
                  <a:txBody>
                    <a:bodyPr/>
                    <a:lstStyle/>
                    <a:p>
                      <a:endParaRPr lang="en-GB" dirty="0"/>
                    </a:p>
                  </a:txBody>
                  <a:tcPr/>
                </a:tc>
                <a:tc>
                  <a:txBody>
                    <a:bodyPr/>
                    <a:lstStyle/>
                    <a:p>
                      <a:pPr algn="ctr"/>
                      <a:r>
                        <a:rPr lang="en-GB" dirty="0"/>
                        <a:t>Tier-1</a:t>
                      </a:r>
                    </a:p>
                    <a:p>
                      <a:pPr algn="ctr"/>
                      <a:r>
                        <a:rPr lang="en-GB" b="0" dirty="0"/>
                        <a:t>£150 p.m.</a:t>
                      </a:r>
                    </a:p>
                  </a:txBody>
                  <a:tcPr anchor="ctr"/>
                </a:tc>
                <a:tc>
                  <a:txBody>
                    <a:bodyPr/>
                    <a:lstStyle/>
                    <a:p>
                      <a:pPr algn="ctr"/>
                      <a:r>
                        <a:rPr lang="en-GB" dirty="0"/>
                        <a:t>Tier-2</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b="0" dirty="0"/>
                        <a:t>£150 p.m. to £19k p.a.</a:t>
                      </a:r>
                    </a:p>
                  </a:txBody>
                  <a:tcPr anchor="ctr"/>
                </a:tc>
                <a:tc>
                  <a:txBody>
                    <a:bodyPr/>
                    <a:lstStyle/>
                    <a:p>
                      <a:pPr algn="ctr"/>
                      <a:r>
                        <a:rPr lang="en-GB" dirty="0"/>
                        <a:t>Tier 3</a:t>
                      </a:r>
                    </a:p>
                    <a:p>
                      <a:pPr algn="ctr"/>
                      <a:r>
                        <a:rPr lang="en-GB" b="0" dirty="0"/>
                        <a:t>£19k+ p.a.</a:t>
                      </a:r>
                    </a:p>
                  </a:txBody>
                  <a:tcPr anchor="ctr"/>
                </a:tc>
                <a:extLst>
                  <a:ext uri="{0D108BD9-81ED-4DB2-BD59-A6C34878D82A}">
                    <a16:rowId xmlns:a16="http://schemas.microsoft.com/office/drawing/2014/main" val="1904802194"/>
                  </a:ext>
                </a:extLst>
              </a:tr>
              <a:tr h="1479001">
                <a:tc>
                  <a:txBody>
                    <a:bodyPr/>
                    <a:lstStyle/>
                    <a:p>
                      <a:pPr algn="l"/>
                      <a:r>
                        <a:rPr lang="en-GB" dirty="0"/>
                        <a:t>Start of apprenticeship </a:t>
                      </a:r>
                      <a:r>
                        <a:rPr lang="en-GB" b="1" dirty="0"/>
                        <a:t>or</a:t>
                      </a:r>
                      <a:r>
                        <a:rPr lang="en-GB" dirty="0"/>
                        <a:t> when needs are identified</a:t>
                      </a:r>
                    </a:p>
                  </a:txBody>
                  <a:tcPr/>
                </a:tc>
                <a:tc>
                  <a:txBody>
                    <a:bodyPr/>
                    <a:lstStyle/>
                    <a:p>
                      <a:pPr marL="342900" indent="-342900">
                        <a:buFont typeface="+mj-lt"/>
                        <a:buAutoNum type="arabicPeriod"/>
                      </a:pPr>
                      <a:r>
                        <a:rPr lang="en-GB" dirty="0"/>
                        <a:t>Learning needs assessment/results</a:t>
                      </a:r>
                    </a:p>
                    <a:p>
                      <a:pPr marL="342900" indent="-342900">
                        <a:buFont typeface="+mj-lt"/>
                        <a:buAutoNum type="arabicPeriod"/>
                      </a:pPr>
                      <a:r>
                        <a:rPr lang="en-GB" dirty="0"/>
                        <a:t>Description of adjustments</a:t>
                      </a:r>
                    </a:p>
                    <a:p>
                      <a:pPr marL="342900" indent="-342900">
                        <a:buFont typeface="+mj-lt"/>
                        <a:buAutoNum type="arabicPeriod"/>
                      </a:pPr>
                      <a:r>
                        <a:rPr lang="en-GB" dirty="0"/>
                        <a:t>Rationale for adjustments</a:t>
                      </a:r>
                    </a:p>
                    <a:p>
                      <a:pPr marL="342900" indent="-342900">
                        <a:buFont typeface="+mj-lt"/>
                        <a:buAutoNum type="arabicPeriod"/>
                      </a:pPr>
                      <a:r>
                        <a:rPr lang="en-GB" dirty="0"/>
                        <a:t>Plan of agreed adjustments </a:t>
                      </a:r>
                      <a:r>
                        <a:rPr lang="en-GB" b="1" dirty="0"/>
                        <a:t>signed by the apprentice</a:t>
                      </a:r>
                      <a:r>
                        <a:rPr lang="en-GB" b="0" dirty="0"/>
                        <a:t>.</a:t>
                      </a:r>
                      <a:endParaRPr lang="en-GB" dirty="0"/>
                    </a:p>
                  </a:txBody>
                  <a:tcPr/>
                </a:tc>
                <a:tc>
                  <a:txBody>
                    <a:bodyPr/>
                    <a:lstStyle/>
                    <a:p>
                      <a:pPr marL="342900" indent="-342900">
                        <a:buFont typeface="+mj-lt"/>
                        <a:buAutoNum type="arabicPeriod"/>
                      </a:pPr>
                      <a:r>
                        <a:rPr lang="en-GB" dirty="0"/>
                        <a:t>Learning needs assessment/results</a:t>
                      </a:r>
                    </a:p>
                    <a:p>
                      <a:pPr marL="342900" indent="-342900">
                        <a:buFont typeface="+mj-lt"/>
                        <a:buAutoNum type="arabicPeriod"/>
                      </a:pPr>
                      <a:r>
                        <a:rPr lang="en-GB" dirty="0"/>
                        <a:t>Description of adjustments</a:t>
                      </a:r>
                    </a:p>
                    <a:p>
                      <a:pPr marL="342900" indent="-342900">
                        <a:buFont typeface="+mj-lt"/>
                        <a:buAutoNum type="arabicPeriod"/>
                      </a:pPr>
                      <a:r>
                        <a:rPr lang="en-GB" dirty="0"/>
                        <a:t>Rationale for adjustments</a:t>
                      </a:r>
                    </a:p>
                    <a:p>
                      <a:pPr marL="342900" indent="-342900">
                        <a:buFont typeface="+mj-lt"/>
                        <a:buAutoNum type="arabicPeriod"/>
                      </a:pPr>
                      <a:r>
                        <a:rPr lang="en-GB" dirty="0"/>
                        <a:t>Plan of agreed adjustments </a:t>
                      </a:r>
                      <a:r>
                        <a:rPr lang="en-GB" b="1" dirty="0"/>
                        <a:t>signed by the apprentice</a:t>
                      </a:r>
                      <a:r>
                        <a:rPr lang="en-GB" b="0" dirty="0"/>
                        <a:t>.</a:t>
                      </a:r>
                      <a:endParaRPr lang="en-GB" dirty="0"/>
                    </a:p>
                  </a:txBody>
                  <a:tcPr/>
                </a:tc>
                <a:tc>
                  <a:txBody>
                    <a:bodyPr/>
                    <a:lstStyle/>
                    <a:p>
                      <a:pPr marL="342900" indent="-342900">
                        <a:buFont typeface="+mj-lt"/>
                        <a:buAutoNum type="arabicPeriod"/>
                      </a:pPr>
                      <a:r>
                        <a:rPr lang="en-GB" dirty="0"/>
                        <a:t>ELS </a:t>
                      </a:r>
                      <a:r>
                        <a:rPr lang="en-GB"/>
                        <a:t>claim form</a:t>
                      </a:r>
                      <a:endParaRPr lang="en-GB" dirty="0"/>
                    </a:p>
                  </a:txBody>
                  <a:tcPr/>
                </a:tc>
                <a:extLst>
                  <a:ext uri="{0D108BD9-81ED-4DB2-BD59-A6C34878D82A}">
                    <a16:rowId xmlns:a16="http://schemas.microsoft.com/office/drawing/2014/main" val="3783945708"/>
                  </a:ext>
                </a:extLst>
              </a:tr>
              <a:tr h="544895">
                <a:tc>
                  <a:txBody>
                    <a:bodyPr/>
                    <a:lstStyle/>
                    <a:p>
                      <a:pPr algn="l"/>
                      <a:r>
                        <a:rPr lang="en-GB" dirty="0"/>
                        <a:t>Monthly</a:t>
                      </a:r>
                    </a:p>
                  </a:txBody>
                  <a:tcPr/>
                </a:tc>
                <a:tc>
                  <a:txBody>
                    <a:bodyPr/>
                    <a:lstStyle/>
                    <a:p>
                      <a:pPr marL="342900" indent="-342900">
                        <a:buFont typeface="+mj-lt"/>
                        <a:buAutoNum type="arabicPeriod"/>
                      </a:pPr>
                      <a:r>
                        <a:rPr lang="en-GB" dirty="0"/>
                        <a:t>Evidence of delivery</a:t>
                      </a:r>
                    </a:p>
                  </a:txBody>
                  <a:tcPr/>
                </a:tc>
                <a:tc>
                  <a:txBody>
                    <a:bodyPr/>
                    <a:lstStyle/>
                    <a:p>
                      <a:pPr marL="342900" indent="-342900">
                        <a:buFont typeface="+mj-lt"/>
                        <a:buAutoNum type="arabicPeriod"/>
                      </a:pPr>
                      <a:r>
                        <a:rPr lang="en-GB" dirty="0"/>
                        <a:t>Evidence of delivery</a:t>
                      </a:r>
                    </a:p>
                    <a:p>
                      <a:pPr marL="342900" indent="-342900">
                        <a:buFont typeface="+mj-lt"/>
                        <a:buAutoNum type="arabicPeriod"/>
                      </a:pPr>
                      <a:r>
                        <a:rPr lang="en-GB" dirty="0"/>
                        <a:t>Invoices of expenses.</a:t>
                      </a:r>
                    </a:p>
                  </a:txBody>
                  <a:tcPr/>
                </a:tc>
                <a:tc>
                  <a:txBody>
                    <a:bodyPr/>
                    <a:lstStyle/>
                    <a:p>
                      <a:r>
                        <a:rPr lang="en-GB" dirty="0"/>
                        <a:t>-</a:t>
                      </a:r>
                    </a:p>
                  </a:txBody>
                  <a:tcPr/>
                </a:tc>
                <a:extLst>
                  <a:ext uri="{0D108BD9-81ED-4DB2-BD59-A6C34878D82A}">
                    <a16:rowId xmlns:a16="http://schemas.microsoft.com/office/drawing/2014/main" val="1664232359"/>
                  </a:ext>
                </a:extLst>
              </a:tr>
              <a:tr h="544895">
                <a:tc>
                  <a:txBody>
                    <a:bodyPr/>
                    <a:lstStyle/>
                    <a:p>
                      <a:pPr algn="l"/>
                      <a:r>
                        <a:rPr lang="en-GB" dirty="0"/>
                        <a:t>Every three calendar months</a:t>
                      </a:r>
                    </a:p>
                  </a:txBody>
                  <a:tcPr/>
                </a:tc>
                <a:tc>
                  <a:txBody>
                    <a:bodyPr/>
                    <a:lstStyle/>
                    <a:p>
                      <a:pPr marL="342900" indent="-342900">
                        <a:buFont typeface="+mj-lt"/>
                        <a:buAutoNum type="arabicPeriod"/>
                      </a:pPr>
                      <a:r>
                        <a:rPr lang="en-GB" dirty="0"/>
                        <a:t>Evidence of an ALS funding review</a:t>
                      </a:r>
                    </a:p>
                  </a:txBody>
                  <a:tcPr/>
                </a:tc>
                <a:tc>
                  <a:txBody>
                    <a:bodyPr/>
                    <a:lstStyle/>
                    <a:p>
                      <a:pPr marL="342900" indent="-342900">
                        <a:buFont typeface="+mj-lt"/>
                        <a:buAutoNum type="arabicPeriod"/>
                      </a:pPr>
                      <a:r>
                        <a:rPr lang="en-GB" dirty="0"/>
                        <a:t>Evidence of an ALS funding review</a:t>
                      </a:r>
                    </a:p>
                  </a:txBody>
                  <a:tcPr/>
                </a:tc>
                <a:tc>
                  <a:txBody>
                    <a:bodyPr/>
                    <a:lstStyle/>
                    <a:p>
                      <a:r>
                        <a:rPr lang="en-GB" dirty="0"/>
                        <a:t>-</a:t>
                      </a:r>
                    </a:p>
                  </a:txBody>
                  <a:tcPr/>
                </a:tc>
                <a:extLst>
                  <a:ext uri="{0D108BD9-81ED-4DB2-BD59-A6C34878D82A}">
                    <a16:rowId xmlns:a16="http://schemas.microsoft.com/office/drawing/2014/main" val="4052891525"/>
                  </a:ext>
                </a:extLst>
              </a:tr>
              <a:tr h="793282">
                <a:tc>
                  <a:txBody>
                    <a:bodyPr/>
                    <a:lstStyle/>
                    <a:p>
                      <a:pPr algn="l"/>
                      <a:r>
                        <a:rPr lang="en-GB" dirty="0"/>
                        <a:t>As and when</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dirty="0"/>
                        <a:t>Updated plan of agreed adjustments </a:t>
                      </a:r>
                      <a:r>
                        <a:rPr lang="en-GB" b="1" dirty="0"/>
                        <a:t>signed by the apprentice</a:t>
                      </a:r>
                      <a:r>
                        <a:rPr lang="en-GB" b="0" dirty="0"/>
                        <a:t>.</a:t>
                      </a:r>
                      <a:endParaRPr lang="en-GB" dirty="0"/>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dirty="0"/>
                        <a:t>Updated plan of agreed adjustments </a:t>
                      </a:r>
                      <a:r>
                        <a:rPr lang="en-GB" b="1" dirty="0"/>
                        <a:t>signed by the apprentice</a:t>
                      </a:r>
                      <a:r>
                        <a:rPr lang="en-GB" b="0" dirty="0"/>
                        <a:t>.</a:t>
                      </a:r>
                      <a:endParaRPr lang="en-GB" dirty="0"/>
                    </a:p>
                  </a:txBody>
                  <a:tcPr/>
                </a:tc>
                <a:tc>
                  <a:txBody>
                    <a:bodyPr/>
                    <a:lstStyle/>
                    <a:p>
                      <a:r>
                        <a:rPr lang="en-GB" dirty="0"/>
                        <a:t>-</a:t>
                      </a:r>
                    </a:p>
                  </a:txBody>
                  <a:tcPr/>
                </a:tc>
                <a:extLst>
                  <a:ext uri="{0D108BD9-81ED-4DB2-BD59-A6C34878D82A}">
                    <a16:rowId xmlns:a16="http://schemas.microsoft.com/office/drawing/2014/main" val="4266262595"/>
                  </a:ext>
                </a:extLst>
              </a:tr>
            </a:tbl>
          </a:graphicData>
        </a:graphic>
      </p:graphicFrame>
      <p:sp>
        <p:nvSpPr>
          <p:cNvPr id="5" name="Title 4">
            <a:extLst>
              <a:ext uri="{FF2B5EF4-FFF2-40B4-BE49-F238E27FC236}">
                <a16:creationId xmlns:a16="http://schemas.microsoft.com/office/drawing/2014/main" id="{92586082-494F-6FFC-215B-4188F5C329B5}"/>
              </a:ext>
            </a:extLst>
          </p:cNvPr>
          <p:cNvSpPr>
            <a:spLocks noGrp="1"/>
          </p:cNvSpPr>
          <p:nvPr>
            <p:ph type="title"/>
          </p:nvPr>
        </p:nvSpPr>
        <p:spPr/>
        <p:txBody>
          <a:bodyPr/>
          <a:lstStyle/>
          <a:p>
            <a:r>
              <a:rPr lang="en-GB" b="1" dirty="0"/>
              <a:t>Summary of all tiers</a:t>
            </a:r>
          </a:p>
        </p:txBody>
      </p:sp>
    </p:spTree>
    <p:extLst>
      <p:ext uri="{BB962C8B-B14F-4D97-AF65-F5344CB8AC3E}">
        <p14:creationId xmlns:p14="http://schemas.microsoft.com/office/powerpoint/2010/main" val="515039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alpha val="3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6D2A-296C-89C4-6058-9EB349610CBB}"/>
              </a:ext>
            </a:extLst>
          </p:cNvPr>
          <p:cNvSpPr>
            <a:spLocks noGrp="1"/>
          </p:cNvSpPr>
          <p:nvPr>
            <p:ph type="title"/>
          </p:nvPr>
        </p:nvSpPr>
        <p:spPr/>
        <p:txBody>
          <a:bodyPr/>
          <a:lstStyle/>
          <a:p>
            <a:r>
              <a:rPr lang="en-GB" b="1" dirty="0"/>
              <a:t>Important notes for UEL staff</a:t>
            </a:r>
          </a:p>
        </p:txBody>
      </p:sp>
      <p:sp>
        <p:nvSpPr>
          <p:cNvPr id="3" name="Content Placeholder 2">
            <a:extLst>
              <a:ext uri="{FF2B5EF4-FFF2-40B4-BE49-F238E27FC236}">
                <a16:creationId xmlns:a16="http://schemas.microsoft.com/office/drawing/2014/main" id="{FB58E733-B4BE-BD46-C92B-4197ABD8825D}"/>
              </a:ext>
            </a:extLst>
          </p:cNvPr>
          <p:cNvSpPr>
            <a:spLocks noGrp="1"/>
          </p:cNvSpPr>
          <p:nvPr>
            <p:ph idx="1"/>
          </p:nvPr>
        </p:nvSpPr>
        <p:spPr>
          <a:xfrm>
            <a:off x="838200" y="1466491"/>
            <a:ext cx="10515600" cy="5026384"/>
          </a:xfrm>
        </p:spPr>
        <p:txBody>
          <a:bodyPr>
            <a:normAutofit/>
          </a:bodyPr>
          <a:lstStyle/>
          <a:p>
            <a:pPr>
              <a:lnSpc>
                <a:spcPct val="120000"/>
              </a:lnSpc>
            </a:pPr>
            <a:r>
              <a:rPr lang="en-GB" sz="1800" b="1" dirty="0"/>
              <a:t>For Coaches:</a:t>
            </a:r>
            <a:r>
              <a:rPr lang="en-GB" sz="1800" dirty="0"/>
              <a:t> Reviews of ALS funding cannot be integrated into tripartite progress reviews without apprentice consent. Written consent must be stored on Aptem.</a:t>
            </a:r>
            <a:endParaRPr lang="en-GB" sz="1800" b="1" dirty="0"/>
          </a:p>
          <a:p>
            <a:pPr>
              <a:lnSpc>
                <a:spcPct val="120000"/>
              </a:lnSpc>
            </a:pPr>
            <a:r>
              <a:rPr lang="en-GB" sz="1800" b="1" dirty="0"/>
              <a:t>For DDS: </a:t>
            </a:r>
            <a:r>
              <a:rPr lang="en-GB" sz="1800" dirty="0"/>
              <a:t>Learning support funding will be based on data which is documented on the ILR and evidenced which is stored in Aptem. While the learner record should be mirrored on SITS, evidence does not need to be stored on SITS.</a:t>
            </a:r>
          </a:p>
          <a:p>
            <a:pPr>
              <a:lnSpc>
                <a:spcPct val="120000"/>
              </a:lnSpc>
            </a:pPr>
            <a:r>
              <a:rPr lang="en-GB" sz="1800" b="1" dirty="0"/>
              <a:t>For DDS: </a:t>
            </a:r>
            <a:r>
              <a:rPr lang="en-GB" sz="1800" dirty="0"/>
              <a:t>Learning support funding is distributed to UEL; not to the employer or the apprentice.</a:t>
            </a:r>
          </a:p>
          <a:p>
            <a:pPr>
              <a:lnSpc>
                <a:spcPct val="120000"/>
              </a:lnSpc>
            </a:pPr>
            <a:r>
              <a:rPr lang="en-GB" sz="1800" b="1" dirty="0"/>
              <a:t>For EPO: </a:t>
            </a:r>
            <a:r>
              <a:rPr lang="en-GB" sz="1800" dirty="0"/>
              <a:t>Learning support funding is not deducted from the employer’s apprenticeship service account, nor does it require employer co-investment. Therefore, employers will have no input on how UEL spends ALS funding.</a:t>
            </a:r>
            <a:endParaRPr lang="en-GB" sz="5400" dirty="0"/>
          </a:p>
        </p:txBody>
      </p:sp>
    </p:spTree>
    <p:extLst>
      <p:ext uri="{BB962C8B-B14F-4D97-AF65-F5344CB8AC3E}">
        <p14:creationId xmlns:p14="http://schemas.microsoft.com/office/powerpoint/2010/main" val="26724411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alpha val="3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6D2A-296C-89C4-6058-9EB349610CBB}"/>
              </a:ext>
            </a:extLst>
          </p:cNvPr>
          <p:cNvSpPr>
            <a:spLocks noGrp="1"/>
          </p:cNvSpPr>
          <p:nvPr>
            <p:ph type="title"/>
          </p:nvPr>
        </p:nvSpPr>
        <p:spPr/>
        <p:txBody>
          <a:bodyPr/>
          <a:lstStyle/>
          <a:p>
            <a:r>
              <a:rPr lang="en-GB" b="1" dirty="0"/>
              <a:t>Queries</a:t>
            </a:r>
          </a:p>
        </p:txBody>
      </p:sp>
      <p:sp>
        <p:nvSpPr>
          <p:cNvPr id="3" name="Content Placeholder 2">
            <a:extLst>
              <a:ext uri="{FF2B5EF4-FFF2-40B4-BE49-F238E27FC236}">
                <a16:creationId xmlns:a16="http://schemas.microsoft.com/office/drawing/2014/main" id="{FB58E733-B4BE-BD46-C92B-4197ABD8825D}"/>
              </a:ext>
            </a:extLst>
          </p:cNvPr>
          <p:cNvSpPr>
            <a:spLocks noGrp="1"/>
          </p:cNvSpPr>
          <p:nvPr>
            <p:ph idx="1"/>
          </p:nvPr>
        </p:nvSpPr>
        <p:spPr>
          <a:xfrm>
            <a:off x="838200" y="1466491"/>
            <a:ext cx="10515600" cy="5026384"/>
          </a:xfrm>
        </p:spPr>
        <p:txBody>
          <a:bodyPr numCol="2">
            <a:normAutofit/>
          </a:bodyPr>
          <a:lstStyle/>
          <a:p>
            <a:pPr marL="0" indent="0">
              <a:lnSpc>
                <a:spcPct val="120000"/>
              </a:lnSpc>
              <a:buNone/>
            </a:pPr>
            <a:r>
              <a:rPr lang="en-GB" sz="1800" dirty="0"/>
              <a:t>If UEL staff, employers, apprentices or apprenticeship applicants have queries relating to how the ESFA funding rules work in relation to claiming ALS funding, these can be sent to the Quality Assurance and Enhancement (QAE) team at </a:t>
            </a:r>
            <a:r>
              <a:rPr lang="en-GB" sz="1800" dirty="0">
                <a:hlinkClick r:id="rId2"/>
              </a:rPr>
              <a:t>qae@uel.ac.uk</a:t>
            </a:r>
            <a:r>
              <a:rPr lang="en-GB" sz="1800" dirty="0"/>
              <a:t>.</a:t>
            </a:r>
          </a:p>
        </p:txBody>
      </p:sp>
      <p:pic>
        <p:nvPicPr>
          <p:cNvPr id="4" name="Picture 3">
            <a:extLst>
              <a:ext uri="{FF2B5EF4-FFF2-40B4-BE49-F238E27FC236}">
                <a16:creationId xmlns:a16="http://schemas.microsoft.com/office/drawing/2014/main" id="{2085ABAE-A318-A668-6C24-4011D67DD0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72875"/>
            <a:ext cx="6395295" cy="720000"/>
          </a:xfrm>
          <a:prstGeom prst="rect">
            <a:avLst/>
          </a:prstGeom>
        </p:spPr>
      </p:pic>
    </p:spTree>
    <p:extLst>
      <p:ext uri="{BB962C8B-B14F-4D97-AF65-F5344CB8AC3E}">
        <p14:creationId xmlns:p14="http://schemas.microsoft.com/office/powerpoint/2010/main" val="3875623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alpha val="2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6D2A-296C-89C4-6058-9EB349610CBB}"/>
              </a:ext>
            </a:extLst>
          </p:cNvPr>
          <p:cNvSpPr>
            <a:spLocks noGrp="1"/>
          </p:cNvSpPr>
          <p:nvPr>
            <p:ph type="title"/>
          </p:nvPr>
        </p:nvSpPr>
        <p:spPr/>
        <p:txBody>
          <a:bodyPr/>
          <a:lstStyle/>
          <a:p>
            <a:r>
              <a:rPr lang="en-GB" b="1" dirty="0"/>
              <a:t>Availability of funding</a:t>
            </a:r>
          </a:p>
        </p:txBody>
      </p:sp>
      <p:sp>
        <p:nvSpPr>
          <p:cNvPr id="3" name="Content Placeholder 2">
            <a:extLst>
              <a:ext uri="{FF2B5EF4-FFF2-40B4-BE49-F238E27FC236}">
                <a16:creationId xmlns:a16="http://schemas.microsoft.com/office/drawing/2014/main" id="{FB58E733-B4BE-BD46-C92B-4197ABD8825D}"/>
              </a:ext>
            </a:extLst>
          </p:cNvPr>
          <p:cNvSpPr>
            <a:spLocks noGrp="1"/>
          </p:cNvSpPr>
          <p:nvPr>
            <p:ph idx="1"/>
          </p:nvPr>
        </p:nvSpPr>
        <p:spPr>
          <a:xfrm>
            <a:off x="838200" y="1466491"/>
            <a:ext cx="10515600" cy="5026384"/>
          </a:xfrm>
        </p:spPr>
        <p:txBody>
          <a:bodyPr>
            <a:normAutofit/>
          </a:bodyPr>
          <a:lstStyle/>
          <a:p>
            <a:pPr marL="0" indent="0">
              <a:lnSpc>
                <a:spcPct val="120000"/>
              </a:lnSpc>
              <a:buNone/>
            </a:pPr>
            <a:r>
              <a:rPr lang="en-GB" sz="1600" dirty="0"/>
              <a:t>Learning support funding is available to meet the costs (incurred by UEL) of putting in place reasonable adjustments, as set out in section 20 of the </a:t>
            </a:r>
            <a:r>
              <a:rPr lang="en-GB" sz="1600" dirty="0">
                <a:hlinkClick r:id="rId2"/>
              </a:rPr>
              <a:t>Equality Act 2010</a:t>
            </a:r>
            <a:r>
              <a:rPr lang="en-GB" sz="1600" dirty="0"/>
              <a:t>. This is for an apprentice who has a learning difficulty or disability as defined in Section 15ZA(6) of the </a:t>
            </a:r>
            <a:r>
              <a:rPr lang="en-GB" sz="1600" dirty="0">
                <a:hlinkClick r:id="rId3"/>
              </a:rPr>
              <a:t>Education Act 1996</a:t>
            </a:r>
            <a:r>
              <a:rPr lang="en-GB" sz="1600" dirty="0"/>
              <a:t> (as amended by section 41 of the Apprenticeships, Skills, Children and Learning Act 2009), who, as a result of this learning difficulty or disability, requires reasonable adjustments in order to be able to complete their apprenticeship, including any reasonable adjustments to complete level 2 English and maths requirements and end point assessment.</a:t>
            </a:r>
          </a:p>
          <a:p>
            <a:pPr marL="0" indent="0">
              <a:lnSpc>
                <a:spcPct val="120000"/>
              </a:lnSpc>
              <a:buNone/>
            </a:pPr>
            <a:r>
              <a:rPr lang="en-GB" sz="1600" dirty="0"/>
              <a:t>For the purposes of this guidance, a person has a learning difficulty or disability if:</a:t>
            </a:r>
          </a:p>
          <a:p>
            <a:pPr marL="514350" indent="-514350">
              <a:lnSpc>
                <a:spcPct val="120000"/>
              </a:lnSpc>
              <a:buFont typeface="+mj-lt"/>
              <a:buAutoNum type="alphaLcParenR"/>
            </a:pPr>
            <a:r>
              <a:rPr lang="en-GB" sz="1600" dirty="0"/>
              <a:t>the person has a significantly greater difficulty in learning than the majority of persons of the same age, </a:t>
            </a:r>
            <a:r>
              <a:rPr lang="en-GB" sz="1600" b="1" dirty="0"/>
              <a:t>or</a:t>
            </a:r>
            <a:endParaRPr lang="en-GB" sz="1600" dirty="0"/>
          </a:p>
          <a:p>
            <a:pPr marL="514350" indent="-514350">
              <a:lnSpc>
                <a:spcPct val="120000"/>
              </a:lnSpc>
              <a:buFont typeface="+mj-lt"/>
              <a:buAutoNum type="alphaLcParenR"/>
            </a:pPr>
            <a:r>
              <a:rPr lang="en-GB" sz="1600" dirty="0"/>
              <a:t>the person has a disability which either prevents or hinders the person from making use of facilities of a kind generally provided by UEL.</a:t>
            </a:r>
          </a:p>
          <a:p>
            <a:pPr marL="0" indent="0">
              <a:lnSpc>
                <a:spcPct val="120000"/>
              </a:lnSpc>
              <a:buNone/>
            </a:pPr>
            <a:r>
              <a:rPr lang="en-GB" sz="1600" dirty="0"/>
              <a:t>In relation to the above, this can include an apprentice who has not previously had a learning difficulty or disability identified, but in relation to whom UEL has identified a learning difficulty or disability (as defined in Section 15ZA(6) of the Education Act 1996) that would directly affect the apprentice’s ability to complete their apprenticeship.</a:t>
            </a:r>
          </a:p>
        </p:txBody>
      </p:sp>
    </p:spTree>
    <p:extLst>
      <p:ext uri="{BB962C8B-B14F-4D97-AF65-F5344CB8AC3E}">
        <p14:creationId xmlns:p14="http://schemas.microsoft.com/office/powerpoint/2010/main" val="497668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alpha val="3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8CE73-AD2B-9640-8DEF-D6A657BB95B1}"/>
              </a:ext>
            </a:extLst>
          </p:cNvPr>
          <p:cNvSpPr>
            <a:spLocks noGrp="1"/>
          </p:cNvSpPr>
          <p:nvPr>
            <p:ph type="title"/>
          </p:nvPr>
        </p:nvSpPr>
        <p:spPr>
          <a:xfrm>
            <a:off x="838200" y="2932963"/>
            <a:ext cx="10515600" cy="992074"/>
          </a:xfrm>
        </p:spPr>
        <p:txBody>
          <a:bodyPr/>
          <a:lstStyle/>
          <a:p>
            <a:r>
              <a:rPr lang="en-GB" b="1" dirty="0"/>
              <a:t>Initial assessment</a:t>
            </a:r>
          </a:p>
        </p:txBody>
      </p:sp>
      <p:pic>
        <p:nvPicPr>
          <p:cNvPr id="4" name="Graphic 3" descr="Assorted circles and squares">
            <a:extLst>
              <a:ext uri="{FF2B5EF4-FFF2-40B4-BE49-F238E27FC236}">
                <a16:creationId xmlns:a16="http://schemas.microsoft.com/office/drawing/2014/main" id="{153AFCBC-29A1-C967-90F8-702EA05154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20000" y="2286000"/>
            <a:ext cx="4572000" cy="4572000"/>
          </a:xfrm>
          <a:prstGeom prst="rect">
            <a:avLst/>
          </a:prstGeom>
        </p:spPr>
      </p:pic>
    </p:spTree>
    <p:extLst>
      <p:ext uri="{BB962C8B-B14F-4D97-AF65-F5344CB8AC3E}">
        <p14:creationId xmlns:p14="http://schemas.microsoft.com/office/powerpoint/2010/main" val="1053350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alpha val="3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6D2A-296C-89C4-6058-9EB349610CBB}"/>
              </a:ext>
            </a:extLst>
          </p:cNvPr>
          <p:cNvSpPr>
            <a:spLocks noGrp="1"/>
          </p:cNvSpPr>
          <p:nvPr>
            <p:ph type="title"/>
          </p:nvPr>
        </p:nvSpPr>
        <p:spPr/>
        <p:txBody>
          <a:bodyPr/>
          <a:lstStyle/>
          <a:p>
            <a:r>
              <a:rPr lang="en-GB" b="1" dirty="0"/>
              <a:t>Assessment of support needs</a:t>
            </a:r>
          </a:p>
        </p:txBody>
      </p:sp>
      <p:sp>
        <p:nvSpPr>
          <p:cNvPr id="3" name="Content Placeholder 2">
            <a:extLst>
              <a:ext uri="{FF2B5EF4-FFF2-40B4-BE49-F238E27FC236}">
                <a16:creationId xmlns:a16="http://schemas.microsoft.com/office/drawing/2014/main" id="{FB58E733-B4BE-BD46-C92B-4197ABD8825D}"/>
              </a:ext>
            </a:extLst>
          </p:cNvPr>
          <p:cNvSpPr>
            <a:spLocks noGrp="1"/>
          </p:cNvSpPr>
          <p:nvPr>
            <p:ph sz="half" idx="1"/>
          </p:nvPr>
        </p:nvSpPr>
        <p:spPr/>
        <p:txBody>
          <a:bodyPr numCol="1">
            <a:noAutofit/>
          </a:bodyPr>
          <a:lstStyle/>
          <a:p>
            <a:pPr marL="0" indent="0">
              <a:lnSpc>
                <a:spcPct val="120000"/>
              </a:lnSpc>
              <a:buNone/>
            </a:pPr>
            <a:r>
              <a:rPr lang="en-GB" sz="1600" dirty="0"/>
              <a:t>As part of the initial assessment (which is covered by apprenticeship funding), UEL will undertake a screening exercise for learning support.</a:t>
            </a:r>
          </a:p>
          <a:p>
            <a:pPr marL="0" indent="0">
              <a:lnSpc>
                <a:spcPct val="120000"/>
              </a:lnSpc>
              <a:buNone/>
            </a:pPr>
            <a:r>
              <a:rPr lang="en-GB" sz="1600" dirty="0"/>
              <a:t>Apprenticeship applicants are asked to declare whether they identify as what the ESFA terms an </a:t>
            </a:r>
            <a:r>
              <a:rPr lang="en-GB" sz="1600" b="1" dirty="0"/>
              <a:t>LLDD</a:t>
            </a:r>
            <a:r>
              <a:rPr lang="en-GB" sz="1600" dirty="0"/>
              <a:t>: a </a:t>
            </a:r>
            <a:r>
              <a:rPr lang="en-GB" sz="1600" b="1" dirty="0"/>
              <a:t>L</a:t>
            </a:r>
            <a:r>
              <a:rPr lang="en-GB" sz="1600" dirty="0"/>
              <a:t>earner with </a:t>
            </a:r>
            <a:r>
              <a:rPr lang="en-GB" sz="1600" b="1" dirty="0"/>
              <a:t>L</a:t>
            </a:r>
            <a:r>
              <a:rPr lang="en-GB" sz="1600" dirty="0"/>
              <a:t>earning </a:t>
            </a:r>
            <a:r>
              <a:rPr lang="en-GB" sz="1600" b="1" dirty="0"/>
              <a:t>D</a:t>
            </a:r>
            <a:r>
              <a:rPr lang="en-GB" sz="1600" dirty="0"/>
              <a:t>ifficulties, </a:t>
            </a:r>
            <a:r>
              <a:rPr lang="en-GB" sz="1600" b="1" dirty="0"/>
              <a:t>D</a:t>
            </a:r>
            <a:r>
              <a:rPr lang="en-GB" sz="1600" dirty="0"/>
              <a:t>isabilities or health problems. If an applicant identifies as an LLDD, they will be required to confirm which categories they identify with from the list on the right (multiples selections allowed).</a:t>
            </a:r>
          </a:p>
          <a:p>
            <a:pPr marL="0" indent="0">
              <a:lnSpc>
                <a:spcPct val="120000"/>
              </a:lnSpc>
              <a:buNone/>
            </a:pPr>
            <a:r>
              <a:rPr lang="en-GB" sz="1600" dirty="0"/>
              <a:t>Apprentices are also asked to declare their ‘primary’ learning difficult/disability/health problem for government reporting purposes.</a:t>
            </a:r>
          </a:p>
        </p:txBody>
      </p:sp>
      <p:sp>
        <p:nvSpPr>
          <p:cNvPr id="4" name="Content Placeholder 3">
            <a:extLst>
              <a:ext uri="{FF2B5EF4-FFF2-40B4-BE49-F238E27FC236}">
                <a16:creationId xmlns:a16="http://schemas.microsoft.com/office/drawing/2014/main" id="{27506750-5AF4-71D4-D9F9-6E7010BB01DF}"/>
              </a:ext>
            </a:extLst>
          </p:cNvPr>
          <p:cNvSpPr>
            <a:spLocks noGrp="1"/>
          </p:cNvSpPr>
          <p:nvPr>
            <p:ph sz="half" idx="2"/>
          </p:nvPr>
        </p:nvSpPr>
        <p:spPr/>
        <p:txBody>
          <a:bodyPr numCol="2">
            <a:normAutofit fontScale="47500" lnSpcReduction="20000"/>
          </a:bodyPr>
          <a:lstStyle/>
          <a:p>
            <a:pPr>
              <a:lnSpc>
                <a:spcPct val="120000"/>
              </a:lnSpc>
            </a:pPr>
            <a:r>
              <a:rPr lang="en-GB" b="1" dirty="0"/>
              <a:t>4</a:t>
            </a:r>
            <a:r>
              <a:rPr lang="en-GB" dirty="0"/>
              <a:t> Vision impairment</a:t>
            </a:r>
          </a:p>
          <a:p>
            <a:pPr>
              <a:lnSpc>
                <a:spcPct val="120000"/>
              </a:lnSpc>
            </a:pPr>
            <a:r>
              <a:rPr lang="en-GB" b="1" dirty="0"/>
              <a:t>5</a:t>
            </a:r>
            <a:r>
              <a:rPr lang="en-GB" dirty="0"/>
              <a:t> Hearing impairment</a:t>
            </a:r>
          </a:p>
          <a:p>
            <a:pPr>
              <a:lnSpc>
                <a:spcPct val="120000"/>
              </a:lnSpc>
            </a:pPr>
            <a:r>
              <a:rPr lang="en-GB" b="1" dirty="0"/>
              <a:t>6</a:t>
            </a:r>
            <a:r>
              <a:rPr lang="en-GB" dirty="0"/>
              <a:t> Disability affecting mobility</a:t>
            </a:r>
          </a:p>
          <a:p>
            <a:pPr>
              <a:lnSpc>
                <a:spcPct val="120000"/>
              </a:lnSpc>
            </a:pPr>
            <a:r>
              <a:rPr lang="en-GB" b="1" dirty="0"/>
              <a:t>7</a:t>
            </a:r>
            <a:r>
              <a:rPr lang="en-GB" dirty="0"/>
              <a:t> Profound complex disabilities</a:t>
            </a:r>
          </a:p>
          <a:p>
            <a:pPr>
              <a:lnSpc>
                <a:spcPct val="120000"/>
              </a:lnSpc>
            </a:pPr>
            <a:r>
              <a:rPr lang="en-GB" b="1" dirty="0"/>
              <a:t>8</a:t>
            </a:r>
            <a:r>
              <a:rPr lang="en-GB" dirty="0"/>
              <a:t> Social and emotional difficulties</a:t>
            </a:r>
          </a:p>
          <a:p>
            <a:pPr>
              <a:lnSpc>
                <a:spcPct val="120000"/>
              </a:lnSpc>
            </a:pPr>
            <a:r>
              <a:rPr lang="en-GB" b="1" dirty="0"/>
              <a:t>9</a:t>
            </a:r>
            <a:r>
              <a:rPr lang="en-GB" dirty="0"/>
              <a:t> Mental health difficulty</a:t>
            </a:r>
          </a:p>
          <a:p>
            <a:pPr>
              <a:lnSpc>
                <a:spcPct val="120000"/>
              </a:lnSpc>
            </a:pPr>
            <a:r>
              <a:rPr lang="en-GB" b="1" dirty="0"/>
              <a:t>10</a:t>
            </a:r>
            <a:r>
              <a:rPr lang="en-GB" dirty="0"/>
              <a:t> Moderate learning difficulty</a:t>
            </a:r>
          </a:p>
          <a:p>
            <a:pPr>
              <a:lnSpc>
                <a:spcPct val="120000"/>
              </a:lnSpc>
            </a:pPr>
            <a:r>
              <a:rPr lang="en-GB" b="1" dirty="0"/>
              <a:t>11</a:t>
            </a:r>
            <a:r>
              <a:rPr lang="en-GB" dirty="0"/>
              <a:t> Severe learning difficulty</a:t>
            </a:r>
          </a:p>
          <a:p>
            <a:pPr>
              <a:lnSpc>
                <a:spcPct val="120000"/>
              </a:lnSpc>
            </a:pPr>
            <a:r>
              <a:rPr lang="en-GB" b="1" dirty="0"/>
              <a:t>12</a:t>
            </a:r>
            <a:r>
              <a:rPr lang="en-GB" dirty="0"/>
              <a:t> Dyslexia</a:t>
            </a:r>
          </a:p>
          <a:p>
            <a:pPr>
              <a:lnSpc>
                <a:spcPct val="120000"/>
              </a:lnSpc>
            </a:pPr>
            <a:r>
              <a:rPr lang="en-GB" b="1" dirty="0"/>
              <a:t>13</a:t>
            </a:r>
            <a:r>
              <a:rPr lang="en-GB" dirty="0"/>
              <a:t> Dyscalculia</a:t>
            </a:r>
          </a:p>
          <a:p>
            <a:pPr>
              <a:lnSpc>
                <a:spcPct val="120000"/>
              </a:lnSpc>
            </a:pPr>
            <a:r>
              <a:rPr lang="en-GB" b="1" dirty="0"/>
              <a:t>14</a:t>
            </a:r>
            <a:r>
              <a:rPr lang="en-GB" dirty="0"/>
              <a:t> Autism spectrum disorder</a:t>
            </a:r>
          </a:p>
          <a:p>
            <a:pPr>
              <a:lnSpc>
                <a:spcPct val="120000"/>
              </a:lnSpc>
            </a:pPr>
            <a:r>
              <a:rPr lang="en-GB" b="1" dirty="0"/>
              <a:t>15</a:t>
            </a:r>
            <a:r>
              <a:rPr lang="en-GB" dirty="0"/>
              <a:t> Asperger's syndrome</a:t>
            </a:r>
          </a:p>
          <a:p>
            <a:pPr>
              <a:lnSpc>
                <a:spcPct val="120000"/>
              </a:lnSpc>
            </a:pPr>
            <a:r>
              <a:rPr lang="en-GB" b="1" dirty="0"/>
              <a:t>16</a:t>
            </a:r>
            <a:r>
              <a:rPr lang="en-GB" dirty="0"/>
              <a:t> Temporary disability after illness (for example post-viral) or accident</a:t>
            </a:r>
          </a:p>
          <a:p>
            <a:pPr>
              <a:lnSpc>
                <a:spcPct val="120000"/>
              </a:lnSpc>
            </a:pPr>
            <a:r>
              <a:rPr lang="en-GB" b="1" dirty="0"/>
              <a:t>17</a:t>
            </a:r>
            <a:r>
              <a:rPr lang="en-GB" dirty="0"/>
              <a:t> Speech, Language and Communication Needs</a:t>
            </a:r>
          </a:p>
          <a:p>
            <a:pPr>
              <a:lnSpc>
                <a:spcPct val="120000"/>
              </a:lnSpc>
            </a:pPr>
            <a:r>
              <a:rPr lang="en-GB" b="1" dirty="0"/>
              <a:t>93</a:t>
            </a:r>
            <a:r>
              <a:rPr lang="en-GB" dirty="0"/>
              <a:t> Other physical disability</a:t>
            </a:r>
          </a:p>
          <a:p>
            <a:pPr>
              <a:lnSpc>
                <a:spcPct val="120000"/>
              </a:lnSpc>
            </a:pPr>
            <a:r>
              <a:rPr lang="en-GB" b="1" dirty="0"/>
              <a:t>94</a:t>
            </a:r>
            <a:r>
              <a:rPr lang="en-GB" dirty="0"/>
              <a:t> Other specific learning difficulty (e.g. Dyspraxia)</a:t>
            </a:r>
          </a:p>
          <a:p>
            <a:pPr>
              <a:lnSpc>
                <a:spcPct val="120000"/>
              </a:lnSpc>
            </a:pPr>
            <a:r>
              <a:rPr lang="en-GB" b="1" dirty="0"/>
              <a:t>95</a:t>
            </a:r>
            <a:r>
              <a:rPr lang="en-GB" dirty="0"/>
              <a:t> Other medical condition (for example epilepsy, asthma, diabetes)</a:t>
            </a:r>
          </a:p>
          <a:p>
            <a:pPr>
              <a:lnSpc>
                <a:spcPct val="120000"/>
              </a:lnSpc>
            </a:pPr>
            <a:r>
              <a:rPr lang="en-GB" b="1" dirty="0"/>
              <a:t>96</a:t>
            </a:r>
            <a:r>
              <a:rPr lang="en-GB" dirty="0"/>
              <a:t> Other learning difficulty</a:t>
            </a:r>
          </a:p>
          <a:p>
            <a:pPr>
              <a:lnSpc>
                <a:spcPct val="120000"/>
              </a:lnSpc>
            </a:pPr>
            <a:r>
              <a:rPr lang="en-GB" b="1" dirty="0"/>
              <a:t>97</a:t>
            </a:r>
            <a:r>
              <a:rPr lang="en-GB" dirty="0"/>
              <a:t> Other disability</a:t>
            </a:r>
          </a:p>
          <a:p>
            <a:pPr>
              <a:lnSpc>
                <a:spcPct val="120000"/>
              </a:lnSpc>
            </a:pPr>
            <a:r>
              <a:rPr lang="en-GB" b="1" dirty="0"/>
              <a:t>98</a:t>
            </a:r>
            <a:r>
              <a:rPr lang="en-GB" dirty="0"/>
              <a:t> Prefer not to say</a:t>
            </a:r>
          </a:p>
        </p:txBody>
      </p:sp>
    </p:spTree>
    <p:extLst>
      <p:ext uri="{BB962C8B-B14F-4D97-AF65-F5344CB8AC3E}">
        <p14:creationId xmlns:p14="http://schemas.microsoft.com/office/powerpoint/2010/main" val="391523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alpha val="3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6D2A-296C-89C4-6058-9EB349610CBB}"/>
              </a:ext>
            </a:extLst>
          </p:cNvPr>
          <p:cNvSpPr>
            <a:spLocks noGrp="1"/>
          </p:cNvSpPr>
          <p:nvPr>
            <p:ph type="title"/>
          </p:nvPr>
        </p:nvSpPr>
        <p:spPr/>
        <p:txBody>
          <a:bodyPr/>
          <a:lstStyle/>
          <a:p>
            <a:r>
              <a:rPr lang="en-GB" b="1" dirty="0"/>
              <a:t>Assessment of support needs</a:t>
            </a:r>
          </a:p>
        </p:txBody>
      </p:sp>
      <p:sp>
        <p:nvSpPr>
          <p:cNvPr id="3" name="Content Placeholder 2">
            <a:extLst>
              <a:ext uri="{FF2B5EF4-FFF2-40B4-BE49-F238E27FC236}">
                <a16:creationId xmlns:a16="http://schemas.microsoft.com/office/drawing/2014/main" id="{FB58E733-B4BE-BD46-C92B-4197ABD8825D}"/>
              </a:ext>
            </a:extLst>
          </p:cNvPr>
          <p:cNvSpPr>
            <a:spLocks noGrp="1"/>
          </p:cNvSpPr>
          <p:nvPr>
            <p:ph idx="1"/>
          </p:nvPr>
        </p:nvSpPr>
        <p:spPr>
          <a:xfrm>
            <a:off x="838200" y="1466491"/>
            <a:ext cx="10515600" cy="5026384"/>
          </a:xfrm>
        </p:spPr>
        <p:txBody>
          <a:bodyPr>
            <a:normAutofit/>
          </a:bodyPr>
          <a:lstStyle/>
          <a:p>
            <a:pPr marL="0" indent="0">
              <a:lnSpc>
                <a:spcPct val="120000"/>
              </a:lnSpc>
              <a:buNone/>
            </a:pPr>
            <a:r>
              <a:rPr lang="en-GB" sz="1800" dirty="0"/>
              <a:t>Where the initial assessment identifies potential learning difficulties and/or disabilities, and before a claim for learning support funding (to cover the cost of reasonable adjustments) can be made, UEL </a:t>
            </a:r>
            <a:r>
              <a:rPr lang="en-GB" sz="1800" b="1" u="sng" dirty="0"/>
              <a:t>may</a:t>
            </a:r>
            <a:r>
              <a:rPr lang="en-GB" sz="1800" b="1" dirty="0"/>
              <a:t> </a:t>
            </a:r>
            <a:r>
              <a:rPr lang="en-GB" sz="1800" dirty="0"/>
              <a:t>need to undertake a further detailed assessment to identify whether an apprentice has a learning difficulty or disability that directly impacts their ability to complete the apprenticeship on which they are enrolled.</a:t>
            </a:r>
          </a:p>
          <a:p>
            <a:pPr marL="0" indent="0">
              <a:lnSpc>
                <a:spcPct val="120000"/>
              </a:lnSpc>
              <a:buNone/>
            </a:pPr>
            <a:r>
              <a:rPr lang="en-GB" sz="1800" dirty="0"/>
              <a:t>This further detailed assessment is </a:t>
            </a:r>
            <a:r>
              <a:rPr lang="en-GB" sz="1800" b="1" u="sng" dirty="0"/>
              <a:t>not</a:t>
            </a:r>
            <a:r>
              <a:rPr lang="en-GB" sz="1800" dirty="0"/>
              <a:t> covered by apprenticeship funding and may come at a cost to employers.</a:t>
            </a:r>
          </a:p>
          <a:p>
            <a:pPr marL="0" indent="0">
              <a:lnSpc>
                <a:spcPct val="120000"/>
              </a:lnSpc>
              <a:buNone/>
            </a:pPr>
            <a:r>
              <a:rPr lang="en-GB" sz="1800" dirty="0"/>
              <a:t>More information on what assessments need to be undertaken can be found within the government’s ‘</a:t>
            </a:r>
            <a:r>
              <a:rPr lang="en-GB" sz="1800" dirty="0">
                <a:hlinkClick r:id="rId2"/>
              </a:rPr>
              <a:t>Learning support funding for apprentices with learning difficulties and disabilities</a:t>
            </a:r>
            <a:r>
              <a:rPr lang="en-GB" sz="1800" dirty="0"/>
              <a:t>’ guidance.</a:t>
            </a:r>
          </a:p>
        </p:txBody>
      </p:sp>
    </p:spTree>
    <p:extLst>
      <p:ext uri="{BB962C8B-B14F-4D97-AF65-F5344CB8AC3E}">
        <p14:creationId xmlns:p14="http://schemas.microsoft.com/office/powerpoint/2010/main" val="35087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alpha val="3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6D2A-296C-89C4-6058-9EB349610CBB}"/>
              </a:ext>
            </a:extLst>
          </p:cNvPr>
          <p:cNvSpPr>
            <a:spLocks noGrp="1"/>
          </p:cNvSpPr>
          <p:nvPr>
            <p:ph type="title"/>
          </p:nvPr>
        </p:nvSpPr>
        <p:spPr/>
        <p:txBody>
          <a:bodyPr/>
          <a:lstStyle/>
          <a:p>
            <a:r>
              <a:rPr lang="en-GB" b="1" dirty="0"/>
              <a:t>Assessment of support needs</a:t>
            </a:r>
          </a:p>
        </p:txBody>
      </p:sp>
      <p:sp>
        <p:nvSpPr>
          <p:cNvPr id="3" name="Content Placeholder 2">
            <a:extLst>
              <a:ext uri="{FF2B5EF4-FFF2-40B4-BE49-F238E27FC236}">
                <a16:creationId xmlns:a16="http://schemas.microsoft.com/office/drawing/2014/main" id="{FB58E733-B4BE-BD46-C92B-4197ABD8825D}"/>
              </a:ext>
            </a:extLst>
          </p:cNvPr>
          <p:cNvSpPr>
            <a:spLocks noGrp="1"/>
          </p:cNvSpPr>
          <p:nvPr>
            <p:ph idx="1"/>
          </p:nvPr>
        </p:nvSpPr>
        <p:spPr>
          <a:xfrm>
            <a:off x="838200" y="1466491"/>
            <a:ext cx="10515600" cy="5026384"/>
          </a:xfrm>
        </p:spPr>
        <p:txBody>
          <a:bodyPr>
            <a:normAutofit/>
          </a:bodyPr>
          <a:lstStyle/>
          <a:p>
            <a:pPr marL="0" indent="0">
              <a:lnSpc>
                <a:spcPct val="120000"/>
              </a:lnSpc>
              <a:buNone/>
            </a:pPr>
            <a:r>
              <a:rPr lang="en-GB" sz="1800" dirty="0"/>
              <a:t>A learning difficulty or disability that does not require reasonable adjustments or cannot be evidenced as directly impacting on the apprentice’s ability to complete their apprenticeship will not be eligible for learning support funding. Learning support is not available for the following:</a:t>
            </a:r>
          </a:p>
          <a:p>
            <a:pPr marL="342900" indent="-342900">
              <a:lnSpc>
                <a:spcPct val="120000"/>
              </a:lnSpc>
              <a:buFont typeface="+mj-lt"/>
              <a:buAutoNum type="arabicPeriod"/>
            </a:pPr>
            <a:r>
              <a:rPr lang="en-GB" sz="1800" dirty="0"/>
              <a:t>To deal with everyday difficulties, which includes the definition as per Section 15ZA(7) of the </a:t>
            </a:r>
            <a:r>
              <a:rPr lang="en-GB" sz="1800" dirty="0">
                <a:hlinkClick r:id="rId2"/>
              </a:rPr>
              <a:t>Education Act 1996</a:t>
            </a:r>
            <a:r>
              <a:rPr lang="en-GB" sz="1800" dirty="0"/>
              <a:t>, that are not directly associated with the apprenticeship. If an apprentice needs help at work, they may be able to get help from </a:t>
            </a:r>
            <a:r>
              <a:rPr lang="en-GB" sz="1800" dirty="0">
                <a:hlinkClick r:id="rId3"/>
              </a:rPr>
              <a:t>Access to Work</a:t>
            </a:r>
            <a:r>
              <a:rPr lang="en-GB" sz="1800" dirty="0"/>
              <a:t>.</a:t>
            </a:r>
          </a:p>
          <a:p>
            <a:pPr marL="342900" indent="-342900">
              <a:lnSpc>
                <a:spcPct val="120000"/>
              </a:lnSpc>
              <a:buFont typeface="+mj-lt"/>
              <a:buAutoNum type="arabicPeriod"/>
            </a:pPr>
            <a:r>
              <a:rPr lang="en-GB" sz="1800" dirty="0"/>
              <a:t>To address any learning gaps in an apprentice’s prior knowledge, skills, or behaviours where these are relevant to their apprenticeship, but where there is no identified learning difficulty or disability in respect of obtaining this learning.</a:t>
            </a:r>
          </a:p>
          <a:p>
            <a:pPr marL="342900" indent="-342900">
              <a:lnSpc>
                <a:spcPct val="120000"/>
              </a:lnSpc>
              <a:buFont typeface="+mj-lt"/>
              <a:buAutoNum type="arabicPeriod"/>
            </a:pPr>
            <a:r>
              <a:rPr lang="en-GB" sz="1800" dirty="0"/>
              <a:t>Where there are no costs incurred in putting in place reasonable adjustments. </a:t>
            </a:r>
          </a:p>
        </p:txBody>
      </p:sp>
    </p:spTree>
    <p:extLst>
      <p:ext uri="{BB962C8B-B14F-4D97-AF65-F5344CB8AC3E}">
        <p14:creationId xmlns:p14="http://schemas.microsoft.com/office/powerpoint/2010/main" val="3794764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alpha val="3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A6D2A-296C-89C4-6058-9EB349610CBB}"/>
              </a:ext>
            </a:extLst>
          </p:cNvPr>
          <p:cNvSpPr>
            <a:spLocks noGrp="1"/>
          </p:cNvSpPr>
          <p:nvPr>
            <p:ph type="title"/>
          </p:nvPr>
        </p:nvSpPr>
        <p:spPr/>
        <p:txBody>
          <a:bodyPr/>
          <a:lstStyle/>
          <a:p>
            <a:r>
              <a:rPr lang="en-GB" b="1" dirty="0"/>
              <a:t>On-programme changes</a:t>
            </a:r>
          </a:p>
        </p:txBody>
      </p:sp>
      <p:sp>
        <p:nvSpPr>
          <p:cNvPr id="3" name="Content Placeholder 2">
            <a:extLst>
              <a:ext uri="{FF2B5EF4-FFF2-40B4-BE49-F238E27FC236}">
                <a16:creationId xmlns:a16="http://schemas.microsoft.com/office/drawing/2014/main" id="{FB58E733-B4BE-BD46-C92B-4197ABD8825D}"/>
              </a:ext>
            </a:extLst>
          </p:cNvPr>
          <p:cNvSpPr>
            <a:spLocks noGrp="1"/>
          </p:cNvSpPr>
          <p:nvPr>
            <p:ph idx="1"/>
          </p:nvPr>
        </p:nvSpPr>
        <p:spPr>
          <a:xfrm>
            <a:off x="838200" y="1466491"/>
            <a:ext cx="10515600" cy="5026384"/>
          </a:xfrm>
        </p:spPr>
        <p:txBody>
          <a:bodyPr>
            <a:normAutofit/>
          </a:bodyPr>
          <a:lstStyle/>
          <a:p>
            <a:pPr marL="0" indent="0">
              <a:lnSpc>
                <a:spcPct val="120000"/>
              </a:lnSpc>
              <a:buNone/>
            </a:pPr>
            <a:r>
              <a:rPr lang="en-GB" sz="1800" dirty="0"/>
              <a:t>At any time on the apprenticeship, an apprentice may declare that they identify as an LLDD, such as in light of a recent event, diagnosis, etc. that has made information available to the apprentice that was not available to them when they started the apprenticeship.</a:t>
            </a:r>
          </a:p>
          <a:p>
            <a:pPr marL="0" indent="0">
              <a:lnSpc>
                <a:spcPct val="120000"/>
              </a:lnSpc>
              <a:buNone/>
            </a:pPr>
            <a:r>
              <a:rPr lang="en-GB" sz="1800" dirty="0"/>
              <a:t>UEL </a:t>
            </a:r>
            <a:r>
              <a:rPr lang="en-GB" sz="1800" b="1" u="sng" dirty="0"/>
              <a:t>cannot</a:t>
            </a:r>
            <a:r>
              <a:rPr lang="en-GB" sz="1800" b="1" dirty="0"/>
              <a:t> </a:t>
            </a:r>
            <a:r>
              <a:rPr lang="en-GB" sz="1800" dirty="0"/>
              <a:t>retrospectively claim ALS funding from before an apprentice claimed they identified as an LLDD.</a:t>
            </a:r>
          </a:p>
          <a:p>
            <a:pPr marL="0" indent="0">
              <a:lnSpc>
                <a:spcPct val="120000"/>
              </a:lnSpc>
              <a:buNone/>
            </a:pPr>
            <a:r>
              <a:rPr lang="en-GB" sz="1800" dirty="0"/>
              <a:t>Should an apprentice wish to declare their LLDD status during the apprenticeship, they can escalate to a member of their course team and the same process as followed during </a:t>
            </a:r>
            <a:r>
              <a:rPr lang="en-GB" sz="1800" dirty="0">
                <a:hlinkClick r:id="rId2" action="ppaction://hlinksldjump"/>
              </a:rPr>
              <a:t>initial assessment </a:t>
            </a:r>
            <a:r>
              <a:rPr lang="en-GB" sz="1800" dirty="0"/>
              <a:t>can be repeated.</a:t>
            </a:r>
          </a:p>
          <a:p>
            <a:pPr marL="0" indent="0">
              <a:lnSpc>
                <a:spcPct val="120000"/>
              </a:lnSpc>
              <a:buNone/>
            </a:pPr>
            <a:r>
              <a:rPr lang="en-GB" sz="1800" dirty="0"/>
              <a:t>There is no limit to how many times an apprentice’s LLDD status can be updated throughout the apprenticeship.</a:t>
            </a:r>
          </a:p>
        </p:txBody>
      </p:sp>
    </p:spTree>
    <p:extLst>
      <p:ext uri="{BB962C8B-B14F-4D97-AF65-F5344CB8AC3E}">
        <p14:creationId xmlns:p14="http://schemas.microsoft.com/office/powerpoint/2010/main" val="4105548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alpha val="2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8CE73-AD2B-9640-8DEF-D6A657BB95B1}"/>
              </a:ext>
            </a:extLst>
          </p:cNvPr>
          <p:cNvSpPr>
            <a:spLocks noGrp="1"/>
          </p:cNvSpPr>
          <p:nvPr>
            <p:ph type="title"/>
          </p:nvPr>
        </p:nvSpPr>
        <p:spPr>
          <a:xfrm>
            <a:off x="838200" y="2932963"/>
            <a:ext cx="10515600" cy="992074"/>
          </a:xfrm>
        </p:spPr>
        <p:txBody>
          <a:bodyPr/>
          <a:lstStyle/>
          <a:p>
            <a:r>
              <a:rPr lang="en-GB" b="1" dirty="0"/>
              <a:t>Claiming funding</a:t>
            </a:r>
          </a:p>
        </p:txBody>
      </p:sp>
      <p:pic>
        <p:nvPicPr>
          <p:cNvPr id="6" name="Graphic 5" descr="Assorted circles and squares">
            <a:extLst>
              <a:ext uri="{FF2B5EF4-FFF2-40B4-BE49-F238E27FC236}">
                <a16:creationId xmlns:a16="http://schemas.microsoft.com/office/drawing/2014/main" id="{7DF457FF-1197-7769-7063-B4543311DE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20000" y="2286000"/>
            <a:ext cx="4572000" cy="4572000"/>
          </a:xfrm>
          <a:prstGeom prst="rect">
            <a:avLst/>
          </a:prstGeom>
        </p:spPr>
      </p:pic>
    </p:spTree>
    <p:extLst>
      <p:ext uri="{BB962C8B-B14F-4D97-AF65-F5344CB8AC3E}">
        <p14:creationId xmlns:p14="http://schemas.microsoft.com/office/powerpoint/2010/main" val="1409316946"/>
      </p:ext>
    </p:extLst>
  </p:cSld>
  <p:clrMapOvr>
    <a:masterClrMapping/>
  </p:clrMapOvr>
</p:sld>
</file>

<file path=ppt/theme/theme1.xml><?xml version="1.0" encoding="utf-8"?>
<a:theme xmlns:a="http://schemas.openxmlformats.org/drawingml/2006/main" name="Office Theme">
  <a:themeElements>
    <a:clrScheme name="UEL">
      <a:dk1>
        <a:srgbClr val="282727"/>
      </a:dk1>
      <a:lt1>
        <a:srgbClr val="FFFFFF"/>
      </a:lt1>
      <a:dk2>
        <a:srgbClr val="282727"/>
      </a:dk2>
      <a:lt2>
        <a:srgbClr val="F5B6CD"/>
      </a:lt2>
      <a:accent1>
        <a:srgbClr val="10CFC9"/>
      </a:accent1>
      <a:accent2>
        <a:srgbClr val="FF8F1C"/>
      </a:accent2>
      <a:accent3>
        <a:srgbClr val="10CFC9"/>
      </a:accent3>
      <a:accent4>
        <a:srgbClr val="FFC72C"/>
      </a:accent4>
      <a:accent5>
        <a:srgbClr val="006F44"/>
      </a:accent5>
      <a:accent6>
        <a:srgbClr val="E03C31"/>
      </a:accent6>
      <a:hlink>
        <a:srgbClr val="004C97"/>
      </a:hlink>
      <a:folHlink>
        <a:srgbClr val="004C97"/>
      </a:folHlink>
    </a:clrScheme>
    <a:fontScheme name="Raleway-Arial">
      <a:majorFont>
        <a:latin typeface="Raleway"/>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383576d-b83c-40d9-b2fc-ed119eb90700">
      <Terms xmlns="http://schemas.microsoft.com/office/infopath/2007/PartnerControls"/>
    </lcf76f155ced4ddcb4097134ff3c332f>
    <TaxCatchAll xmlns="ba1b69c5-4d56-4b49-ab8c-01c20d8c0043" xsi:nil="true"/>
    <School xmlns="4383576d-b83c-40d9-b2fc-ed119eb9070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28BE9E8F1F50747A3063E9FB33061E6" ma:contentTypeVersion="19" ma:contentTypeDescription="Create a new document." ma:contentTypeScope="" ma:versionID="ed5f5c332e3d68f13aa93f85b1db6f7a">
  <xsd:schema xmlns:xsd="http://www.w3.org/2001/XMLSchema" xmlns:xs="http://www.w3.org/2001/XMLSchema" xmlns:p="http://schemas.microsoft.com/office/2006/metadata/properties" xmlns:ns2="4383576d-b83c-40d9-b2fc-ed119eb90700" xmlns:ns3="6b8d5dd3-a197-4f6a-8dc5-e4dbdad36377" xmlns:ns4="ba1b69c5-4d56-4b49-ab8c-01c20d8c0043" targetNamespace="http://schemas.microsoft.com/office/2006/metadata/properties" ma:root="true" ma:fieldsID="253231ed5cefe3a3bfc6def0da3d12e1" ns2:_="" ns3:_="" ns4:_="">
    <xsd:import namespace="4383576d-b83c-40d9-b2fc-ed119eb90700"/>
    <xsd:import namespace="6b8d5dd3-a197-4f6a-8dc5-e4dbdad36377"/>
    <xsd:import namespace="ba1b69c5-4d56-4b49-ab8c-01c20d8c004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element ref="ns2:Schoo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83576d-b83c-40d9-b2fc-ed119eb907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740ba2e-8225-4a0c-8b12-8f710c8fdb6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School" ma:index="26" nillable="true" ma:displayName="School" ma:format="Dropdown" ma:internalName="Schoo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b8d5dd3-a197-4f6a-8dc5-e4dbdad3637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a1b69c5-4d56-4b49-ab8c-01c20d8c0043"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22ec9576-2348-4973-8db4-a9b75e7c22eb}" ma:internalName="TaxCatchAll" ma:showField="CatchAllData" ma:web="6b8d5dd3-a197-4f6a-8dc5-e4dbdad3637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C409C15-4F77-47E0-98A7-EF0C6CDD61E6}">
  <ds:schemaRefs>
    <ds:schemaRef ds:uri="http://schemas.microsoft.com/office/2006/metadata/properties"/>
    <ds:schemaRef ds:uri="http://schemas.microsoft.com/office/infopath/2007/PartnerControls"/>
    <ds:schemaRef ds:uri="4383576d-b83c-40d9-b2fc-ed119eb90700"/>
    <ds:schemaRef ds:uri="ba1b69c5-4d56-4b49-ab8c-01c20d8c0043"/>
  </ds:schemaRefs>
</ds:datastoreItem>
</file>

<file path=customXml/itemProps2.xml><?xml version="1.0" encoding="utf-8"?>
<ds:datastoreItem xmlns:ds="http://schemas.openxmlformats.org/officeDocument/2006/customXml" ds:itemID="{4770F3AA-3170-4E86-972E-6DABBC82A7F0}">
  <ds:schemaRefs>
    <ds:schemaRef ds:uri="http://schemas.microsoft.com/sharepoint/v3/contenttype/forms"/>
  </ds:schemaRefs>
</ds:datastoreItem>
</file>

<file path=customXml/itemProps3.xml><?xml version="1.0" encoding="utf-8"?>
<ds:datastoreItem xmlns:ds="http://schemas.openxmlformats.org/officeDocument/2006/customXml" ds:itemID="{280CB470-71BF-4B78-8821-330F437EF6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83576d-b83c-40d9-b2fc-ed119eb90700"/>
    <ds:schemaRef ds:uri="6b8d5dd3-a197-4f6a-8dc5-e4dbdad36377"/>
    <ds:schemaRef ds:uri="ba1b69c5-4d56-4b49-ab8c-01c20d8c00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358</TotalTime>
  <Words>2257</Words>
  <Application>Microsoft Office PowerPoint</Application>
  <PresentationFormat>Widescreen</PresentationFormat>
  <Paragraphs>137</Paragraphs>
  <Slides>23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Raleway</vt:lpstr>
      <vt:lpstr>Office Theme</vt:lpstr>
      <vt:lpstr>Claiming apprenticeship funding for additional learning support (ALS) 2024-25</vt:lpstr>
      <vt:lpstr>Key documents and guidance</vt:lpstr>
      <vt:lpstr>Availability of funding</vt:lpstr>
      <vt:lpstr>Initial assessment</vt:lpstr>
      <vt:lpstr>Assessment of support needs</vt:lpstr>
      <vt:lpstr>Assessment of support needs</vt:lpstr>
      <vt:lpstr>Assessment of support needs</vt:lpstr>
      <vt:lpstr>On-programme changes</vt:lpstr>
      <vt:lpstr>Claiming funding</vt:lpstr>
      <vt:lpstr>Claiming ALS funding</vt:lpstr>
      <vt:lpstr>ALS Funding: Tier 1</vt:lpstr>
      <vt:lpstr>Claiming ALS funding: Tier 1</vt:lpstr>
      <vt:lpstr>Tier-1 evidence requirements</vt:lpstr>
      <vt:lpstr>Tier-1 evidence requirements</vt:lpstr>
      <vt:lpstr>ALS Funding: Tier 2</vt:lpstr>
      <vt:lpstr>Claiming ALS funding: Tier 2</vt:lpstr>
      <vt:lpstr>Tier-2 evidence requirements</vt:lpstr>
      <vt:lpstr>ALS Funding: Tier 3</vt:lpstr>
      <vt:lpstr>Claiming ALS funding: Tier 3</vt:lpstr>
      <vt:lpstr>Tier-3 evidence requirements</vt:lpstr>
      <vt:lpstr>Summary of all tiers</vt:lpstr>
      <vt:lpstr>Important notes for UEL staff</vt:lpstr>
      <vt:lpstr>Queries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Claiming apprenticeship funding for additional learning support</dc:title>
  <dc:creator>Louis Joseph Clark</dc:creator>
  <cp:lastModifiedBy>Louis Joseph Clark</cp:lastModifiedBy>
  <cp:revision>2</cp:revision>
  <dcterms:created xsi:type="dcterms:W3CDTF">2023-11-10T16:13:56Z</dcterms:created>
  <dcterms:modified xsi:type="dcterms:W3CDTF">2024-09-02T09:27:41Z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0x010100328BE9E8F1F50747A3063E9FB33061E6</vt:lpwstr>
  </property>
  <property fmtid="{D5CDD505-2E9C-101B-9397-08002B2CF9AE}" pid="3" name="MediaServiceImageTags">
    <vt:lpwstr/>
  </property>
</Properties>
</file>