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F5F06-251E-4A9B-BD9C-07E7B8E28654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E479A-F9B6-4CD5-BBAB-18902F7B6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7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82F0A-F5A0-4308-8AA7-0A93CB6F23B6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76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8869-3F3E-8630-5C8A-B86CA28E1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CE106-B58D-443B-F8B8-95F24C0E8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FC781-DBB5-8483-CBFF-75934093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A3163-0BCD-FBBB-72A5-098EEBE4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307F8-5A16-3523-0245-09EF6822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B747-9E5F-13BC-AE46-84E98457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D9F3B-7BF5-D026-5248-1D42436EF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14E55-AFD7-1EA6-5E2A-55B4F23A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EC3A-21AA-118C-82FE-680E7D8A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9D69A-1C2B-C30A-20EE-1BE5EEDB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2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E058D5-9AD8-507A-1324-1EB69CD7E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48630-052B-6F0E-178C-D5E964984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25A91-7F83-812E-2DB2-7E7540B2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8ADF0-1FF0-9BC9-8C2D-741DFFD9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94664-41CF-AF70-92ED-6906D179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4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BE46-99A3-13F3-B2F4-E6B1B4C3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67500-315F-C300-92AF-E597BF9C2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021E7-8F34-B63D-A30E-76761E32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063E-A1CF-7CA7-FE35-158371B2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F8C0-FF41-A768-665F-A16F9036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9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7E8B-9672-235B-22E4-63CF534E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2C3CB-237C-7724-B150-D6FCD5611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1BECE-19E6-74E5-C80F-A8BE2BD6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D90F2-974D-A70E-BBBD-8BAF3A6A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9942-237B-1181-C634-3C152670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70A2-1D4D-76C9-8286-59E6D3B9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EF8A-AE69-6839-5866-1FB3B418C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5923B-AA6F-FE46-7A5C-E32449EC8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9AC1B-06B3-FE32-D64F-6FE42680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E315C-F0E8-03F9-0BEB-054B2CAE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A4B20-A000-79DD-D9BB-A820EC6A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F06B-1DE8-3A40-F21F-DDACCCCF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FA00-900A-B0E4-3332-C5E268F11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F8EBD-EB04-87D3-C41F-D5E8E711B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00F1F-34CB-04BF-4A9D-424981784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3826A-F851-A630-FE10-C056E6C39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2FD7B-AEBB-F66F-A346-AACFDDD7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358A9-22B1-E0FC-95BC-4EF83C1B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14B38-280E-72D2-1F2D-C12BFF36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1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E559-96B0-9805-D4DA-113AC4C9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A91BE-943F-0BD1-73B8-0F8E4A00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5F7D4-583B-FA72-472A-F5082188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656CD-73EB-F93E-6E5C-2D07CD4C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2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EBF40-126A-C62C-38E4-017B6F16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8B986-E929-FFC3-56B3-C14FE4D9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6E2BB-0DDD-CD60-9B63-203D6FBA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5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A6E3-6CE2-0578-67A2-95F5DDE1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CF06-A743-0A67-2069-E4EABE34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6ACCE-9E76-64CA-DA9E-7789EF7C1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80CBF-A1D8-B49A-16D1-BC7056F0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C9F7D-3F41-E697-8873-E0F9E885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24A56-754E-601F-1D41-C515DDD9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2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27CF-9718-6314-806B-5A20B60A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AF10F-EF68-D3A5-089F-117F9B814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84F94-9BD9-6593-09F0-3204112DB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3BDEC-486D-6522-A2A9-75FDE41D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FC6C6-31BA-8A6F-EFD4-F370989B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16F30-83DC-0B6C-C3C0-C3457BBB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6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6AD81-2AC3-7793-7B62-57B7A0AF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40321-92EC-3A6A-9DCB-C01DF376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E2AF5-302D-054D-3C18-AAF54086A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8353-A04F-4EF9-A9EA-F248517BADE8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525D-5F04-793E-CE7E-1EA6DDE13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CBDDA-2B50-4D02-FB10-7F2989C7F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0239-1D09-4F9F-92FA-DB6B1A9F5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C4895-C69C-7137-869F-182B76538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3296"/>
            <a:ext cx="9144000" cy="1152663"/>
          </a:xfrm>
        </p:spPr>
        <p:txBody>
          <a:bodyPr anchor="ctr">
            <a:normAutofit fontScale="90000"/>
          </a:bodyPr>
          <a:lstStyle/>
          <a:p>
            <a:r>
              <a:rPr lang="en-GB" sz="4400" b="1" dirty="0"/>
              <a:t>A Guide to Apprenticeship Gateway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236B8-8B7B-8DEA-74B3-156E34A58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9534"/>
            <a:ext cx="9144000" cy="646785"/>
          </a:xfrm>
        </p:spPr>
        <p:txBody>
          <a:bodyPr>
            <a:normAutofit/>
          </a:bodyPr>
          <a:lstStyle/>
          <a:p>
            <a:r>
              <a:rPr lang="en-GB" sz="1500"/>
              <a:t>Quality Assurance and Enhancement</a:t>
            </a:r>
          </a:p>
          <a:p>
            <a:r>
              <a:rPr lang="en-GB" sz="1500"/>
              <a:t>March 2023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3CE7F4-D1BB-4A5B-8E96-91517764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609138-E679-6A98-6F43-F84DB8747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2" y="643467"/>
            <a:ext cx="10530595" cy="3159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F44032-88C3-0FBA-F032-F6C60283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379" y="5778000"/>
            <a:ext cx="31696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2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oup 265" descr="Timeline Grey Background ">
            <a:extLst>
              <a:ext uri="{FF2B5EF4-FFF2-40B4-BE49-F238E27FC236}">
                <a16:creationId xmlns:a16="http://schemas.microsoft.com/office/drawing/2014/main" id="{A9E07BA8-1B23-4A66-B5BD-5B605BB776F5}"/>
              </a:ext>
            </a:extLst>
          </p:cNvPr>
          <p:cNvGrpSpPr/>
          <p:nvPr/>
        </p:nvGrpSpPr>
        <p:grpSpPr>
          <a:xfrm>
            <a:off x="1255431" y="1296254"/>
            <a:ext cx="10369237" cy="4545631"/>
            <a:chOff x="1255431" y="1296254"/>
            <a:chExt cx="10369237" cy="4545631"/>
          </a:xfrm>
          <a:solidFill>
            <a:schemeClr val="bg1">
              <a:lumMod val="95000"/>
            </a:schemeClr>
          </a:solidFill>
        </p:grpSpPr>
        <p:grpSp>
          <p:nvGrpSpPr>
            <p:cNvPr id="267" name="Group 266" title="Timeline Middle Line">
              <a:extLst>
                <a:ext uri="{FF2B5EF4-FFF2-40B4-BE49-F238E27FC236}">
                  <a16:creationId xmlns:a16="http://schemas.microsoft.com/office/drawing/2014/main" id="{A3A45C33-B98C-498B-B7B4-F7337F33CB2F}"/>
                </a:ext>
              </a:extLst>
            </p:cNvPr>
            <p:cNvGrpSpPr/>
            <p:nvPr/>
          </p:nvGrpSpPr>
          <p:grpSpPr>
            <a:xfrm>
              <a:off x="1343172" y="1383995"/>
              <a:ext cx="9111506" cy="4378699"/>
              <a:chOff x="1538271" y="1237353"/>
              <a:chExt cx="9111506" cy="4378699"/>
            </a:xfrm>
            <a:grpFill/>
          </p:grpSpPr>
          <p:sp>
            <p:nvSpPr>
              <p:cNvPr id="393" name="Freeform: Shape 392" title="Timeline Middle Line Items">
                <a:extLst>
                  <a:ext uri="{FF2B5EF4-FFF2-40B4-BE49-F238E27FC236}">
                    <a16:creationId xmlns:a16="http://schemas.microsoft.com/office/drawing/2014/main" id="{326330B8-A604-4A9E-81B9-AA9473E82C11}"/>
                  </a:ext>
                </a:extLst>
              </p:cNvPr>
              <p:cNvSpPr/>
              <p:nvPr/>
            </p:nvSpPr>
            <p:spPr>
              <a:xfrm>
                <a:off x="10611147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94" name="Freeform: Shape 393" title="Timeline Middle Line Items">
                <a:extLst>
                  <a:ext uri="{FF2B5EF4-FFF2-40B4-BE49-F238E27FC236}">
                    <a16:creationId xmlns:a16="http://schemas.microsoft.com/office/drawing/2014/main" id="{1A1202BE-BCE6-4F89-AF11-90E82228B4D0}"/>
                  </a:ext>
                </a:extLst>
              </p:cNvPr>
              <p:cNvSpPr/>
              <p:nvPr/>
            </p:nvSpPr>
            <p:spPr>
              <a:xfrm>
                <a:off x="10611147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95" name="Freeform: Shape 394" title="Timeline Middle Line Items">
                <a:extLst>
                  <a:ext uri="{FF2B5EF4-FFF2-40B4-BE49-F238E27FC236}">
                    <a16:creationId xmlns:a16="http://schemas.microsoft.com/office/drawing/2014/main" id="{64681FE4-4CA9-4A6D-B868-4A306FDE20E7}"/>
                  </a:ext>
                </a:extLst>
              </p:cNvPr>
              <p:cNvSpPr/>
              <p:nvPr/>
            </p:nvSpPr>
            <p:spPr>
              <a:xfrm>
                <a:off x="10416710" y="1409899"/>
                <a:ext cx="231779" cy="676023"/>
              </a:xfrm>
              <a:custGeom>
                <a:avLst/>
                <a:gdLst>
                  <a:gd name="connsiteX0" fmla="*/ 197702 w 231779"/>
                  <a:gd name="connsiteY0" fmla="*/ 672849 h 676023"/>
                  <a:gd name="connsiteX1" fmla="*/ 197702 w 231779"/>
                  <a:gd name="connsiteY1" fmla="*/ 473905 h 676023"/>
                  <a:gd name="connsiteX2" fmla="*/ 3264 w 231779"/>
                  <a:gd name="connsiteY2" fmla="*/ 27086 h 676023"/>
                  <a:gd name="connsiteX3" fmla="*/ 25154 w 231779"/>
                  <a:gd name="connsiteY3" fmla="*/ 3264 h 676023"/>
                  <a:gd name="connsiteX4" fmla="*/ 229893 w 231779"/>
                  <a:gd name="connsiteY4" fmla="*/ 473905 h 676023"/>
                  <a:gd name="connsiteX5" fmla="*/ 229893 w 231779"/>
                  <a:gd name="connsiteY5" fmla="*/ 672849 h 676023"/>
                  <a:gd name="connsiteX6" fmla="*/ 197702 w 231779"/>
                  <a:gd name="connsiteY6" fmla="*/ 672849 h 67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9" h="676023">
                    <a:moveTo>
                      <a:pt x="197702" y="672849"/>
                    </a:moveTo>
                    <a:lnTo>
                      <a:pt x="197702" y="473905"/>
                    </a:lnTo>
                    <a:cubicBezTo>
                      <a:pt x="197702" y="305221"/>
                      <a:pt x="126880" y="142332"/>
                      <a:pt x="3264" y="27086"/>
                    </a:cubicBezTo>
                    <a:lnTo>
                      <a:pt x="25154" y="3264"/>
                    </a:lnTo>
                    <a:cubicBezTo>
                      <a:pt x="155208" y="124304"/>
                      <a:pt x="229893" y="296207"/>
                      <a:pt x="229893" y="473905"/>
                    </a:cubicBezTo>
                    <a:lnTo>
                      <a:pt x="229893" y="672849"/>
                    </a:lnTo>
                    <a:lnTo>
                      <a:pt x="197702" y="67284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96" name="Freeform: Shape 395" title="Timeline Middle Line Items">
                <a:extLst>
                  <a:ext uri="{FF2B5EF4-FFF2-40B4-BE49-F238E27FC236}">
                    <a16:creationId xmlns:a16="http://schemas.microsoft.com/office/drawing/2014/main" id="{6384FAFC-C212-4BAA-AF96-A80341F4C299}"/>
                  </a:ext>
                </a:extLst>
              </p:cNvPr>
              <p:cNvSpPr/>
              <p:nvPr/>
            </p:nvSpPr>
            <p:spPr>
              <a:xfrm>
                <a:off x="9561702" y="1237353"/>
                <a:ext cx="882049" cy="199588"/>
              </a:xfrm>
              <a:custGeom>
                <a:avLst/>
                <a:gdLst>
                  <a:gd name="connsiteX0" fmla="*/ 25154 w 882049"/>
                  <a:gd name="connsiteY0" fmla="*/ 200276 h 199587"/>
                  <a:gd name="connsiteX1" fmla="*/ 3264 w 882049"/>
                  <a:gd name="connsiteY1" fmla="*/ 176455 h 199587"/>
                  <a:gd name="connsiteX2" fmla="*/ 442357 w 882049"/>
                  <a:gd name="connsiteY2" fmla="*/ 3264 h 199587"/>
                  <a:gd name="connsiteX3" fmla="*/ 880162 w 882049"/>
                  <a:gd name="connsiteY3" fmla="*/ 175167 h 199587"/>
                  <a:gd name="connsiteX4" fmla="*/ 858272 w 882049"/>
                  <a:gd name="connsiteY4" fmla="*/ 198989 h 199587"/>
                  <a:gd name="connsiteX5" fmla="*/ 442357 w 882049"/>
                  <a:gd name="connsiteY5" fmla="*/ 35456 h 199587"/>
                  <a:gd name="connsiteX6" fmla="*/ 25154 w 882049"/>
                  <a:gd name="connsiteY6" fmla="*/ 200276 h 19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2049" h="199587">
                    <a:moveTo>
                      <a:pt x="25154" y="200276"/>
                    </a:moveTo>
                    <a:lnTo>
                      <a:pt x="3264" y="176455"/>
                    </a:lnTo>
                    <a:cubicBezTo>
                      <a:pt x="123016" y="64428"/>
                      <a:pt x="278823" y="3264"/>
                      <a:pt x="442357" y="3264"/>
                    </a:cubicBezTo>
                    <a:cubicBezTo>
                      <a:pt x="605247" y="3264"/>
                      <a:pt x="761054" y="64428"/>
                      <a:pt x="880162" y="175167"/>
                    </a:cubicBezTo>
                    <a:lnTo>
                      <a:pt x="858272" y="198989"/>
                    </a:lnTo>
                    <a:cubicBezTo>
                      <a:pt x="744958" y="93400"/>
                      <a:pt x="596876" y="35456"/>
                      <a:pt x="442357" y="35456"/>
                    </a:cubicBezTo>
                    <a:cubicBezTo>
                      <a:pt x="286550" y="35456"/>
                      <a:pt x="138469" y="94044"/>
                      <a:pt x="25154" y="200276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97" name="Freeform: Shape 396" title="Timeline Middle Line Items">
                <a:extLst>
                  <a:ext uri="{FF2B5EF4-FFF2-40B4-BE49-F238E27FC236}">
                    <a16:creationId xmlns:a16="http://schemas.microsoft.com/office/drawing/2014/main" id="{36202A17-62E2-48F2-8BE1-7ECE7B7D9175}"/>
                  </a:ext>
                </a:extLst>
              </p:cNvPr>
              <p:cNvSpPr/>
              <p:nvPr/>
            </p:nvSpPr>
            <p:spPr>
              <a:xfrm>
                <a:off x="9357607" y="1411187"/>
                <a:ext cx="231779" cy="669585"/>
              </a:xfrm>
              <a:custGeom>
                <a:avLst/>
                <a:gdLst>
                  <a:gd name="connsiteX0" fmla="*/ 35456 w 231779"/>
                  <a:gd name="connsiteY0" fmla="*/ 671561 h 669584"/>
                  <a:gd name="connsiteX1" fmla="*/ 3264 w 231779"/>
                  <a:gd name="connsiteY1" fmla="*/ 671561 h 669584"/>
                  <a:gd name="connsiteX2" fmla="*/ 3264 w 231779"/>
                  <a:gd name="connsiteY2" fmla="*/ 472617 h 669584"/>
                  <a:gd name="connsiteX3" fmla="*/ 206715 w 231779"/>
                  <a:gd name="connsiteY3" fmla="*/ 3264 h 669584"/>
                  <a:gd name="connsiteX4" fmla="*/ 228605 w 231779"/>
                  <a:gd name="connsiteY4" fmla="*/ 27086 h 669584"/>
                  <a:gd name="connsiteX5" fmla="*/ 34812 w 231779"/>
                  <a:gd name="connsiteY5" fmla="*/ 473261 h 669584"/>
                  <a:gd name="connsiteX6" fmla="*/ 34812 w 231779"/>
                  <a:gd name="connsiteY6" fmla="*/ 671561 h 66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9" h="669584">
                    <a:moveTo>
                      <a:pt x="35456" y="671561"/>
                    </a:moveTo>
                    <a:lnTo>
                      <a:pt x="3264" y="671561"/>
                    </a:lnTo>
                    <a:lnTo>
                      <a:pt x="3264" y="472617"/>
                    </a:lnTo>
                    <a:cubicBezTo>
                      <a:pt x="3264" y="295564"/>
                      <a:pt x="77305" y="124304"/>
                      <a:pt x="206715" y="3264"/>
                    </a:cubicBezTo>
                    <a:lnTo>
                      <a:pt x="228605" y="27086"/>
                    </a:lnTo>
                    <a:cubicBezTo>
                      <a:pt x="105633" y="142332"/>
                      <a:pt x="34812" y="304577"/>
                      <a:pt x="34812" y="473261"/>
                    </a:cubicBezTo>
                    <a:lnTo>
                      <a:pt x="34812" y="671561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98" name="Freeform: Shape 397" title="Timeline Middle Line Items">
                <a:extLst>
                  <a:ext uri="{FF2B5EF4-FFF2-40B4-BE49-F238E27FC236}">
                    <a16:creationId xmlns:a16="http://schemas.microsoft.com/office/drawing/2014/main" id="{39A28B8B-5FE7-4A34-B481-755E9DA9EF76}"/>
                  </a:ext>
                </a:extLst>
              </p:cNvPr>
              <p:cNvSpPr/>
              <p:nvPr/>
            </p:nvSpPr>
            <p:spPr>
              <a:xfrm>
                <a:off x="9357607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99" name="Freeform: Shape 398" title="Timeline Middle Line Items">
                <a:extLst>
                  <a:ext uri="{FF2B5EF4-FFF2-40B4-BE49-F238E27FC236}">
                    <a16:creationId xmlns:a16="http://schemas.microsoft.com/office/drawing/2014/main" id="{D96D20B7-B30A-454F-A48D-2666F0FF11FF}"/>
                  </a:ext>
                </a:extLst>
              </p:cNvPr>
              <p:cNvSpPr/>
              <p:nvPr/>
            </p:nvSpPr>
            <p:spPr>
              <a:xfrm>
                <a:off x="9357607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04" name="Freeform: Shape 403" title="Timeline Middle Line Items">
                <a:extLst>
                  <a:ext uri="{FF2B5EF4-FFF2-40B4-BE49-F238E27FC236}">
                    <a16:creationId xmlns:a16="http://schemas.microsoft.com/office/drawing/2014/main" id="{DEF0FFD4-11DA-42F0-9EF8-90F4F7B2471E}"/>
                  </a:ext>
                </a:extLst>
              </p:cNvPr>
              <p:cNvSpPr/>
              <p:nvPr/>
            </p:nvSpPr>
            <p:spPr>
              <a:xfrm>
                <a:off x="9357607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05" name="Freeform: Shape 404" title="Timeline Middle Line Items">
                <a:extLst>
                  <a:ext uri="{FF2B5EF4-FFF2-40B4-BE49-F238E27FC236}">
                    <a16:creationId xmlns:a16="http://schemas.microsoft.com/office/drawing/2014/main" id="{61FA2F4F-D2FE-4D27-94F6-4488F4506EEC}"/>
                  </a:ext>
                </a:extLst>
              </p:cNvPr>
              <p:cNvSpPr/>
              <p:nvPr/>
            </p:nvSpPr>
            <p:spPr>
              <a:xfrm>
                <a:off x="9357607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06" name="Freeform: Shape 405" title="Timeline Middle Line Items">
                <a:extLst>
                  <a:ext uri="{FF2B5EF4-FFF2-40B4-BE49-F238E27FC236}">
                    <a16:creationId xmlns:a16="http://schemas.microsoft.com/office/drawing/2014/main" id="{9A4BAF99-8B91-4EBB-97D5-FB784AA287D6}"/>
                  </a:ext>
                </a:extLst>
              </p:cNvPr>
              <p:cNvSpPr/>
              <p:nvPr/>
            </p:nvSpPr>
            <p:spPr>
              <a:xfrm>
                <a:off x="9152869" y="4677989"/>
                <a:ext cx="238218" cy="746845"/>
              </a:xfrm>
              <a:custGeom>
                <a:avLst/>
                <a:gdLst>
                  <a:gd name="connsiteX0" fmla="*/ 25798 w 238217"/>
                  <a:gd name="connsiteY0" fmla="*/ 747533 h 746844"/>
                  <a:gd name="connsiteX1" fmla="*/ 3264 w 238217"/>
                  <a:gd name="connsiteY1" fmla="*/ 724355 h 746844"/>
                  <a:gd name="connsiteX2" fmla="*/ 208002 w 238217"/>
                  <a:gd name="connsiteY2" fmla="*/ 246632 h 746844"/>
                  <a:gd name="connsiteX3" fmla="*/ 208002 w 238217"/>
                  <a:gd name="connsiteY3" fmla="*/ 3264 h 746844"/>
                  <a:gd name="connsiteX4" fmla="*/ 240194 w 238217"/>
                  <a:gd name="connsiteY4" fmla="*/ 3264 h 746844"/>
                  <a:gd name="connsiteX5" fmla="*/ 240194 w 238217"/>
                  <a:gd name="connsiteY5" fmla="*/ 246632 h 746844"/>
                  <a:gd name="connsiteX6" fmla="*/ 25798 w 238217"/>
                  <a:gd name="connsiteY6" fmla="*/ 747533 h 74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17" h="746844">
                    <a:moveTo>
                      <a:pt x="25798" y="747533"/>
                    </a:moveTo>
                    <a:lnTo>
                      <a:pt x="3264" y="724355"/>
                    </a:lnTo>
                    <a:cubicBezTo>
                      <a:pt x="135249" y="598808"/>
                      <a:pt x="208002" y="428837"/>
                      <a:pt x="208002" y="246632"/>
                    </a:cubicBezTo>
                    <a:lnTo>
                      <a:pt x="208002" y="3264"/>
                    </a:lnTo>
                    <a:lnTo>
                      <a:pt x="240194" y="3264"/>
                    </a:lnTo>
                    <a:lnTo>
                      <a:pt x="240194" y="246632"/>
                    </a:lnTo>
                    <a:cubicBezTo>
                      <a:pt x="240194" y="437207"/>
                      <a:pt x="164222" y="615548"/>
                      <a:pt x="25798" y="747533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18" name="Freeform: Shape 417" title="Timeline Middle Line Items">
                <a:extLst>
                  <a:ext uri="{FF2B5EF4-FFF2-40B4-BE49-F238E27FC236}">
                    <a16:creationId xmlns:a16="http://schemas.microsoft.com/office/drawing/2014/main" id="{911E8696-4FA8-4713-974B-4B69EE1D8212}"/>
                  </a:ext>
                </a:extLst>
              </p:cNvPr>
              <p:cNvSpPr/>
              <p:nvPr/>
            </p:nvSpPr>
            <p:spPr>
              <a:xfrm>
                <a:off x="8217381" y="5396505"/>
                <a:ext cx="965748" cy="218903"/>
              </a:xfrm>
              <a:custGeom>
                <a:avLst/>
                <a:gdLst>
                  <a:gd name="connsiteX0" fmla="*/ 483562 w 965747"/>
                  <a:gd name="connsiteY0" fmla="*/ 220235 h 218902"/>
                  <a:gd name="connsiteX1" fmla="*/ 3264 w 965747"/>
                  <a:gd name="connsiteY1" fmla="*/ 26442 h 218902"/>
                  <a:gd name="connsiteX2" fmla="*/ 25798 w 965747"/>
                  <a:gd name="connsiteY2" fmla="*/ 3264 h 218902"/>
                  <a:gd name="connsiteX3" fmla="*/ 484206 w 965747"/>
                  <a:gd name="connsiteY3" fmla="*/ 188044 h 218902"/>
                  <a:gd name="connsiteX4" fmla="*/ 940039 w 965747"/>
                  <a:gd name="connsiteY4" fmla="*/ 5196 h 218902"/>
                  <a:gd name="connsiteX5" fmla="*/ 962573 w 965747"/>
                  <a:gd name="connsiteY5" fmla="*/ 28374 h 218902"/>
                  <a:gd name="connsiteX6" fmla="*/ 483562 w 965747"/>
                  <a:gd name="connsiteY6" fmla="*/ 220235 h 21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5747" h="218902">
                    <a:moveTo>
                      <a:pt x="483562" y="220235"/>
                    </a:moveTo>
                    <a:cubicBezTo>
                      <a:pt x="303289" y="220235"/>
                      <a:pt x="132674" y="151345"/>
                      <a:pt x="3264" y="26442"/>
                    </a:cubicBezTo>
                    <a:lnTo>
                      <a:pt x="25798" y="3264"/>
                    </a:lnTo>
                    <a:cubicBezTo>
                      <a:pt x="149413" y="122373"/>
                      <a:pt x="312303" y="188044"/>
                      <a:pt x="484206" y="188044"/>
                    </a:cubicBezTo>
                    <a:cubicBezTo>
                      <a:pt x="654821" y="188044"/>
                      <a:pt x="817067" y="123017"/>
                      <a:pt x="940039" y="5196"/>
                    </a:cubicBezTo>
                    <a:lnTo>
                      <a:pt x="962573" y="28374"/>
                    </a:lnTo>
                    <a:cubicBezTo>
                      <a:pt x="831875" y="152633"/>
                      <a:pt x="662548" y="220235"/>
                      <a:pt x="483562" y="22023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19" name="Freeform: Shape 418" title="Timeline Middle Line Items">
                <a:extLst>
                  <a:ext uri="{FF2B5EF4-FFF2-40B4-BE49-F238E27FC236}">
                    <a16:creationId xmlns:a16="http://schemas.microsoft.com/office/drawing/2014/main" id="{E5C3C290-BFE0-40A1-88DF-E1B37501C6EE}"/>
                  </a:ext>
                </a:extLst>
              </p:cNvPr>
              <p:cNvSpPr/>
              <p:nvPr/>
            </p:nvSpPr>
            <p:spPr>
              <a:xfrm>
                <a:off x="8004273" y="4677989"/>
                <a:ext cx="238218" cy="746845"/>
              </a:xfrm>
              <a:custGeom>
                <a:avLst/>
                <a:gdLst>
                  <a:gd name="connsiteX0" fmla="*/ 215728 w 238217"/>
                  <a:gd name="connsiteY0" fmla="*/ 744958 h 746844"/>
                  <a:gd name="connsiteX1" fmla="*/ 3264 w 238217"/>
                  <a:gd name="connsiteY1" fmla="*/ 245989 h 746844"/>
                  <a:gd name="connsiteX2" fmla="*/ 3264 w 238217"/>
                  <a:gd name="connsiteY2" fmla="*/ 3264 h 746844"/>
                  <a:gd name="connsiteX3" fmla="*/ 35456 w 238217"/>
                  <a:gd name="connsiteY3" fmla="*/ 3264 h 746844"/>
                  <a:gd name="connsiteX4" fmla="*/ 35456 w 238217"/>
                  <a:gd name="connsiteY4" fmla="*/ 246632 h 746844"/>
                  <a:gd name="connsiteX5" fmla="*/ 237619 w 238217"/>
                  <a:gd name="connsiteY5" fmla="*/ 722424 h 746844"/>
                  <a:gd name="connsiteX6" fmla="*/ 215728 w 238217"/>
                  <a:gd name="connsiteY6" fmla="*/ 744958 h 74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17" h="746844">
                    <a:moveTo>
                      <a:pt x="215728" y="744958"/>
                    </a:moveTo>
                    <a:cubicBezTo>
                      <a:pt x="78592" y="612973"/>
                      <a:pt x="3264" y="435919"/>
                      <a:pt x="3264" y="245989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27549"/>
                      <a:pt x="107564" y="596877"/>
                      <a:pt x="237619" y="722424"/>
                    </a:cubicBezTo>
                    <a:lnTo>
                      <a:pt x="215728" y="744958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0" name="Freeform: Shape 419" title="Timeline Middle Line Items">
                <a:extLst>
                  <a:ext uri="{FF2B5EF4-FFF2-40B4-BE49-F238E27FC236}">
                    <a16:creationId xmlns:a16="http://schemas.microsoft.com/office/drawing/2014/main" id="{98820914-21E6-4ED8-A58E-BA1019F5F40F}"/>
                  </a:ext>
                </a:extLst>
              </p:cNvPr>
              <p:cNvSpPr/>
              <p:nvPr/>
            </p:nvSpPr>
            <p:spPr>
              <a:xfrm>
                <a:off x="8004916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1" name="Freeform: Shape 420" title="Timeline Middle Line Items">
                <a:extLst>
                  <a:ext uri="{FF2B5EF4-FFF2-40B4-BE49-F238E27FC236}">
                    <a16:creationId xmlns:a16="http://schemas.microsoft.com/office/drawing/2014/main" id="{67940F1A-9D48-4C84-9361-2841D4EED828}"/>
                  </a:ext>
                </a:extLst>
              </p:cNvPr>
              <p:cNvSpPr/>
              <p:nvPr/>
            </p:nvSpPr>
            <p:spPr>
              <a:xfrm>
                <a:off x="8004916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2" name="Freeform: Shape 421" title="Timeline Middle Line Items">
                <a:extLst>
                  <a:ext uri="{FF2B5EF4-FFF2-40B4-BE49-F238E27FC236}">
                    <a16:creationId xmlns:a16="http://schemas.microsoft.com/office/drawing/2014/main" id="{4924CB75-8B8F-4030-BFC8-7FB766D6C57E}"/>
                  </a:ext>
                </a:extLst>
              </p:cNvPr>
              <p:cNvSpPr/>
              <p:nvPr/>
            </p:nvSpPr>
            <p:spPr>
              <a:xfrm>
                <a:off x="8004916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3" name="Freeform: Shape 422" title="Timeline Middle Line Items">
                <a:extLst>
                  <a:ext uri="{FF2B5EF4-FFF2-40B4-BE49-F238E27FC236}">
                    <a16:creationId xmlns:a16="http://schemas.microsoft.com/office/drawing/2014/main" id="{46C760A9-3782-4800-8D01-2EE9923C0750}"/>
                  </a:ext>
                </a:extLst>
              </p:cNvPr>
              <p:cNvSpPr/>
              <p:nvPr/>
            </p:nvSpPr>
            <p:spPr>
              <a:xfrm>
                <a:off x="8004916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4" name="Freeform: Shape 423" title="Timeline Middle Line Items">
                <a:extLst>
                  <a:ext uri="{FF2B5EF4-FFF2-40B4-BE49-F238E27FC236}">
                    <a16:creationId xmlns:a16="http://schemas.microsoft.com/office/drawing/2014/main" id="{971D3FB1-AA48-4BAF-9528-2F8FBD5CB54B}"/>
                  </a:ext>
                </a:extLst>
              </p:cNvPr>
              <p:cNvSpPr/>
              <p:nvPr/>
            </p:nvSpPr>
            <p:spPr>
              <a:xfrm>
                <a:off x="7811123" y="1410543"/>
                <a:ext cx="231779" cy="669585"/>
              </a:xfrm>
              <a:custGeom>
                <a:avLst/>
                <a:gdLst>
                  <a:gd name="connsiteX0" fmla="*/ 229249 w 231779"/>
                  <a:gd name="connsiteY0" fmla="*/ 672205 h 669584"/>
                  <a:gd name="connsiteX1" fmla="*/ 197057 w 231779"/>
                  <a:gd name="connsiteY1" fmla="*/ 672205 h 669584"/>
                  <a:gd name="connsiteX2" fmla="*/ 197057 w 231779"/>
                  <a:gd name="connsiteY2" fmla="*/ 473261 h 669584"/>
                  <a:gd name="connsiteX3" fmla="*/ 3264 w 231779"/>
                  <a:gd name="connsiteY3" fmla="*/ 27086 h 669584"/>
                  <a:gd name="connsiteX4" fmla="*/ 25154 w 231779"/>
                  <a:gd name="connsiteY4" fmla="*/ 3264 h 669584"/>
                  <a:gd name="connsiteX5" fmla="*/ 229249 w 231779"/>
                  <a:gd name="connsiteY5" fmla="*/ 472617 h 669584"/>
                  <a:gd name="connsiteX6" fmla="*/ 229249 w 231779"/>
                  <a:gd name="connsiteY6" fmla="*/ 672205 h 66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9" h="669584">
                    <a:moveTo>
                      <a:pt x="229249" y="672205"/>
                    </a:moveTo>
                    <a:lnTo>
                      <a:pt x="197057" y="672205"/>
                    </a:lnTo>
                    <a:lnTo>
                      <a:pt x="197057" y="473261"/>
                    </a:lnTo>
                    <a:cubicBezTo>
                      <a:pt x="197057" y="304577"/>
                      <a:pt x="126236" y="142332"/>
                      <a:pt x="3264" y="27086"/>
                    </a:cubicBezTo>
                    <a:lnTo>
                      <a:pt x="25154" y="3264"/>
                    </a:lnTo>
                    <a:cubicBezTo>
                      <a:pt x="154564" y="124304"/>
                      <a:pt x="229249" y="295564"/>
                      <a:pt x="229249" y="472617"/>
                    </a:cubicBezTo>
                    <a:lnTo>
                      <a:pt x="229249" y="672205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5" name="Freeform: Shape 424" title="Timeline Middle Line Items">
                <a:extLst>
                  <a:ext uri="{FF2B5EF4-FFF2-40B4-BE49-F238E27FC236}">
                    <a16:creationId xmlns:a16="http://schemas.microsoft.com/office/drawing/2014/main" id="{BCF30BFD-88AC-40DE-8A40-EF89B0636D64}"/>
                  </a:ext>
                </a:extLst>
              </p:cNvPr>
              <p:cNvSpPr/>
              <p:nvPr/>
            </p:nvSpPr>
            <p:spPr>
              <a:xfrm>
                <a:off x="6953539" y="1237996"/>
                <a:ext cx="882049" cy="199588"/>
              </a:xfrm>
              <a:custGeom>
                <a:avLst/>
                <a:gdLst>
                  <a:gd name="connsiteX0" fmla="*/ 25154 w 882049"/>
                  <a:gd name="connsiteY0" fmla="*/ 201564 h 199587"/>
                  <a:gd name="connsiteX1" fmla="*/ 3264 w 882049"/>
                  <a:gd name="connsiteY1" fmla="*/ 178386 h 199587"/>
                  <a:gd name="connsiteX2" fmla="*/ 444289 w 882049"/>
                  <a:gd name="connsiteY2" fmla="*/ 3264 h 199587"/>
                  <a:gd name="connsiteX3" fmla="*/ 883382 w 882049"/>
                  <a:gd name="connsiteY3" fmla="*/ 176455 h 199587"/>
                  <a:gd name="connsiteX4" fmla="*/ 861492 w 882049"/>
                  <a:gd name="connsiteY4" fmla="*/ 200276 h 199587"/>
                  <a:gd name="connsiteX5" fmla="*/ 444932 w 882049"/>
                  <a:gd name="connsiteY5" fmla="*/ 36099 h 199587"/>
                  <a:gd name="connsiteX6" fmla="*/ 25154 w 882049"/>
                  <a:gd name="connsiteY6" fmla="*/ 201564 h 19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2049" h="199587">
                    <a:moveTo>
                      <a:pt x="25154" y="201564"/>
                    </a:moveTo>
                    <a:lnTo>
                      <a:pt x="3264" y="178386"/>
                    </a:lnTo>
                    <a:cubicBezTo>
                      <a:pt x="123016" y="65716"/>
                      <a:pt x="279468" y="3264"/>
                      <a:pt x="444289" y="3264"/>
                    </a:cubicBezTo>
                    <a:cubicBezTo>
                      <a:pt x="607822" y="3264"/>
                      <a:pt x="763629" y="64428"/>
                      <a:pt x="883382" y="176455"/>
                    </a:cubicBezTo>
                    <a:lnTo>
                      <a:pt x="861492" y="200276"/>
                    </a:lnTo>
                    <a:cubicBezTo>
                      <a:pt x="748177" y="94044"/>
                      <a:pt x="600096" y="36099"/>
                      <a:pt x="444932" y="36099"/>
                    </a:cubicBezTo>
                    <a:cubicBezTo>
                      <a:pt x="287194" y="34812"/>
                      <a:pt x="138469" y="94044"/>
                      <a:pt x="25154" y="201564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6" name="Freeform: Shape 425" title="Timeline Middle Line Items">
                <a:extLst>
                  <a:ext uri="{FF2B5EF4-FFF2-40B4-BE49-F238E27FC236}">
                    <a16:creationId xmlns:a16="http://schemas.microsoft.com/office/drawing/2014/main" id="{4BF80879-DFF7-4DF2-8EAD-D63FFF208BF5}"/>
                  </a:ext>
                </a:extLst>
              </p:cNvPr>
              <p:cNvSpPr/>
              <p:nvPr/>
            </p:nvSpPr>
            <p:spPr>
              <a:xfrm>
                <a:off x="6751376" y="1413119"/>
                <a:ext cx="225341" cy="669585"/>
              </a:xfrm>
              <a:custGeom>
                <a:avLst/>
                <a:gdLst>
                  <a:gd name="connsiteX0" fmla="*/ 35456 w 225341"/>
                  <a:gd name="connsiteY0" fmla="*/ 669630 h 669584"/>
                  <a:gd name="connsiteX1" fmla="*/ 3264 w 225341"/>
                  <a:gd name="connsiteY1" fmla="*/ 669630 h 669584"/>
                  <a:gd name="connsiteX2" fmla="*/ 3264 w 225341"/>
                  <a:gd name="connsiteY2" fmla="*/ 470686 h 669584"/>
                  <a:gd name="connsiteX3" fmla="*/ 204783 w 225341"/>
                  <a:gd name="connsiteY3" fmla="*/ 3264 h 669584"/>
                  <a:gd name="connsiteX4" fmla="*/ 226674 w 225341"/>
                  <a:gd name="connsiteY4" fmla="*/ 26442 h 669584"/>
                  <a:gd name="connsiteX5" fmla="*/ 34812 w 225341"/>
                  <a:gd name="connsiteY5" fmla="*/ 470686 h 669584"/>
                  <a:gd name="connsiteX6" fmla="*/ 34812 w 225341"/>
                  <a:gd name="connsiteY6" fmla="*/ 669630 h 66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1" h="669584">
                    <a:moveTo>
                      <a:pt x="35456" y="669630"/>
                    </a:moveTo>
                    <a:lnTo>
                      <a:pt x="3264" y="669630"/>
                    </a:lnTo>
                    <a:lnTo>
                      <a:pt x="3264" y="470686"/>
                    </a:lnTo>
                    <a:cubicBezTo>
                      <a:pt x="3264" y="291701"/>
                      <a:pt x="74729" y="125592"/>
                      <a:pt x="204783" y="3264"/>
                    </a:cubicBezTo>
                    <a:lnTo>
                      <a:pt x="226674" y="26442"/>
                    </a:lnTo>
                    <a:cubicBezTo>
                      <a:pt x="103058" y="142975"/>
                      <a:pt x="34812" y="300714"/>
                      <a:pt x="34812" y="470686"/>
                    </a:cubicBezTo>
                    <a:lnTo>
                      <a:pt x="34812" y="669630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7" name="Freeform: Shape 426" title="Timeline Middle Line Items">
                <a:extLst>
                  <a:ext uri="{FF2B5EF4-FFF2-40B4-BE49-F238E27FC236}">
                    <a16:creationId xmlns:a16="http://schemas.microsoft.com/office/drawing/2014/main" id="{8D3EB106-45F2-4DE7-867F-0CDD07326CA7}"/>
                  </a:ext>
                </a:extLst>
              </p:cNvPr>
              <p:cNvSpPr/>
              <p:nvPr/>
            </p:nvSpPr>
            <p:spPr>
              <a:xfrm>
                <a:off x="6751376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8" name="Freeform: Shape 427" title="Timeline Middle Line Items">
                <a:extLst>
                  <a:ext uri="{FF2B5EF4-FFF2-40B4-BE49-F238E27FC236}">
                    <a16:creationId xmlns:a16="http://schemas.microsoft.com/office/drawing/2014/main" id="{63A91759-9D55-47C7-B47C-BE0F05FC0FAA}"/>
                  </a:ext>
                </a:extLst>
              </p:cNvPr>
              <p:cNvSpPr/>
              <p:nvPr/>
            </p:nvSpPr>
            <p:spPr>
              <a:xfrm>
                <a:off x="6751376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29" name="Freeform: Shape 428" title="Timeline Middle Line Items">
                <a:extLst>
                  <a:ext uri="{FF2B5EF4-FFF2-40B4-BE49-F238E27FC236}">
                    <a16:creationId xmlns:a16="http://schemas.microsoft.com/office/drawing/2014/main" id="{896EBE3C-35FF-4BF3-92B8-593CFEFB36FE}"/>
                  </a:ext>
                </a:extLst>
              </p:cNvPr>
              <p:cNvSpPr/>
              <p:nvPr/>
            </p:nvSpPr>
            <p:spPr>
              <a:xfrm>
                <a:off x="6751376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0" name="Freeform: Shape 429" title="Timeline Middle Line Items">
                <a:extLst>
                  <a:ext uri="{FF2B5EF4-FFF2-40B4-BE49-F238E27FC236}">
                    <a16:creationId xmlns:a16="http://schemas.microsoft.com/office/drawing/2014/main" id="{B1ECC882-8069-4E64-AD4B-D808394AA105}"/>
                  </a:ext>
                </a:extLst>
              </p:cNvPr>
              <p:cNvSpPr/>
              <p:nvPr/>
            </p:nvSpPr>
            <p:spPr>
              <a:xfrm>
                <a:off x="6751376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1" name="Freeform: Shape 430" title="Timeline Middle Line Items">
                <a:extLst>
                  <a:ext uri="{FF2B5EF4-FFF2-40B4-BE49-F238E27FC236}">
                    <a16:creationId xmlns:a16="http://schemas.microsoft.com/office/drawing/2014/main" id="{5A435C4C-4E90-40BC-AFA1-1BCE47B345F8}"/>
                  </a:ext>
                </a:extLst>
              </p:cNvPr>
              <p:cNvSpPr/>
              <p:nvPr/>
            </p:nvSpPr>
            <p:spPr>
              <a:xfrm>
                <a:off x="6533117" y="4677989"/>
                <a:ext cx="257533" cy="759721"/>
              </a:xfrm>
              <a:custGeom>
                <a:avLst/>
                <a:gdLst>
                  <a:gd name="connsiteX0" fmla="*/ 24510 w 257532"/>
                  <a:gd name="connsiteY0" fmla="*/ 761054 h 759721"/>
                  <a:gd name="connsiteX1" fmla="*/ 3264 w 257532"/>
                  <a:gd name="connsiteY1" fmla="*/ 737232 h 759721"/>
                  <a:gd name="connsiteX2" fmla="*/ 222167 w 257532"/>
                  <a:gd name="connsiteY2" fmla="*/ 245989 h 759721"/>
                  <a:gd name="connsiteX3" fmla="*/ 222167 w 257532"/>
                  <a:gd name="connsiteY3" fmla="*/ 3264 h 759721"/>
                  <a:gd name="connsiteX4" fmla="*/ 254358 w 257532"/>
                  <a:gd name="connsiteY4" fmla="*/ 3264 h 759721"/>
                  <a:gd name="connsiteX5" fmla="*/ 254358 w 257532"/>
                  <a:gd name="connsiteY5" fmla="*/ 246632 h 759721"/>
                  <a:gd name="connsiteX6" fmla="*/ 24510 w 257532"/>
                  <a:gd name="connsiteY6" fmla="*/ 761054 h 75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532" h="759721">
                    <a:moveTo>
                      <a:pt x="24510" y="761054"/>
                    </a:moveTo>
                    <a:lnTo>
                      <a:pt x="3264" y="737232"/>
                    </a:lnTo>
                    <a:cubicBezTo>
                      <a:pt x="142331" y="612329"/>
                      <a:pt x="222167" y="433343"/>
                      <a:pt x="222167" y="245989"/>
                    </a:cubicBezTo>
                    <a:lnTo>
                      <a:pt x="222167" y="3264"/>
                    </a:lnTo>
                    <a:lnTo>
                      <a:pt x="254358" y="3264"/>
                    </a:lnTo>
                    <a:lnTo>
                      <a:pt x="254358" y="246632"/>
                    </a:lnTo>
                    <a:cubicBezTo>
                      <a:pt x="253714" y="442357"/>
                      <a:pt x="170016" y="630356"/>
                      <a:pt x="24510" y="761054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2" name="Freeform: Shape 431" title="Timeline Middle Line Items">
                <a:extLst>
                  <a:ext uri="{FF2B5EF4-FFF2-40B4-BE49-F238E27FC236}">
                    <a16:creationId xmlns:a16="http://schemas.microsoft.com/office/drawing/2014/main" id="{2E33EB88-0AC0-4557-91C3-B2751010811E}"/>
                  </a:ext>
                </a:extLst>
              </p:cNvPr>
              <p:cNvSpPr/>
              <p:nvPr/>
            </p:nvSpPr>
            <p:spPr>
              <a:xfrm>
                <a:off x="5625314" y="5410026"/>
                <a:ext cx="933556" cy="206026"/>
              </a:xfrm>
              <a:custGeom>
                <a:avLst/>
                <a:gdLst>
                  <a:gd name="connsiteX0" fmla="*/ 468754 w 933555"/>
                  <a:gd name="connsiteY0" fmla="*/ 206715 h 206026"/>
                  <a:gd name="connsiteX1" fmla="*/ 3264 w 933555"/>
                  <a:gd name="connsiteY1" fmla="*/ 27086 h 206026"/>
                  <a:gd name="connsiteX2" fmla="*/ 25154 w 933555"/>
                  <a:gd name="connsiteY2" fmla="*/ 3264 h 206026"/>
                  <a:gd name="connsiteX3" fmla="*/ 468754 w 933555"/>
                  <a:gd name="connsiteY3" fmla="*/ 174523 h 206026"/>
                  <a:gd name="connsiteX4" fmla="*/ 910423 w 933555"/>
                  <a:gd name="connsiteY4" fmla="*/ 5195 h 206026"/>
                  <a:gd name="connsiteX5" fmla="*/ 931669 w 933555"/>
                  <a:gd name="connsiteY5" fmla="*/ 29017 h 206026"/>
                  <a:gd name="connsiteX6" fmla="*/ 468754 w 933555"/>
                  <a:gd name="connsiteY6" fmla="*/ 206715 h 20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555" h="206026">
                    <a:moveTo>
                      <a:pt x="468754" y="206715"/>
                    </a:moveTo>
                    <a:cubicBezTo>
                      <a:pt x="296207" y="206715"/>
                      <a:pt x="131386" y="142976"/>
                      <a:pt x="3264" y="27086"/>
                    </a:cubicBezTo>
                    <a:lnTo>
                      <a:pt x="25154" y="3264"/>
                    </a:lnTo>
                    <a:cubicBezTo>
                      <a:pt x="146838" y="113359"/>
                      <a:pt x="304577" y="174523"/>
                      <a:pt x="468754" y="174523"/>
                    </a:cubicBezTo>
                    <a:cubicBezTo>
                      <a:pt x="632287" y="174523"/>
                      <a:pt x="789382" y="114647"/>
                      <a:pt x="910423" y="5195"/>
                    </a:cubicBezTo>
                    <a:lnTo>
                      <a:pt x="931669" y="29017"/>
                    </a:lnTo>
                    <a:cubicBezTo>
                      <a:pt x="804834" y="143619"/>
                      <a:pt x="640013" y="206715"/>
                      <a:pt x="468754" y="20671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3" name="Freeform: Shape 432" title="Timeline Middle Line Items">
                <a:extLst>
                  <a:ext uri="{FF2B5EF4-FFF2-40B4-BE49-F238E27FC236}">
                    <a16:creationId xmlns:a16="http://schemas.microsoft.com/office/drawing/2014/main" id="{D2CD44F2-DCF0-4225-839A-F43F66AADBC4}"/>
                  </a:ext>
                </a:extLst>
              </p:cNvPr>
              <p:cNvSpPr/>
              <p:nvPr/>
            </p:nvSpPr>
            <p:spPr>
              <a:xfrm>
                <a:off x="5398686" y="4677989"/>
                <a:ext cx="251094" cy="759721"/>
              </a:xfrm>
              <a:custGeom>
                <a:avLst/>
                <a:gdLst>
                  <a:gd name="connsiteX0" fmla="*/ 230536 w 251094"/>
                  <a:gd name="connsiteY0" fmla="*/ 759766 h 759721"/>
                  <a:gd name="connsiteX1" fmla="*/ 3264 w 251094"/>
                  <a:gd name="connsiteY1" fmla="*/ 246632 h 759721"/>
                  <a:gd name="connsiteX2" fmla="*/ 3264 w 251094"/>
                  <a:gd name="connsiteY2" fmla="*/ 3264 h 759721"/>
                  <a:gd name="connsiteX3" fmla="*/ 35456 w 251094"/>
                  <a:gd name="connsiteY3" fmla="*/ 3264 h 759721"/>
                  <a:gd name="connsiteX4" fmla="*/ 35456 w 251094"/>
                  <a:gd name="connsiteY4" fmla="*/ 246632 h 759721"/>
                  <a:gd name="connsiteX5" fmla="*/ 252427 w 251094"/>
                  <a:gd name="connsiteY5" fmla="*/ 735944 h 759721"/>
                  <a:gd name="connsiteX6" fmla="*/ 230536 w 251094"/>
                  <a:gd name="connsiteY6" fmla="*/ 759766 h 75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94" h="759721">
                    <a:moveTo>
                      <a:pt x="230536" y="759766"/>
                    </a:moveTo>
                    <a:cubicBezTo>
                      <a:pt x="85674" y="628424"/>
                      <a:pt x="3264" y="441713"/>
                      <a:pt x="3264" y="246632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32700"/>
                      <a:pt x="114647" y="611041"/>
                      <a:pt x="252427" y="735944"/>
                    </a:cubicBezTo>
                    <a:lnTo>
                      <a:pt x="230536" y="759766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4" name="Freeform: Shape 433" title="Timeline Middle Line Items">
                <a:extLst>
                  <a:ext uri="{FF2B5EF4-FFF2-40B4-BE49-F238E27FC236}">
                    <a16:creationId xmlns:a16="http://schemas.microsoft.com/office/drawing/2014/main" id="{6E815342-09B7-4DF7-A37E-A485C0E805E0}"/>
                  </a:ext>
                </a:extLst>
              </p:cNvPr>
              <p:cNvSpPr/>
              <p:nvPr/>
            </p:nvSpPr>
            <p:spPr>
              <a:xfrm>
                <a:off x="5398042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5" name="Freeform: Shape 434" title="Timeline Middle Line Items">
                <a:extLst>
                  <a:ext uri="{FF2B5EF4-FFF2-40B4-BE49-F238E27FC236}">
                    <a16:creationId xmlns:a16="http://schemas.microsoft.com/office/drawing/2014/main" id="{A701FB96-B8F7-4737-9C85-8AB95DB58034}"/>
                  </a:ext>
                </a:extLst>
              </p:cNvPr>
              <p:cNvSpPr/>
              <p:nvPr/>
            </p:nvSpPr>
            <p:spPr>
              <a:xfrm>
                <a:off x="5398042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6" name="Freeform: Shape 435" title="Timeline Middle Line Items">
                <a:extLst>
                  <a:ext uri="{FF2B5EF4-FFF2-40B4-BE49-F238E27FC236}">
                    <a16:creationId xmlns:a16="http://schemas.microsoft.com/office/drawing/2014/main" id="{5328BED3-143E-48B9-AC4A-DCFA02667FCC}"/>
                  </a:ext>
                </a:extLst>
              </p:cNvPr>
              <p:cNvSpPr/>
              <p:nvPr/>
            </p:nvSpPr>
            <p:spPr>
              <a:xfrm>
                <a:off x="5398042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7" name="Freeform: Shape 436" title="Timeline Middle Line Items">
                <a:extLst>
                  <a:ext uri="{FF2B5EF4-FFF2-40B4-BE49-F238E27FC236}">
                    <a16:creationId xmlns:a16="http://schemas.microsoft.com/office/drawing/2014/main" id="{9F8F44A1-EC2D-4D04-B2A2-51CE7B81706C}"/>
                  </a:ext>
                </a:extLst>
              </p:cNvPr>
              <p:cNvSpPr/>
              <p:nvPr/>
            </p:nvSpPr>
            <p:spPr>
              <a:xfrm>
                <a:off x="5398042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8" name="Freeform: Shape 437" title="Timeline Middle Line Items">
                <a:extLst>
                  <a:ext uri="{FF2B5EF4-FFF2-40B4-BE49-F238E27FC236}">
                    <a16:creationId xmlns:a16="http://schemas.microsoft.com/office/drawing/2014/main" id="{57F824C7-0F90-4166-8307-F45E4759FF57}"/>
                  </a:ext>
                </a:extLst>
              </p:cNvPr>
              <p:cNvSpPr/>
              <p:nvPr/>
            </p:nvSpPr>
            <p:spPr>
              <a:xfrm>
                <a:off x="5218413" y="1425351"/>
                <a:ext cx="212464" cy="656708"/>
              </a:xfrm>
              <a:custGeom>
                <a:avLst/>
                <a:gdLst>
                  <a:gd name="connsiteX0" fmla="*/ 215084 w 212464"/>
                  <a:gd name="connsiteY0" fmla="*/ 657397 h 656708"/>
                  <a:gd name="connsiteX1" fmla="*/ 182893 w 212464"/>
                  <a:gd name="connsiteY1" fmla="*/ 657397 h 656708"/>
                  <a:gd name="connsiteX2" fmla="*/ 182893 w 212464"/>
                  <a:gd name="connsiteY2" fmla="*/ 458453 h 656708"/>
                  <a:gd name="connsiteX3" fmla="*/ 3264 w 212464"/>
                  <a:gd name="connsiteY3" fmla="*/ 25798 h 656708"/>
                  <a:gd name="connsiteX4" fmla="*/ 25798 w 212464"/>
                  <a:gd name="connsiteY4" fmla="*/ 3264 h 656708"/>
                  <a:gd name="connsiteX5" fmla="*/ 215084 w 212464"/>
                  <a:gd name="connsiteY5" fmla="*/ 458453 h 656708"/>
                  <a:gd name="connsiteX6" fmla="*/ 215084 w 212464"/>
                  <a:gd name="connsiteY6" fmla="*/ 657397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" h="656708">
                    <a:moveTo>
                      <a:pt x="215084" y="657397"/>
                    </a:moveTo>
                    <a:lnTo>
                      <a:pt x="182893" y="657397"/>
                    </a:lnTo>
                    <a:lnTo>
                      <a:pt x="182893" y="458453"/>
                    </a:lnTo>
                    <a:cubicBezTo>
                      <a:pt x="182893" y="294920"/>
                      <a:pt x="119154" y="141044"/>
                      <a:pt x="3264" y="25798"/>
                    </a:cubicBezTo>
                    <a:lnTo>
                      <a:pt x="25798" y="3264"/>
                    </a:lnTo>
                    <a:cubicBezTo>
                      <a:pt x="148126" y="124948"/>
                      <a:pt x="215084" y="286550"/>
                      <a:pt x="215084" y="458453"/>
                    </a:cubicBezTo>
                    <a:lnTo>
                      <a:pt x="215084" y="657397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39" name="Freeform: Shape 438" title="Timeline Middle Line Items">
                <a:extLst>
                  <a:ext uri="{FF2B5EF4-FFF2-40B4-BE49-F238E27FC236}">
                    <a16:creationId xmlns:a16="http://schemas.microsoft.com/office/drawing/2014/main" id="{D43DD14C-8FE9-4CC9-AF62-F6D485BBD4F9}"/>
                  </a:ext>
                </a:extLst>
              </p:cNvPr>
              <p:cNvSpPr/>
              <p:nvPr/>
            </p:nvSpPr>
            <p:spPr>
              <a:xfrm>
                <a:off x="4333144" y="1237996"/>
                <a:ext cx="914241" cy="212464"/>
              </a:xfrm>
              <a:custGeom>
                <a:avLst/>
                <a:gdLst>
                  <a:gd name="connsiteX0" fmla="*/ 25798 w 914241"/>
                  <a:gd name="connsiteY0" fmla="*/ 214441 h 212464"/>
                  <a:gd name="connsiteX1" fmla="*/ 3264 w 914241"/>
                  <a:gd name="connsiteY1" fmla="*/ 191907 h 212464"/>
                  <a:gd name="connsiteX2" fmla="*/ 457809 w 914241"/>
                  <a:gd name="connsiteY2" fmla="*/ 3264 h 212464"/>
                  <a:gd name="connsiteX3" fmla="*/ 911067 w 914241"/>
                  <a:gd name="connsiteY3" fmla="*/ 190619 h 212464"/>
                  <a:gd name="connsiteX4" fmla="*/ 888533 w 914241"/>
                  <a:gd name="connsiteY4" fmla="*/ 213153 h 212464"/>
                  <a:gd name="connsiteX5" fmla="*/ 457809 w 914241"/>
                  <a:gd name="connsiteY5" fmla="*/ 35456 h 212464"/>
                  <a:gd name="connsiteX6" fmla="*/ 25798 w 914241"/>
                  <a:gd name="connsiteY6" fmla="*/ 214441 h 21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241" h="212464">
                    <a:moveTo>
                      <a:pt x="25798" y="214441"/>
                    </a:moveTo>
                    <a:lnTo>
                      <a:pt x="3264" y="191907"/>
                    </a:lnTo>
                    <a:cubicBezTo>
                      <a:pt x="124948" y="70222"/>
                      <a:pt x="285906" y="3264"/>
                      <a:pt x="457809" y="3264"/>
                    </a:cubicBezTo>
                    <a:cubicBezTo>
                      <a:pt x="629068" y="3264"/>
                      <a:pt x="790026" y="69579"/>
                      <a:pt x="911067" y="190619"/>
                    </a:cubicBezTo>
                    <a:lnTo>
                      <a:pt x="888533" y="213153"/>
                    </a:lnTo>
                    <a:cubicBezTo>
                      <a:pt x="773287" y="98551"/>
                      <a:pt x="620055" y="35456"/>
                      <a:pt x="457809" y="35456"/>
                    </a:cubicBezTo>
                    <a:cubicBezTo>
                      <a:pt x="294276" y="34812"/>
                      <a:pt x="141044" y="98551"/>
                      <a:pt x="25798" y="214441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0" name="Freeform: Shape 439" title="Timeline Middle Line Items">
                <a:extLst>
                  <a:ext uri="{FF2B5EF4-FFF2-40B4-BE49-F238E27FC236}">
                    <a16:creationId xmlns:a16="http://schemas.microsoft.com/office/drawing/2014/main" id="{369D6C86-55C0-4BF0-8684-23C695F74B80}"/>
                  </a:ext>
                </a:extLst>
              </p:cNvPr>
              <p:cNvSpPr/>
              <p:nvPr/>
            </p:nvSpPr>
            <p:spPr>
              <a:xfrm>
                <a:off x="4145145" y="1426639"/>
                <a:ext cx="212464" cy="656708"/>
              </a:xfrm>
              <a:custGeom>
                <a:avLst/>
                <a:gdLst>
                  <a:gd name="connsiteX0" fmla="*/ 35456 w 212464"/>
                  <a:gd name="connsiteY0" fmla="*/ 656109 h 656708"/>
                  <a:gd name="connsiteX1" fmla="*/ 3264 w 212464"/>
                  <a:gd name="connsiteY1" fmla="*/ 656109 h 656708"/>
                  <a:gd name="connsiteX2" fmla="*/ 3264 w 212464"/>
                  <a:gd name="connsiteY2" fmla="*/ 457165 h 656708"/>
                  <a:gd name="connsiteX3" fmla="*/ 191263 w 212464"/>
                  <a:gd name="connsiteY3" fmla="*/ 3264 h 656708"/>
                  <a:gd name="connsiteX4" fmla="*/ 213797 w 212464"/>
                  <a:gd name="connsiteY4" fmla="*/ 25798 h 656708"/>
                  <a:gd name="connsiteX5" fmla="*/ 35456 w 212464"/>
                  <a:gd name="connsiteY5" fmla="*/ 457165 h 656708"/>
                  <a:gd name="connsiteX6" fmla="*/ 35456 w 212464"/>
                  <a:gd name="connsiteY6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" h="656708">
                    <a:moveTo>
                      <a:pt x="35456" y="656109"/>
                    </a:moveTo>
                    <a:lnTo>
                      <a:pt x="3264" y="656109"/>
                    </a:lnTo>
                    <a:lnTo>
                      <a:pt x="3264" y="457165"/>
                    </a:lnTo>
                    <a:cubicBezTo>
                      <a:pt x="3264" y="285906"/>
                      <a:pt x="70222" y="124304"/>
                      <a:pt x="191263" y="3264"/>
                    </a:cubicBezTo>
                    <a:lnTo>
                      <a:pt x="213797" y="25798"/>
                    </a:lnTo>
                    <a:cubicBezTo>
                      <a:pt x="98551" y="141044"/>
                      <a:pt x="35456" y="294276"/>
                      <a:pt x="35456" y="457165"/>
                    </a:cubicBezTo>
                    <a:lnTo>
                      <a:pt x="35456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1" name="Freeform: Shape 440" title="Timeline Middle Line Items">
                <a:extLst>
                  <a:ext uri="{FF2B5EF4-FFF2-40B4-BE49-F238E27FC236}">
                    <a16:creationId xmlns:a16="http://schemas.microsoft.com/office/drawing/2014/main" id="{22A93D07-6F8D-4651-9A58-06319CA51339}"/>
                  </a:ext>
                </a:extLst>
              </p:cNvPr>
              <p:cNvSpPr/>
              <p:nvPr/>
            </p:nvSpPr>
            <p:spPr>
              <a:xfrm>
                <a:off x="4145145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2" name="Freeform: Shape 441" title="Timeline Middle Line Items">
                <a:extLst>
                  <a:ext uri="{FF2B5EF4-FFF2-40B4-BE49-F238E27FC236}">
                    <a16:creationId xmlns:a16="http://schemas.microsoft.com/office/drawing/2014/main" id="{29E1EF59-9046-4EEE-A9AD-E9EA5D57CFD9}"/>
                  </a:ext>
                </a:extLst>
              </p:cNvPr>
              <p:cNvSpPr/>
              <p:nvPr/>
            </p:nvSpPr>
            <p:spPr>
              <a:xfrm>
                <a:off x="4145145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3" name="Freeform: Shape 442" title="Timeline Middle Line Items">
                <a:extLst>
                  <a:ext uri="{FF2B5EF4-FFF2-40B4-BE49-F238E27FC236}">
                    <a16:creationId xmlns:a16="http://schemas.microsoft.com/office/drawing/2014/main" id="{6D597F46-3689-48F0-9E5A-540B82C4B377}"/>
                  </a:ext>
                </a:extLst>
              </p:cNvPr>
              <p:cNvSpPr/>
              <p:nvPr/>
            </p:nvSpPr>
            <p:spPr>
              <a:xfrm>
                <a:off x="4145145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4" name="Freeform: Shape 443" title="Timeline Middle Line Items">
                <a:extLst>
                  <a:ext uri="{FF2B5EF4-FFF2-40B4-BE49-F238E27FC236}">
                    <a16:creationId xmlns:a16="http://schemas.microsoft.com/office/drawing/2014/main" id="{DA0924DF-1147-4ECB-9055-D9A689AFADC3}"/>
                  </a:ext>
                </a:extLst>
              </p:cNvPr>
              <p:cNvSpPr/>
              <p:nvPr/>
            </p:nvSpPr>
            <p:spPr>
              <a:xfrm>
                <a:off x="4145145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5" name="Freeform: Shape 444" title="Timeline Middle Line Items">
                <a:extLst>
                  <a:ext uri="{FF2B5EF4-FFF2-40B4-BE49-F238E27FC236}">
                    <a16:creationId xmlns:a16="http://schemas.microsoft.com/office/drawing/2014/main" id="{B16E37AE-C091-4C5E-9138-709F42FF61A5}"/>
                  </a:ext>
                </a:extLst>
              </p:cNvPr>
              <p:cNvSpPr/>
              <p:nvPr/>
            </p:nvSpPr>
            <p:spPr>
              <a:xfrm>
                <a:off x="3926886" y="4677989"/>
                <a:ext cx="251094" cy="759721"/>
              </a:xfrm>
              <a:custGeom>
                <a:avLst/>
                <a:gdLst>
                  <a:gd name="connsiteX0" fmla="*/ 25154 w 251094"/>
                  <a:gd name="connsiteY0" fmla="*/ 760410 h 759721"/>
                  <a:gd name="connsiteX1" fmla="*/ 3264 w 251094"/>
                  <a:gd name="connsiteY1" fmla="*/ 736588 h 759721"/>
                  <a:gd name="connsiteX2" fmla="*/ 220879 w 251094"/>
                  <a:gd name="connsiteY2" fmla="*/ 246632 h 759721"/>
                  <a:gd name="connsiteX3" fmla="*/ 220879 w 251094"/>
                  <a:gd name="connsiteY3" fmla="*/ 3264 h 759721"/>
                  <a:gd name="connsiteX4" fmla="*/ 253071 w 251094"/>
                  <a:gd name="connsiteY4" fmla="*/ 3264 h 759721"/>
                  <a:gd name="connsiteX5" fmla="*/ 253071 w 251094"/>
                  <a:gd name="connsiteY5" fmla="*/ 246632 h 759721"/>
                  <a:gd name="connsiteX6" fmla="*/ 25154 w 251094"/>
                  <a:gd name="connsiteY6" fmla="*/ 760410 h 75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94" h="759721">
                    <a:moveTo>
                      <a:pt x="25154" y="760410"/>
                    </a:moveTo>
                    <a:lnTo>
                      <a:pt x="3264" y="736588"/>
                    </a:lnTo>
                    <a:cubicBezTo>
                      <a:pt x="141688" y="611685"/>
                      <a:pt x="220879" y="432700"/>
                      <a:pt x="220879" y="246632"/>
                    </a:cubicBezTo>
                    <a:lnTo>
                      <a:pt x="220879" y="3264"/>
                    </a:lnTo>
                    <a:lnTo>
                      <a:pt x="253071" y="3264"/>
                    </a:lnTo>
                    <a:lnTo>
                      <a:pt x="253071" y="246632"/>
                    </a:lnTo>
                    <a:cubicBezTo>
                      <a:pt x="253714" y="441713"/>
                      <a:pt x="170016" y="629068"/>
                      <a:pt x="25154" y="760410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6" name="Freeform: Shape 445" title="Timeline Middle Line Items">
                <a:extLst>
                  <a:ext uri="{FF2B5EF4-FFF2-40B4-BE49-F238E27FC236}">
                    <a16:creationId xmlns:a16="http://schemas.microsoft.com/office/drawing/2014/main" id="{B72B1D1A-FB3D-4B21-B189-74F86882B14E}"/>
                  </a:ext>
                </a:extLst>
              </p:cNvPr>
              <p:cNvSpPr/>
              <p:nvPr/>
            </p:nvSpPr>
            <p:spPr>
              <a:xfrm>
                <a:off x="3019084" y="5410026"/>
                <a:ext cx="933556" cy="206026"/>
              </a:xfrm>
              <a:custGeom>
                <a:avLst/>
                <a:gdLst>
                  <a:gd name="connsiteX0" fmla="*/ 468754 w 933555"/>
                  <a:gd name="connsiteY0" fmla="*/ 206715 h 206026"/>
                  <a:gd name="connsiteX1" fmla="*/ 3264 w 933555"/>
                  <a:gd name="connsiteY1" fmla="*/ 27086 h 206026"/>
                  <a:gd name="connsiteX2" fmla="*/ 25154 w 933555"/>
                  <a:gd name="connsiteY2" fmla="*/ 3264 h 206026"/>
                  <a:gd name="connsiteX3" fmla="*/ 468754 w 933555"/>
                  <a:gd name="connsiteY3" fmla="*/ 174523 h 206026"/>
                  <a:gd name="connsiteX4" fmla="*/ 911711 w 933555"/>
                  <a:gd name="connsiteY4" fmla="*/ 4552 h 206026"/>
                  <a:gd name="connsiteX5" fmla="*/ 933601 w 933555"/>
                  <a:gd name="connsiteY5" fmla="*/ 28373 h 206026"/>
                  <a:gd name="connsiteX6" fmla="*/ 468754 w 933555"/>
                  <a:gd name="connsiteY6" fmla="*/ 206715 h 20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555" h="206026">
                    <a:moveTo>
                      <a:pt x="468754" y="206715"/>
                    </a:moveTo>
                    <a:cubicBezTo>
                      <a:pt x="296207" y="206715"/>
                      <a:pt x="131386" y="142976"/>
                      <a:pt x="3264" y="27086"/>
                    </a:cubicBezTo>
                    <a:lnTo>
                      <a:pt x="25154" y="3264"/>
                    </a:lnTo>
                    <a:cubicBezTo>
                      <a:pt x="146838" y="113359"/>
                      <a:pt x="304577" y="174523"/>
                      <a:pt x="468754" y="174523"/>
                    </a:cubicBezTo>
                    <a:cubicBezTo>
                      <a:pt x="632931" y="174523"/>
                      <a:pt x="790026" y="114003"/>
                      <a:pt x="911711" y="4552"/>
                    </a:cubicBezTo>
                    <a:lnTo>
                      <a:pt x="933601" y="28373"/>
                    </a:lnTo>
                    <a:cubicBezTo>
                      <a:pt x="805478" y="143619"/>
                      <a:pt x="640657" y="206715"/>
                      <a:pt x="468754" y="20671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7" name="Freeform: Shape 446" title="Timeline Middle Line Items">
                <a:extLst>
                  <a:ext uri="{FF2B5EF4-FFF2-40B4-BE49-F238E27FC236}">
                    <a16:creationId xmlns:a16="http://schemas.microsoft.com/office/drawing/2014/main" id="{823F2FC9-1AE8-4502-BFA2-4DD50B3973EE}"/>
                  </a:ext>
                </a:extLst>
              </p:cNvPr>
              <p:cNvSpPr/>
              <p:nvPr/>
            </p:nvSpPr>
            <p:spPr>
              <a:xfrm>
                <a:off x="2791811" y="4677989"/>
                <a:ext cx="251094" cy="759721"/>
              </a:xfrm>
              <a:custGeom>
                <a:avLst/>
                <a:gdLst>
                  <a:gd name="connsiteX0" fmla="*/ 230537 w 251094"/>
                  <a:gd name="connsiteY0" fmla="*/ 759766 h 759721"/>
                  <a:gd name="connsiteX1" fmla="*/ 3264 w 251094"/>
                  <a:gd name="connsiteY1" fmla="*/ 246632 h 759721"/>
                  <a:gd name="connsiteX2" fmla="*/ 3264 w 251094"/>
                  <a:gd name="connsiteY2" fmla="*/ 3264 h 759721"/>
                  <a:gd name="connsiteX3" fmla="*/ 35456 w 251094"/>
                  <a:gd name="connsiteY3" fmla="*/ 3264 h 759721"/>
                  <a:gd name="connsiteX4" fmla="*/ 35456 w 251094"/>
                  <a:gd name="connsiteY4" fmla="*/ 246632 h 759721"/>
                  <a:gd name="connsiteX5" fmla="*/ 252427 w 251094"/>
                  <a:gd name="connsiteY5" fmla="*/ 735944 h 759721"/>
                  <a:gd name="connsiteX6" fmla="*/ 230537 w 251094"/>
                  <a:gd name="connsiteY6" fmla="*/ 759766 h 75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94" h="759721">
                    <a:moveTo>
                      <a:pt x="230537" y="759766"/>
                    </a:moveTo>
                    <a:cubicBezTo>
                      <a:pt x="85674" y="628424"/>
                      <a:pt x="3264" y="441713"/>
                      <a:pt x="3264" y="246632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32700"/>
                      <a:pt x="114647" y="611041"/>
                      <a:pt x="252427" y="735944"/>
                    </a:cubicBezTo>
                    <a:lnTo>
                      <a:pt x="230537" y="759766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8" name="Freeform: Shape 447" title="Timeline Middle Line Items">
                <a:extLst>
                  <a:ext uri="{FF2B5EF4-FFF2-40B4-BE49-F238E27FC236}">
                    <a16:creationId xmlns:a16="http://schemas.microsoft.com/office/drawing/2014/main" id="{902CE0CB-5045-4D4A-BC9A-DD98C9E8B4FB}"/>
                  </a:ext>
                </a:extLst>
              </p:cNvPr>
              <p:cNvSpPr/>
              <p:nvPr/>
            </p:nvSpPr>
            <p:spPr>
              <a:xfrm>
                <a:off x="2791811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49" name="Freeform: Shape 448" title="Timeline Middle Line Items">
                <a:extLst>
                  <a:ext uri="{FF2B5EF4-FFF2-40B4-BE49-F238E27FC236}">
                    <a16:creationId xmlns:a16="http://schemas.microsoft.com/office/drawing/2014/main" id="{E358F62A-7725-40B3-8BEB-109FA620E3C6}"/>
                  </a:ext>
                </a:extLst>
              </p:cNvPr>
              <p:cNvSpPr/>
              <p:nvPr/>
            </p:nvSpPr>
            <p:spPr>
              <a:xfrm>
                <a:off x="2791811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50" name="Freeform: Shape 449" title="Timeline Middle Line Items">
                <a:extLst>
                  <a:ext uri="{FF2B5EF4-FFF2-40B4-BE49-F238E27FC236}">
                    <a16:creationId xmlns:a16="http://schemas.microsoft.com/office/drawing/2014/main" id="{C00927D0-F0A2-42E2-9810-A413744CB93F}"/>
                  </a:ext>
                </a:extLst>
              </p:cNvPr>
              <p:cNvSpPr/>
              <p:nvPr/>
            </p:nvSpPr>
            <p:spPr>
              <a:xfrm>
                <a:off x="2791811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51" name="Freeform: Shape 450" title="Timeline Middle Line Items">
                <a:extLst>
                  <a:ext uri="{FF2B5EF4-FFF2-40B4-BE49-F238E27FC236}">
                    <a16:creationId xmlns:a16="http://schemas.microsoft.com/office/drawing/2014/main" id="{14F4CF09-DA06-4C76-9B19-DD8DB0C16F2F}"/>
                  </a:ext>
                </a:extLst>
              </p:cNvPr>
              <p:cNvSpPr/>
              <p:nvPr/>
            </p:nvSpPr>
            <p:spPr>
              <a:xfrm>
                <a:off x="2791811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52" name="Freeform: Shape 451" title="Timeline Middle Line Items">
                <a:extLst>
                  <a:ext uri="{FF2B5EF4-FFF2-40B4-BE49-F238E27FC236}">
                    <a16:creationId xmlns:a16="http://schemas.microsoft.com/office/drawing/2014/main" id="{B3CAC0D1-3EFE-4760-A363-D19A6DD3B6E1}"/>
                  </a:ext>
                </a:extLst>
              </p:cNvPr>
              <p:cNvSpPr/>
              <p:nvPr/>
            </p:nvSpPr>
            <p:spPr>
              <a:xfrm>
                <a:off x="2610894" y="1424064"/>
                <a:ext cx="218903" cy="656708"/>
              </a:xfrm>
              <a:custGeom>
                <a:avLst/>
                <a:gdLst>
                  <a:gd name="connsiteX0" fmla="*/ 216372 w 218902"/>
                  <a:gd name="connsiteY0" fmla="*/ 658685 h 656708"/>
                  <a:gd name="connsiteX1" fmla="*/ 184181 w 218902"/>
                  <a:gd name="connsiteY1" fmla="*/ 658685 h 656708"/>
                  <a:gd name="connsiteX2" fmla="*/ 184181 w 218902"/>
                  <a:gd name="connsiteY2" fmla="*/ 459741 h 656708"/>
                  <a:gd name="connsiteX3" fmla="*/ 3264 w 218902"/>
                  <a:gd name="connsiteY3" fmla="*/ 26442 h 656708"/>
                  <a:gd name="connsiteX4" fmla="*/ 25798 w 218902"/>
                  <a:gd name="connsiteY4" fmla="*/ 3264 h 656708"/>
                  <a:gd name="connsiteX5" fmla="*/ 215728 w 218902"/>
                  <a:gd name="connsiteY5" fmla="*/ 459741 h 656708"/>
                  <a:gd name="connsiteX6" fmla="*/ 215728 w 218902"/>
                  <a:gd name="connsiteY6" fmla="*/ 658685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902" h="656708">
                    <a:moveTo>
                      <a:pt x="216372" y="658685"/>
                    </a:moveTo>
                    <a:lnTo>
                      <a:pt x="184181" y="658685"/>
                    </a:lnTo>
                    <a:lnTo>
                      <a:pt x="184181" y="459741"/>
                    </a:lnTo>
                    <a:cubicBezTo>
                      <a:pt x="184181" y="295564"/>
                      <a:pt x="119798" y="141688"/>
                      <a:pt x="3264" y="26442"/>
                    </a:cubicBezTo>
                    <a:lnTo>
                      <a:pt x="25798" y="3264"/>
                    </a:lnTo>
                    <a:cubicBezTo>
                      <a:pt x="148770" y="124948"/>
                      <a:pt x="215728" y="287194"/>
                      <a:pt x="215728" y="459741"/>
                    </a:cubicBezTo>
                    <a:lnTo>
                      <a:pt x="215728" y="658685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53" name="Freeform: Shape 452" title="Timeline Middle Line Items">
                <a:extLst>
                  <a:ext uri="{FF2B5EF4-FFF2-40B4-BE49-F238E27FC236}">
                    <a16:creationId xmlns:a16="http://schemas.microsoft.com/office/drawing/2014/main" id="{F72F75E4-A2D5-4F68-94CB-E121924229A4}"/>
                  </a:ext>
                </a:extLst>
              </p:cNvPr>
              <p:cNvSpPr/>
              <p:nvPr/>
            </p:nvSpPr>
            <p:spPr>
              <a:xfrm>
                <a:off x="1727557" y="1237353"/>
                <a:ext cx="907803" cy="212464"/>
              </a:xfrm>
              <a:custGeom>
                <a:avLst/>
                <a:gdLst>
                  <a:gd name="connsiteX0" fmla="*/ 25798 w 907802"/>
                  <a:gd name="connsiteY0" fmla="*/ 213797 h 212464"/>
                  <a:gd name="connsiteX1" fmla="*/ 3264 w 907802"/>
                  <a:gd name="connsiteY1" fmla="*/ 191263 h 212464"/>
                  <a:gd name="connsiteX2" fmla="*/ 457165 w 907802"/>
                  <a:gd name="connsiteY2" fmla="*/ 3264 h 212464"/>
                  <a:gd name="connsiteX3" fmla="*/ 909779 w 907802"/>
                  <a:gd name="connsiteY3" fmla="*/ 189331 h 212464"/>
                  <a:gd name="connsiteX4" fmla="*/ 887245 w 907802"/>
                  <a:gd name="connsiteY4" fmla="*/ 212509 h 212464"/>
                  <a:gd name="connsiteX5" fmla="*/ 457165 w 907802"/>
                  <a:gd name="connsiteY5" fmla="*/ 35456 h 212464"/>
                  <a:gd name="connsiteX6" fmla="*/ 25798 w 907802"/>
                  <a:gd name="connsiteY6" fmla="*/ 213797 h 21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7802" h="212464">
                    <a:moveTo>
                      <a:pt x="25798" y="213797"/>
                    </a:moveTo>
                    <a:lnTo>
                      <a:pt x="3264" y="191263"/>
                    </a:lnTo>
                    <a:cubicBezTo>
                      <a:pt x="124304" y="70222"/>
                      <a:pt x="285262" y="3264"/>
                      <a:pt x="457165" y="3264"/>
                    </a:cubicBezTo>
                    <a:cubicBezTo>
                      <a:pt x="627781" y="3264"/>
                      <a:pt x="788739" y="69579"/>
                      <a:pt x="909779" y="189331"/>
                    </a:cubicBezTo>
                    <a:lnTo>
                      <a:pt x="887245" y="212509"/>
                    </a:lnTo>
                    <a:cubicBezTo>
                      <a:pt x="771999" y="98551"/>
                      <a:pt x="619411" y="35456"/>
                      <a:pt x="457165" y="35456"/>
                    </a:cubicBezTo>
                    <a:cubicBezTo>
                      <a:pt x="294276" y="35456"/>
                      <a:pt x="141044" y="99195"/>
                      <a:pt x="25798" y="213797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54" name="Freeform: Shape 453" title="Timeline Middle Line Items">
                <a:extLst>
                  <a:ext uri="{FF2B5EF4-FFF2-40B4-BE49-F238E27FC236}">
                    <a16:creationId xmlns:a16="http://schemas.microsoft.com/office/drawing/2014/main" id="{6A401933-CF2A-43E3-986A-DC6306974038}"/>
                  </a:ext>
                </a:extLst>
              </p:cNvPr>
              <p:cNvSpPr/>
              <p:nvPr/>
            </p:nvSpPr>
            <p:spPr>
              <a:xfrm>
                <a:off x="1538271" y="1425351"/>
                <a:ext cx="212464" cy="656708"/>
              </a:xfrm>
              <a:custGeom>
                <a:avLst/>
                <a:gdLst>
                  <a:gd name="connsiteX0" fmla="*/ 3264 w 212464"/>
                  <a:gd name="connsiteY0" fmla="*/ 657397 h 656708"/>
                  <a:gd name="connsiteX1" fmla="*/ 3264 w 212464"/>
                  <a:gd name="connsiteY1" fmla="*/ 458453 h 656708"/>
                  <a:gd name="connsiteX2" fmla="*/ 191907 w 212464"/>
                  <a:gd name="connsiteY2" fmla="*/ 3264 h 656708"/>
                  <a:gd name="connsiteX3" fmla="*/ 214441 w 212464"/>
                  <a:gd name="connsiteY3" fmla="*/ 25798 h 656708"/>
                  <a:gd name="connsiteX4" fmla="*/ 34812 w 212464"/>
                  <a:gd name="connsiteY4" fmla="*/ 457809 h 656708"/>
                  <a:gd name="connsiteX5" fmla="*/ 34812 w 212464"/>
                  <a:gd name="connsiteY5" fmla="*/ 656753 h 656708"/>
                  <a:gd name="connsiteX6" fmla="*/ 3264 w 212464"/>
                  <a:gd name="connsiteY6" fmla="*/ 657397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464" h="656708">
                    <a:moveTo>
                      <a:pt x="3264" y="657397"/>
                    </a:moveTo>
                    <a:lnTo>
                      <a:pt x="3264" y="458453"/>
                    </a:lnTo>
                    <a:cubicBezTo>
                      <a:pt x="3264" y="286550"/>
                      <a:pt x="70222" y="124948"/>
                      <a:pt x="191907" y="3264"/>
                    </a:cubicBezTo>
                    <a:lnTo>
                      <a:pt x="214441" y="25798"/>
                    </a:lnTo>
                    <a:cubicBezTo>
                      <a:pt x="98551" y="141044"/>
                      <a:pt x="34812" y="294920"/>
                      <a:pt x="34812" y="457809"/>
                    </a:cubicBezTo>
                    <a:lnTo>
                      <a:pt x="34812" y="656753"/>
                    </a:lnTo>
                    <a:lnTo>
                      <a:pt x="3264" y="657397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55" name="Freeform: Shape 454" title="Timeline Middle Line Items">
                <a:extLst>
                  <a:ext uri="{FF2B5EF4-FFF2-40B4-BE49-F238E27FC236}">
                    <a16:creationId xmlns:a16="http://schemas.microsoft.com/office/drawing/2014/main" id="{528A3D14-C3E8-4987-838A-0318202B1AD2}"/>
                  </a:ext>
                </a:extLst>
              </p:cNvPr>
              <p:cNvSpPr/>
              <p:nvPr/>
            </p:nvSpPr>
            <p:spPr>
              <a:xfrm>
                <a:off x="1538914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456" name="Freeform: Shape 455" title="Timeline Middle Line Items">
                <a:extLst>
                  <a:ext uri="{FF2B5EF4-FFF2-40B4-BE49-F238E27FC236}">
                    <a16:creationId xmlns:a16="http://schemas.microsoft.com/office/drawing/2014/main" id="{10418B04-2345-459B-B5CE-962135404F4A}"/>
                  </a:ext>
                </a:extLst>
              </p:cNvPr>
              <p:cNvSpPr/>
              <p:nvPr/>
            </p:nvSpPr>
            <p:spPr>
              <a:xfrm>
                <a:off x="1538914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</p:grpSp>
        <p:grpSp>
          <p:nvGrpSpPr>
            <p:cNvPr id="268" name="Group 267" title="Timeline Left Line">
              <a:extLst>
                <a:ext uri="{FF2B5EF4-FFF2-40B4-BE49-F238E27FC236}">
                  <a16:creationId xmlns:a16="http://schemas.microsoft.com/office/drawing/2014/main" id="{16D429FC-25CA-45CF-BA25-2D96B5C01D04}"/>
                </a:ext>
              </a:extLst>
            </p:cNvPr>
            <p:cNvGrpSpPr/>
            <p:nvPr/>
          </p:nvGrpSpPr>
          <p:grpSpPr>
            <a:xfrm>
              <a:off x="1268487" y="1309310"/>
              <a:ext cx="9261519" cy="4381275"/>
              <a:chOff x="1463586" y="1162668"/>
              <a:chExt cx="9261519" cy="4381275"/>
            </a:xfrm>
            <a:grpFill/>
          </p:grpSpPr>
          <p:sp>
            <p:nvSpPr>
              <p:cNvPr id="344" name="Freeform: Shape 343" title="Timeline Left Line Items">
                <a:extLst>
                  <a:ext uri="{FF2B5EF4-FFF2-40B4-BE49-F238E27FC236}">
                    <a16:creationId xmlns:a16="http://schemas.microsoft.com/office/drawing/2014/main" id="{616917A2-2582-49BE-98EE-C690A3F0127C}"/>
                  </a:ext>
                </a:extLst>
              </p:cNvPr>
              <p:cNvSpPr/>
              <p:nvPr/>
            </p:nvSpPr>
            <p:spPr>
              <a:xfrm>
                <a:off x="1463586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45" name="Freeform: Shape 344" title="Timeline Left Line Items">
                <a:extLst>
                  <a:ext uri="{FF2B5EF4-FFF2-40B4-BE49-F238E27FC236}">
                    <a16:creationId xmlns:a16="http://schemas.microsoft.com/office/drawing/2014/main" id="{801C8EC8-320C-4293-A689-0658542C0396}"/>
                  </a:ext>
                </a:extLst>
              </p:cNvPr>
              <p:cNvSpPr/>
              <p:nvPr/>
            </p:nvSpPr>
            <p:spPr>
              <a:xfrm>
                <a:off x="1463586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46" name="Freeform: Shape 345" title="Timeline Left Line Items">
                <a:extLst>
                  <a:ext uri="{FF2B5EF4-FFF2-40B4-BE49-F238E27FC236}">
                    <a16:creationId xmlns:a16="http://schemas.microsoft.com/office/drawing/2014/main" id="{F3E9781F-410F-4BF0-9366-C94F2B0484A7}"/>
                  </a:ext>
                </a:extLst>
              </p:cNvPr>
              <p:cNvSpPr/>
              <p:nvPr/>
            </p:nvSpPr>
            <p:spPr>
              <a:xfrm>
                <a:off x="1463586" y="1372557"/>
                <a:ext cx="238218" cy="708215"/>
              </a:xfrm>
              <a:custGeom>
                <a:avLst/>
                <a:gdLst>
                  <a:gd name="connsiteX0" fmla="*/ 35456 w 238217"/>
                  <a:gd name="connsiteY0" fmla="*/ 710191 h 708214"/>
                  <a:gd name="connsiteX1" fmla="*/ 3264 w 238217"/>
                  <a:gd name="connsiteY1" fmla="*/ 710191 h 708214"/>
                  <a:gd name="connsiteX2" fmla="*/ 3264 w 238217"/>
                  <a:gd name="connsiteY2" fmla="*/ 511247 h 708214"/>
                  <a:gd name="connsiteX3" fmla="*/ 213797 w 238217"/>
                  <a:gd name="connsiteY3" fmla="*/ 3264 h 708214"/>
                  <a:gd name="connsiteX4" fmla="*/ 236331 w 238217"/>
                  <a:gd name="connsiteY4" fmla="*/ 25798 h 708214"/>
                  <a:gd name="connsiteX5" fmla="*/ 35456 w 238217"/>
                  <a:gd name="connsiteY5" fmla="*/ 511247 h 708214"/>
                  <a:gd name="connsiteX6" fmla="*/ 35456 w 238217"/>
                  <a:gd name="connsiteY6" fmla="*/ 710191 h 7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17" h="708214">
                    <a:moveTo>
                      <a:pt x="35456" y="710191"/>
                    </a:moveTo>
                    <a:lnTo>
                      <a:pt x="3264" y="710191"/>
                    </a:lnTo>
                    <a:lnTo>
                      <a:pt x="3264" y="511247"/>
                    </a:lnTo>
                    <a:cubicBezTo>
                      <a:pt x="3264" y="319385"/>
                      <a:pt x="77948" y="139112"/>
                      <a:pt x="213797" y="3264"/>
                    </a:cubicBezTo>
                    <a:lnTo>
                      <a:pt x="236331" y="25798"/>
                    </a:lnTo>
                    <a:cubicBezTo>
                      <a:pt x="106921" y="155208"/>
                      <a:pt x="35456" y="327755"/>
                      <a:pt x="35456" y="511247"/>
                    </a:cubicBezTo>
                    <a:lnTo>
                      <a:pt x="35456" y="710191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47" name="Freeform: Shape 346" title="Timeline Left Line Items">
                <a:extLst>
                  <a:ext uri="{FF2B5EF4-FFF2-40B4-BE49-F238E27FC236}">
                    <a16:creationId xmlns:a16="http://schemas.microsoft.com/office/drawing/2014/main" id="{EB814EF2-D4EF-456F-964D-61A1B1D13112}"/>
                  </a:ext>
                </a:extLst>
              </p:cNvPr>
              <p:cNvSpPr/>
              <p:nvPr/>
            </p:nvSpPr>
            <p:spPr>
              <a:xfrm>
                <a:off x="1674763" y="1163308"/>
                <a:ext cx="1017254" cy="238218"/>
              </a:xfrm>
              <a:custGeom>
                <a:avLst/>
                <a:gdLst>
                  <a:gd name="connsiteX0" fmla="*/ 25798 w 1017254"/>
                  <a:gd name="connsiteY0" fmla="*/ 235048 h 238217"/>
                  <a:gd name="connsiteX1" fmla="*/ 3264 w 1017254"/>
                  <a:gd name="connsiteY1" fmla="*/ 212513 h 238217"/>
                  <a:gd name="connsiteX2" fmla="*/ 509960 w 1017254"/>
                  <a:gd name="connsiteY2" fmla="*/ 3268 h 238217"/>
                  <a:gd name="connsiteX3" fmla="*/ 1015367 w 1017254"/>
                  <a:gd name="connsiteY3" fmla="*/ 210582 h 238217"/>
                  <a:gd name="connsiteX4" fmla="*/ 992833 w 1017254"/>
                  <a:gd name="connsiteY4" fmla="*/ 233116 h 238217"/>
                  <a:gd name="connsiteX5" fmla="*/ 509960 w 1017254"/>
                  <a:gd name="connsiteY5" fmla="*/ 34816 h 238217"/>
                  <a:gd name="connsiteX6" fmla="*/ 25798 w 1017254"/>
                  <a:gd name="connsiteY6" fmla="*/ 235048 h 238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254" h="238217">
                    <a:moveTo>
                      <a:pt x="25798" y="235048"/>
                    </a:moveTo>
                    <a:lnTo>
                      <a:pt x="3264" y="212513"/>
                    </a:lnTo>
                    <a:cubicBezTo>
                      <a:pt x="138469" y="77309"/>
                      <a:pt x="318742" y="3268"/>
                      <a:pt x="509960" y="3268"/>
                    </a:cubicBezTo>
                    <a:cubicBezTo>
                      <a:pt x="700534" y="2624"/>
                      <a:pt x="880163" y="76665"/>
                      <a:pt x="1015367" y="210582"/>
                    </a:cubicBezTo>
                    <a:lnTo>
                      <a:pt x="992833" y="233116"/>
                    </a:lnTo>
                    <a:cubicBezTo>
                      <a:pt x="863423" y="105637"/>
                      <a:pt x="691520" y="34816"/>
                      <a:pt x="509960" y="34816"/>
                    </a:cubicBezTo>
                    <a:cubicBezTo>
                      <a:pt x="327111" y="34816"/>
                      <a:pt x="155208" y="105637"/>
                      <a:pt x="25798" y="235048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48" name="Freeform: Shape 347" title="Timeline Left Line Items">
                <a:extLst>
                  <a:ext uri="{FF2B5EF4-FFF2-40B4-BE49-F238E27FC236}">
                    <a16:creationId xmlns:a16="http://schemas.microsoft.com/office/drawing/2014/main" id="{F41F73CE-62EE-4319-912C-26E3997BE1E2}"/>
                  </a:ext>
                </a:extLst>
              </p:cNvPr>
              <p:cNvSpPr/>
              <p:nvPr/>
            </p:nvSpPr>
            <p:spPr>
              <a:xfrm>
                <a:off x="2663688" y="1371270"/>
                <a:ext cx="238218" cy="714653"/>
              </a:xfrm>
              <a:custGeom>
                <a:avLst/>
                <a:gdLst>
                  <a:gd name="connsiteX0" fmla="*/ 238263 w 238217"/>
                  <a:gd name="connsiteY0" fmla="*/ 711479 h 714653"/>
                  <a:gd name="connsiteX1" fmla="*/ 206071 w 238217"/>
                  <a:gd name="connsiteY1" fmla="*/ 711479 h 714653"/>
                  <a:gd name="connsiteX2" fmla="*/ 206071 w 238217"/>
                  <a:gd name="connsiteY2" fmla="*/ 512535 h 714653"/>
                  <a:gd name="connsiteX3" fmla="*/ 3264 w 238217"/>
                  <a:gd name="connsiteY3" fmla="*/ 25798 h 714653"/>
                  <a:gd name="connsiteX4" fmla="*/ 25798 w 238217"/>
                  <a:gd name="connsiteY4" fmla="*/ 3264 h 714653"/>
                  <a:gd name="connsiteX5" fmla="*/ 237619 w 238217"/>
                  <a:gd name="connsiteY5" fmla="*/ 512535 h 714653"/>
                  <a:gd name="connsiteX6" fmla="*/ 237619 w 238217"/>
                  <a:gd name="connsiteY6" fmla="*/ 711479 h 714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17" h="714653">
                    <a:moveTo>
                      <a:pt x="238263" y="711479"/>
                    </a:moveTo>
                    <a:lnTo>
                      <a:pt x="206071" y="711479"/>
                    </a:lnTo>
                    <a:lnTo>
                      <a:pt x="206071" y="512535"/>
                    </a:lnTo>
                    <a:cubicBezTo>
                      <a:pt x="206071" y="328399"/>
                      <a:pt x="133962" y="155852"/>
                      <a:pt x="3264" y="25798"/>
                    </a:cubicBezTo>
                    <a:lnTo>
                      <a:pt x="25798" y="3264"/>
                    </a:lnTo>
                    <a:cubicBezTo>
                      <a:pt x="162290" y="139112"/>
                      <a:pt x="237619" y="320029"/>
                      <a:pt x="237619" y="512535"/>
                    </a:cubicBezTo>
                    <a:lnTo>
                      <a:pt x="237619" y="71147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49" name="Freeform: Shape 348" title="Timeline Left Line Items">
                <a:extLst>
                  <a:ext uri="{FF2B5EF4-FFF2-40B4-BE49-F238E27FC236}">
                    <a16:creationId xmlns:a16="http://schemas.microsoft.com/office/drawing/2014/main" id="{5D9CB886-DA8C-4D86-A0D5-DB1343882C56}"/>
                  </a:ext>
                </a:extLst>
              </p:cNvPr>
              <p:cNvSpPr/>
              <p:nvPr/>
            </p:nvSpPr>
            <p:spPr>
              <a:xfrm>
                <a:off x="2866495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0" name="Freeform: Shape 349" title="Timeline Left Line Items">
                <a:extLst>
                  <a:ext uri="{FF2B5EF4-FFF2-40B4-BE49-F238E27FC236}">
                    <a16:creationId xmlns:a16="http://schemas.microsoft.com/office/drawing/2014/main" id="{43DB5705-4F04-4770-9806-9962B72BA931}"/>
                  </a:ext>
                </a:extLst>
              </p:cNvPr>
              <p:cNvSpPr/>
              <p:nvPr/>
            </p:nvSpPr>
            <p:spPr>
              <a:xfrm>
                <a:off x="2866495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1" name="Freeform: Shape 350" title="Timeline Left Line Items">
                <a:extLst>
                  <a:ext uri="{FF2B5EF4-FFF2-40B4-BE49-F238E27FC236}">
                    <a16:creationId xmlns:a16="http://schemas.microsoft.com/office/drawing/2014/main" id="{F73A9FE4-3AEA-43B8-968F-BAEC0E09FF5C}"/>
                  </a:ext>
                </a:extLst>
              </p:cNvPr>
              <p:cNvSpPr/>
              <p:nvPr/>
            </p:nvSpPr>
            <p:spPr>
              <a:xfrm>
                <a:off x="2866495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2" name="Freeform: Shape 351" title="Timeline Left Line Items">
                <a:extLst>
                  <a:ext uri="{FF2B5EF4-FFF2-40B4-BE49-F238E27FC236}">
                    <a16:creationId xmlns:a16="http://schemas.microsoft.com/office/drawing/2014/main" id="{DA1246F1-46DF-4E8E-8DD5-87E070DE9AAF}"/>
                  </a:ext>
                </a:extLst>
              </p:cNvPr>
              <p:cNvSpPr/>
              <p:nvPr/>
            </p:nvSpPr>
            <p:spPr>
              <a:xfrm>
                <a:off x="2866495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3" name="Freeform: Shape 352" title="Timeline Left Line Items">
                <a:extLst>
                  <a:ext uri="{FF2B5EF4-FFF2-40B4-BE49-F238E27FC236}">
                    <a16:creationId xmlns:a16="http://schemas.microsoft.com/office/drawing/2014/main" id="{B2DA156D-CAE3-4D41-A0BD-5A6DA1A5739D}"/>
                  </a:ext>
                </a:extLst>
              </p:cNvPr>
              <p:cNvSpPr/>
              <p:nvPr/>
            </p:nvSpPr>
            <p:spPr>
              <a:xfrm>
                <a:off x="2867139" y="4677989"/>
                <a:ext cx="231779" cy="708215"/>
              </a:xfrm>
              <a:custGeom>
                <a:avLst/>
                <a:gdLst>
                  <a:gd name="connsiteX0" fmla="*/ 208646 w 231779"/>
                  <a:gd name="connsiteY0" fmla="*/ 706328 h 708214"/>
                  <a:gd name="connsiteX1" fmla="*/ 3264 w 231779"/>
                  <a:gd name="connsiteY1" fmla="*/ 245989 h 708214"/>
                  <a:gd name="connsiteX2" fmla="*/ 3264 w 231779"/>
                  <a:gd name="connsiteY2" fmla="*/ 3264 h 708214"/>
                  <a:gd name="connsiteX3" fmla="*/ 35456 w 231779"/>
                  <a:gd name="connsiteY3" fmla="*/ 3264 h 708214"/>
                  <a:gd name="connsiteX4" fmla="*/ 35456 w 231779"/>
                  <a:gd name="connsiteY4" fmla="*/ 246632 h 708214"/>
                  <a:gd name="connsiteX5" fmla="*/ 230537 w 231779"/>
                  <a:gd name="connsiteY5" fmla="*/ 683150 h 708214"/>
                  <a:gd name="connsiteX6" fmla="*/ 208646 w 231779"/>
                  <a:gd name="connsiteY6" fmla="*/ 706328 h 7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9" h="708214">
                    <a:moveTo>
                      <a:pt x="208646" y="706328"/>
                    </a:moveTo>
                    <a:cubicBezTo>
                      <a:pt x="77948" y="589151"/>
                      <a:pt x="3264" y="421755"/>
                      <a:pt x="3264" y="245989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12741"/>
                      <a:pt x="106277" y="571767"/>
                      <a:pt x="230537" y="683150"/>
                    </a:cubicBezTo>
                    <a:lnTo>
                      <a:pt x="208646" y="706328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4" name="Freeform: Shape 353" title="Timeline Left Line Items">
                <a:extLst>
                  <a:ext uri="{FF2B5EF4-FFF2-40B4-BE49-F238E27FC236}">
                    <a16:creationId xmlns:a16="http://schemas.microsoft.com/office/drawing/2014/main" id="{1B9E1E36-F55F-4EDC-B4A4-7EF4F03086BD}"/>
                  </a:ext>
                </a:extLst>
              </p:cNvPr>
              <p:cNvSpPr/>
              <p:nvPr/>
            </p:nvSpPr>
            <p:spPr>
              <a:xfrm>
                <a:off x="3072521" y="5357232"/>
                <a:ext cx="824105" cy="186711"/>
              </a:xfrm>
              <a:custGeom>
                <a:avLst/>
                <a:gdLst>
                  <a:gd name="connsiteX0" fmla="*/ 415316 w 824104"/>
                  <a:gd name="connsiteY0" fmla="*/ 184825 h 186711"/>
                  <a:gd name="connsiteX1" fmla="*/ 3264 w 824104"/>
                  <a:gd name="connsiteY1" fmla="*/ 27086 h 186711"/>
                  <a:gd name="connsiteX2" fmla="*/ 24510 w 824104"/>
                  <a:gd name="connsiteY2" fmla="*/ 3264 h 186711"/>
                  <a:gd name="connsiteX3" fmla="*/ 415316 w 824104"/>
                  <a:gd name="connsiteY3" fmla="*/ 152633 h 186711"/>
                  <a:gd name="connsiteX4" fmla="*/ 804834 w 824104"/>
                  <a:gd name="connsiteY4" fmla="*/ 3908 h 186711"/>
                  <a:gd name="connsiteX5" fmla="*/ 826081 w 824104"/>
                  <a:gd name="connsiteY5" fmla="*/ 27729 h 186711"/>
                  <a:gd name="connsiteX6" fmla="*/ 415316 w 824104"/>
                  <a:gd name="connsiteY6" fmla="*/ 184825 h 18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4104" h="186711">
                    <a:moveTo>
                      <a:pt x="415316" y="184825"/>
                    </a:moveTo>
                    <a:cubicBezTo>
                      <a:pt x="262728" y="184825"/>
                      <a:pt x="116578" y="128811"/>
                      <a:pt x="3264" y="27086"/>
                    </a:cubicBezTo>
                    <a:lnTo>
                      <a:pt x="24510" y="3264"/>
                    </a:lnTo>
                    <a:cubicBezTo>
                      <a:pt x="132030" y="99839"/>
                      <a:pt x="270454" y="152633"/>
                      <a:pt x="415316" y="152633"/>
                    </a:cubicBezTo>
                    <a:cubicBezTo>
                      <a:pt x="559535" y="152633"/>
                      <a:pt x="697958" y="99839"/>
                      <a:pt x="804834" y="3908"/>
                    </a:cubicBezTo>
                    <a:lnTo>
                      <a:pt x="826081" y="27729"/>
                    </a:lnTo>
                    <a:cubicBezTo>
                      <a:pt x="713410" y="129455"/>
                      <a:pt x="567261" y="184825"/>
                      <a:pt x="415316" y="18482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5" name="Freeform: Shape 354" title="Timeline Left Line Items">
                <a:extLst>
                  <a:ext uri="{FF2B5EF4-FFF2-40B4-BE49-F238E27FC236}">
                    <a16:creationId xmlns:a16="http://schemas.microsoft.com/office/drawing/2014/main" id="{49B5A39F-085A-4FDC-B73B-B0E2DC1E3DF2}"/>
                  </a:ext>
                </a:extLst>
              </p:cNvPr>
              <p:cNvSpPr/>
              <p:nvPr/>
            </p:nvSpPr>
            <p:spPr>
              <a:xfrm>
                <a:off x="3874092" y="4677989"/>
                <a:ext cx="231779" cy="708215"/>
              </a:xfrm>
              <a:custGeom>
                <a:avLst/>
                <a:gdLst>
                  <a:gd name="connsiteX0" fmla="*/ 24510 w 231779"/>
                  <a:gd name="connsiteY0" fmla="*/ 707616 h 708214"/>
                  <a:gd name="connsiteX1" fmla="*/ 3264 w 231779"/>
                  <a:gd name="connsiteY1" fmla="*/ 683794 h 708214"/>
                  <a:gd name="connsiteX2" fmla="*/ 198989 w 231779"/>
                  <a:gd name="connsiteY2" fmla="*/ 246632 h 708214"/>
                  <a:gd name="connsiteX3" fmla="*/ 198989 w 231779"/>
                  <a:gd name="connsiteY3" fmla="*/ 3264 h 708214"/>
                  <a:gd name="connsiteX4" fmla="*/ 231180 w 231779"/>
                  <a:gd name="connsiteY4" fmla="*/ 3264 h 708214"/>
                  <a:gd name="connsiteX5" fmla="*/ 231180 w 231779"/>
                  <a:gd name="connsiteY5" fmla="*/ 246632 h 708214"/>
                  <a:gd name="connsiteX6" fmla="*/ 24510 w 231779"/>
                  <a:gd name="connsiteY6" fmla="*/ 707616 h 7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9" h="708214">
                    <a:moveTo>
                      <a:pt x="24510" y="707616"/>
                    </a:moveTo>
                    <a:lnTo>
                      <a:pt x="3264" y="683794"/>
                    </a:lnTo>
                    <a:cubicBezTo>
                      <a:pt x="127524" y="572411"/>
                      <a:pt x="198989" y="413385"/>
                      <a:pt x="198989" y="246632"/>
                    </a:cubicBezTo>
                    <a:lnTo>
                      <a:pt x="198989" y="3264"/>
                    </a:lnTo>
                    <a:lnTo>
                      <a:pt x="231180" y="3264"/>
                    </a:lnTo>
                    <a:lnTo>
                      <a:pt x="231180" y="246632"/>
                    </a:lnTo>
                    <a:cubicBezTo>
                      <a:pt x="231180" y="422398"/>
                      <a:pt x="155852" y="590439"/>
                      <a:pt x="24510" y="707616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6" name="Freeform: Shape 355" title="Timeline Left Line Items">
                <a:extLst>
                  <a:ext uri="{FF2B5EF4-FFF2-40B4-BE49-F238E27FC236}">
                    <a16:creationId xmlns:a16="http://schemas.microsoft.com/office/drawing/2014/main" id="{FB702149-67D3-41F7-B5C7-A9A91EAA8117}"/>
                  </a:ext>
                </a:extLst>
              </p:cNvPr>
              <p:cNvSpPr/>
              <p:nvPr/>
            </p:nvSpPr>
            <p:spPr>
              <a:xfrm>
                <a:off x="4069817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7" name="Freeform: Shape 356" title="Timeline Left Line Items">
                <a:extLst>
                  <a:ext uri="{FF2B5EF4-FFF2-40B4-BE49-F238E27FC236}">
                    <a16:creationId xmlns:a16="http://schemas.microsoft.com/office/drawing/2014/main" id="{6A30BD69-5A75-484E-A922-949A31669A0A}"/>
                  </a:ext>
                </a:extLst>
              </p:cNvPr>
              <p:cNvSpPr/>
              <p:nvPr/>
            </p:nvSpPr>
            <p:spPr>
              <a:xfrm>
                <a:off x="4069817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8" name="Freeform: Shape 357" title="Timeline Left Line Items">
                <a:extLst>
                  <a:ext uri="{FF2B5EF4-FFF2-40B4-BE49-F238E27FC236}">
                    <a16:creationId xmlns:a16="http://schemas.microsoft.com/office/drawing/2014/main" id="{689544A8-EEC8-42CB-82B1-6DCF80B29F53}"/>
                  </a:ext>
                </a:extLst>
              </p:cNvPr>
              <p:cNvSpPr/>
              <p:nvPr/>
            </p:nvSpPr>
            <p:spPr>
              <a:xfrm>
                <a:off x="4069817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59" name="Freeform: Shape 358" title="Timeline Left Line Items">
                <a:extLst>
                  <a:ext uri="{FF2B5EF4-FFF2-40B4-BE49-F238E27FC236}">
                    <a16:creationId xmlns:a16="http://schemas.microsoft.com/office/drawing/2014/main" id="{9F64CA09-BAC6-499E-B8EC-A8FCB85B9B31}"/>
                  </a:ext>
                </a:extLst>
              </p:cNvPr>
              <p:cNvSpPr/>
              <p:nvPr/>
            </p:nvSpPr>
            <p:spPr>
              <a:xfrm>
                <a:off x="4069817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0" name="Freeform: Shape 359" title="Timeline Left Line Items">
                <a:extLst>
                  <a:ext uri="{FF2B5EF4-FFF2-40B4-BE49-F238E27FC236}">
                    <a16:creationId xmlns:a16="http://schemas.microsoft.com/office/drawing/2014/main" id="{6E438335-14A8-4591-AA5E-0B680ECFE66B}"/>
                  </a:ext>
                </a:extLst>
              </p:cNvPr>
              <p:cNvSpPr/>
              <p:nvPr/>
            </p:nvSpPr>
            <p:spPr>
              <a:xfrm>
                <a:off x="4069817" y="1373201"/>
                <a:ext cx="238218" cy="708215"/>
              </a:xfrm>
              <a:custGeom>
                <a:avLst/>
                <a:gdLst>
                  <a:gd name="connsiteX0" fmla="*/ 35456 w 238217"/>
                  <a:gd name="connsiteY0" fmla="*/ 709547 h 708214"/>
                  <a:gd name="connsiteX1" fmla="*/ 3264 w 238217"/>
                  <a:gd name="connsiteY1" fmla="*/ 709547 h 708214"/>
                  <a:gd name="connsiteX2" fmla="*/ 3264 w 238217"/>
                  <a:gd name="connsiteY2" fmla="*/ 510603 h 708214"/>
                  <a:gd name="connsiteX3" fmla="*/ 213153 w 238217"/>
                  <a:gd name="connsiteY3" fmla="*/ 3264 h 708214"/>
                  <a:gd name="connsiteX4" fmla="*/ 235687 w 238217"/>
                  <a:gd name="connsiteY4" fmla="*/ 25798 h 708214"/>
                  <a:gd name="connsiteX5" fmla="*/ 35456 w 238217"/>
                  <a:gd name="connsiteY5" fmla="*/ 509960 h 708214"/>
                  <a:gd name="connsiteX6" fmla="*/ 35456 w 238217"/>
                  <a:gd name="connsiteY6" fmla="*/ 709547 h 7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17" h="708214">
                    <a:moveTo>
                      <a:pt x="35456" y="709547"/>
                    </a:moveTo>
                    <a:lnTo>
                      <a:pt x="3264" y="709547"/>
                    </a:lnTo>
                    <a:lnTo>
                      <a:pt x="3264" y="510603"/>
                    </a:lnTo>
                    <a:cubicBezTo>
                      <a:pt x="3264" y="319385"/>
                      <a:pt x="77948" y="139112"/>
                      <a:pt x="213153" y="3264"/>
                    </a:cubicBezTo>
                    <a:lnTo>
                      <a:pt x="235687" y="25798"/>
                    </a:lnTo>
                    <a:cubicBezTo>
                      <a:pt x="106277" y="155208"/>
                      <a:pt x="35456" y="327111"/>
                      <a:pt x="35456" y="509960"/>
                    </a:cubicBezTo>
                    <a:lnTo>
                      <a:pt x="35456" y="709547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1" name="Freeform: Shape 360" title="Timeline Left Line Items">
                <a:extLst>
                  <a:ext uri="{FF2B5EF4-FFF2-40B4-BE49-F238E27FC236}">
                    <a16:creationId xmlns:a16="http://schemas.microsoft.com/office/drawing/2014/main" id="{18D7ADE6-2B83-4F23-9358-4C8E388765A7}"/>
                  </a:ext>
                </a:extLst>
              </p:cNvPr>
              <p:cNvSpPr/>
              <p:nvPr/>
            </p:nvSpPr>
            <p:spPr>
              <a:xfrm>
                <a:off x="4280350" y="1162668"/>
                <a:ext cx="1017254" cy="238218"/>
              </a:xfrm>
              <a:custGeom>
                <a:avLst/>
                <a:gdLst>
                  <a:gd name="connsiteX0" fmla="*/ 25798 w 1017254"/>
                  <a:gd name="connsiteY0" fmla="*/ 236331 h 238217"/>
                  <a:gd name="connsiteX1" fmla="*/ 3264 w 1017254"/>
                  <a:gd name="connsiteY1" fmla="*/ 213797 h 238217"/>
                  <a:gd name="connsiteX2" fmla="*/ 510603 w 1017254"/>
                  <a:gd name="connsiteY2" fmla="*/ 3264 h 238217"/>
                  <a:gd name="connsiteX3" fmla="*/ 1017299 w 1017254"/>
                  <a:gd name="connsiteY3" fmla="*/ 212509 h 238217"/>
                  <a:gd name="connsiteX4" fmla="*/ 994765 w 1017254"/>
                  <a:gd name="connsiteY4" fmla="*/ 235043 h 238217"/>
                  <a:gd name="connsiteX5" fmla="*/ 511247 w 1017254"/>
                  <a:gd name="connsiteY5" fmla="*/ 35456 h 238217"/>
                  <a:gd name="connsiteX6" fmla="*/ 25798 w 1017254"/>
                  <a:gd name="connsiteY6" fmla="*/ 236331 h 238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254" h="238217">
                    <a:moveTo>
                      <a:pt x="25798" y="236331"/>
                    </a:moveTo>
                    <a:lnTo>
                      <a:pt x="3264" y="213797"/>
                    </a:lnTo>
                    <a:cubicBezTo>
                      <a:pt x="138469" y="77948"/>
                      <a:pt x="318741" y="3264"/>
                      <a:pt x="510603" y="3264"/>
                    </a:cubicBezTo>
                    <a:cubicBezTo>
                      <a:pt x="701821" y="3264"/>
                      <a:pt x="881451" y="77305"/>
                      <a:pt x="1017299" y="212509"/>
                    </a:cubicBezTo>
                    <a:lnTo>
                      <a:pt x="994765" y="235043"/>
                    </a:lnTo>
                    <a:cubicBezTo>
                      <a:pt x="865355" y="106277"/>
                      <a:pt x="693452" y="35456"/>
                      <a:pt x="511247" y="35456"/>
                    </a:cubicBezTo>
                    <a:cubicBezTo>
                      <a:pt x="327111" y="35456"/>
                      <a:pt x="155208" y="106921"/>
                      <a:pt x="25798" y="236331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2" name="Freeform: Shape 361" title="Timeline Left Line Items">
                <a:extLst>
                  <a:ext uri="{FF2B5EF4-FFF2-40B4-BE49-F238E27FC236}">
                    <a16:creationId xmlns:a16="http://schemas.microsoft.com/office/drawing/2014/main" id="{EA945BF0-68CD-4CBF-B400-0585FA4B6024}"/>
                  </a:ext>
                </a:extLst>
              </p:cNvPr>
              <p:cNvSpPr/>
              <p:nvPr/>
            </p:nvSpPr>
            <p:spPr>
              <a:xfrm>
                <a:off x="5271851" y="1372557"/>
                <a:ext cx="238218" cy="708215"/>
              </a:xfrm>
              <a:custGeom>
                <a:avLst/>
                <a:gdLst>
                  <a:gd name="connsiteX0" fmla="*/ 236975 w 238217"/>
                  <a:gd name="connsiteY0" fmla="*/ 710191 h 708214"/>
                  <a:gd name="connsiteX1" fmla="*/ 204783 w 238217"/>
                  <a:gd name="connsiteY1" fmla="*/ 710191 h 708214"/>
                  <a:gd name="connsiteX2" fmla="*/ 204783 w 238217"/>
                  <a:gd name="connsiteY2" fmla="*/ 511247 h 708214"/>
                  <a:gd name="connsiteX3" fmla="*/ 3264 w 238217"/>
                  <a:gd name="connsiteY3" fmla="*/ 25798 h 708214"/>
                  <a:gd name="connsiteX4" fmla="*/ 25798 w 238217"/>
                  <a:gd name="connsiteY4" fmla="*/ 3264 h 708214"/>
                  <a:gd name="connsiteX5" fmla="*/ 236975 w 238217"/>
                  <a:gd name="connsiteY5" fmla="*/ 511891 h 708214"/>
                  <a:gd name="connsiteX6" fmla="*/ 236975 w 238217"/>
                  <a:gd name="connsiteY6" fmla="*/ 710191 h 7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17" h="708214">
                    <a:moveTo>
                      <a:pt x="236975" y="710191"/>
                    </a:moveTo>
                    <a:lnTo>
                      <a:pt x="204783" y="710191"/>
                    </a:lnTo>
                    <a:lnTo>
                      <a:pt x="204783" y="511247"/>
                    </a:lnTo>
                    <a:cubicBezTo>
                      <a:pt x="204783" y="327755"/>
                      <a:pt x="133318" y="155208"/>
                      <a:pt x="3264" y="25798"/>
                    </a:cubicBezTo>
                    <a:lnTo>
                      <a:pt x="25798" y="3264"/>
                    </a:lnTo>
                    <a:cubicBezTo>
                      <a:pt x="161646" y="139112"/>
                      <a:pt x="236975" y="319385"/>
                      <a:pt x="236975" y="511891"/>
                    </a:cubicBezTo>
                    <a:lnTo>
                      <a:pt x="236975" y="710191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3" name="Freeform: Shape 362" title="Timeline Left Line Items">
                <a:extLst>
                  <a:ext uri="{FF2B5EF4-FFF2-40B4-BE49-F238E27FC236}">
                    <a16:creationId xmlns:a16="http://schemas.microsoft.com/office/drawing/2014/main" id="{8B3ED764-FACC-40AC-BCCE-6864D86DB24F}"/>
                  </a:ext>
                </a:extLst>
              </p:cNvPr>
              <p:cNvSpPr/>
              <p:nvPr/>
            </p:nvSpPr>
            <p:spPr>
              <a:xfrm>
                <a:off x="5473370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4" name="Freeform: Shape 363" title="Timeline Left Line Items">
                <a:extLst>
                  <a:ext uri="{FF2B5EF4-FFF2-40B4-BE49-F238E27FC236}">
                    <a16:creationId xmlns:a16="http://schemas.microsoft.com/office/drawing/2014/main" id="{08EE6F47-1E88-4D9D-B1F2-59632321A880}"/>
                  </a:ext>
                </a:extLst>
              </p:cNvPr>
              <p:cNvSpPr/>
              <p:nvPr/>
            </p:nvSpPr>
            <p:spPr>
              <a:xfrm>
                <a:off x="5473370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5" name="Freeform: Shape 364" title="Timeline Left Line Items">
                <a:extLst>
                  <a:ext uri="{FF2B5EF4-FFF2-40B4-BE49-F238E27FC236}">
                    <a16:creationId xmlns:a16="http://schemas.microsoft.com/office/drawing/2014/main" id="{B354AAB9-76D6-4C9A-A7DA-DC30404B4414}"/>
                  </a:ext>
                </a:extLst>
              </p:cNvPr>
              <p:cNvSpPr/>
              <p:nvPr/>
            </p:nvSpPr>
            <p:spPr>
              <a:xfrm>
                <a:off x="5473370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6" name="Freeform: Shape 365" title="Timeline Left Line Items">
                <a:extLst>
                  <a:ext uri="{FF2B5EF4-FFF2-40B4-BE49-F238E27FC236}">
                    <a16:creationId xmlns:a16="http://schemas.microsoft.com/office/drawing/2014/main" id="{CBF6409F-9348-4BBA-9DF5-41E1AB1A0E7F}"/>
                  </a:ext>
                </a:extLst>
              </p:cNvPr>
              <p:cNvSpPr/>
              <p:nvPr/>
            </p:nvSpPr>
            <p:spPr>
              <a:xfrm>
                <a:off x="5473370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7" name="Freeform: Shape 366" title="Timeline Left Line Items">
                <a:extLst>
                  <a:ext uri="{FF2B5EF4-FFF2-40B4-BE49-F238E27FC236}">
                    <a16:creationId xmlns:a16="http://schemas.microsoft.com/office/drawing/2014/main" id="{EA19FDD1-1ED1-4FFD-9905-FF237B8A35E0}"/>
                  </a:ext>
                </a:extLst>
              </p:cNvPr>
              <p:cNvSpPr/>
              <p:nvPr/>
            </p:nvSpPr>
            <p:spPr>
              <a:xfrm>
                <a:off x="5473370" y="4677989"/>
                <a:ext cx="231779" cy="708215"/>
              </a:xfrm>
              <a:custGeom>
                <a:avLst/>
                <a:gdLst>
                  <a:gd name="connsiteX0" fmla="*/ 208646 w 231779"/>
                  <a:gd name="connsiteY0" fmla="*/ 706328 h 708214"/>
                  <a:gd name="connsiteX1" fmla="*/ 3264 w 231779"/>
                  <a:gd name="connsiteY1" fmla="*/ 245989 h 708214"/>
                  <a:gd name="connsiteX2" fmla="*/ 3264 w 231779"/>
                  <a:gd name="connsiteY2" fmla="*/ 3264 h 708214"/>
                  <a:gd name="connsiteX3" fmla="*/ 35456 w 231779"/>
                  <a:gd name="connsiteY3" fmla="*/ 3264 h 708214"/>
                  <a:gd name="connsiteX4" fmla="*/ 35456 w 231779"/>
                  <a:gd name="connsiteY4" fmla="*/ 246632 h 708214"/>
                  <a:gd name="connsiteX5" fmla="*/ 230536 w 231779"/>
                  <a:gd name="connsiteY5" fmla="*/ 683150 h 708214"/>
                  <a:gd name="connsiteX6" fmla="*/ 208646 w 231779"/>
                  <a:gd name="connsiteY6" fmla="*/ 706328 h 7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9" h="708214">
                    <a:moveTo>
                      <a:pt x="208646" y="706328"/>
                    </a:moveTo>
                    <a:cubicBezTo>
                      <a:pt x="77949" y="589151"/>
                      <a:pt x="3264" y="421755"/>
                      <a:pt x="3264" y="245989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12741"/>
                      <a:pt x="106277" y="571767"/>
                      <a:pt x="230536" y="683150"/>
                    </a:cubicBezTo>
                    <a:lnTo>
                      <a:pt x="208646" y="706328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8" name="Freeform: Shape 367" title="Timeline Left Line Items">
                <a:extLst>
                  <a:ext uri="{FF2B5EF4-FFF2-40B4-BE49-F238E27FC236}">
                    <a16:creationId xmlns:a16="http://schemas.microsoft.com/office/drawing/2014/main" id="{3973D479-CDEE-4C15-886C-4E7100D037C7}"/>
                  </a:ext>
                </a:extLst>
              </p:cNvPr>
              <p:cNvSpPr/>
              <p:nvPr/>
            </p:nvSpPr>
            <p:spPr>
              <a:xfrm>
                <a:off x="5678752" y="5357232"/>
                <a:ext cx="824105" cy="186711"/>
              </a:xfrm>
              <a:custGeom>
                <a:avLst/>
                <a:gdLst>
                  <a:gd name="connsiteX0" fmla="*/ 415316 w 824104"/>
                  <a:gd name="connsiteY0" fmla="*/ 184825 h 186711"/>
                  <a:gd name="connsiteX1" fmla="*/ 3264 w 824104"/>
                  <a:gd name="connsiteY1" fmla="*/ 27086 h 186711"/>
                  <a:gd name="connsiteX2" fmla="*/ 24510 w 824104"/>
                  <a:gd name="connsiteY2" fmla="*/ 3264 h 186711"/>
                  <a:gd name="connsiteX3" fmla="*/ 415316 w 824104"/>
                  <a:gd name="connsiteY3" fmla="*/ 152633 h 186711"/>
                  <a:gd name="connsiteX4" fmla="*/ 804190 w 824104"/>
                  <a:gd name="connsiteY4" fmla="*/ 5195 h 186711"/>
                  <a:gd name="connsiteX5" fmla="*/ 825437 w 824104"/>
                  <a:gd name="connsiteY5" fmla="*/ 29017 h 186711"/>
                  <a:gd name="connsiteX6" fmla="*/ 415316 w 824104"/>
                  <a:gd name="connsiteY6" fmla="*/ 184825 h 18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4104" h="186711">
                    <a:moveTo>
                      <a:pt x="415316" y="184825"/>
                    </a:moveTo>
                    <a:cubicBezTo>
                      <a:pt x="262728" y="184825"/>
                      <a:pt x="116578" y="128811"/>
                      <a:pt x="3264" y="27086"/>
                    </a:cubicBezTo>
                    <a:lnTo>
                      <a:pt x="24510" y="3264"/>
                    </a:lnTo>
                    <a:cubicBezTo>
                      <a:pt x="132030" y="99839"/>
                      <a:pt x="270454" y="152633"/>
                      <a:pt x="415316" y="152633"/>
                    </a:cubicBezTo>
                    <a:cubicBezTo>
                      <a:pt x="558891" y="152633"/>
                      <a:pt x="696671" y="100482"/>
                      <a:pt x="804190" y="5195"/>
                    </a:cubicBezTo>
                    <a:lnTo>
                      <a:pt x="825437" y="29017"/>
                    </a:lnTo>
                    <a:cubicBezTo>
                      <a:pt x="712767" y="129455"/>
                      <a:pt x="566617" y="184825"/>
                      <a:pt x="415316" y="18482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69" name="Freeform: Shape 368" title="Timeline Left Line Items">
                <a:extLst>
                  <a:ext uri="{FF2B5EF4-FFF2-40B4-BE49-F238E27FC236}">
                    <a16:creationId xmlns:a16="http://schemas.microsoft.com/office/drawing/2014/main" id="{54EC4AED-16FC-4479-8166-FD128F47014D}"/>
                  </a:ext>
                </a:extLst>
              </p:cNvPr>
              <p:cNvSpPr/>
              <p:nvPr/>
            </p:nvSpPr>
            <p:spPr>
              <a:xfrm>
                <a:off x="6479679" y="4677989"/>
                <a:ext cx="231779" cy="708215"/>
              </a:xfrm>
              <a:custGeom>
                <a:avLst/>
                <a:gdLst>
                  <a:gd name="connsiteX0" fmla="*/ 24511 w 231779"/>
                  <a:gd name="connsiteY0" fmla="*/ 708260 h 708214"/>
                  <a:gd name="connsiteX1" fmla="*/ 3264 w 231779"/>
                  <a:gd name="connsiteY1" fmla="*/ 684438 h 708214"/>
                  <a:gd name="connsiteX2" fmla="*/ 200277 w 231779"/>
                  <a:gd name="connsiteY2" fmla="*/ 246632 h 708214"/>
                  <a:gd name="connsiteX3" fmla="*/ 200277 w 231779"/>
                  <a:gd name="connsiteY3" fmla="*/ 3264 h 708214"/>
                  <a:gd name="connsiteX4" fmla="*/ 232468 w 231779"/>
                  <a:gd name="connsiteY4" fmla="*/ 3264 h 708214"/>
                  <a:gd name="connsiteX5" fmla="*/ 232468 w 231779"/>
                  <a:gd name="connsiteY5" fmla="*/ 246632 h 708214"/>
                  <a:gd name="connsiteX6" fmla="*/ 24511 w 231779"/>
                  <a:gd name="connsiteY6" fmla="*/ 708260 h 7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9" h="708214">
                    <a:moveTo>
                      <a:pt x="24511" y="708260"/>
                    </a:moveTo>
                    <a:lnTo>
                      <a:pt x="3264" y="684438"/>
                    </a:lnTo>
                    <a:cubicBezTo>
                      <a:pt x="128167" y="573055"/>
                      <a:pt x="200277" y="413385"/>
                      <a:pt x="200277" y="246632"/>
                    </a:cubicBezTo>
                    <a:lnTo>
                      <a:pt x="200277" y="3264"/>
                    </a:lnTo>
                    <a:lnTo>
                      <a:pt x="232468" y="3264"/>
                    </a:lnTo>
                    <a:lnTo>
                      <a:pt x="232468" y="246632"/>
                    </a:lnTo>
                    <a:cubicBezTo>
                      <a:pt x="232468" y="423042"/>
                      <a:pt x="156496" y="591082"/>
                      <a:pt x="24511" y="708260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0" name="Freeform: Shape 369" title="Timeline Left Line Items">
                <a:extLst>
                  <a:ext uri="{FF2B5EF4-FFF2-40B4-BE49-F238E27FC236}">
                    <a16:creationId xmlns:a16="http://schemas.microsoft.com/office/drawing/2014/main" id="{E69D5E3F-D4F5-44E6-A877-161BCB71FA37}"/>
                  </a:ext>
                </a:extLst>
              </p:cNvPr>
              <p:cNvSpPr/>
              <p:nvPr/>
            </p:nvSpPr>
            <p:spPr>
              <a:xfrm>
                <a:off x="6676691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1" name="Freeform: Shape 370" title="Timeline Left Line Items">
                <a:extLst>
                  <a:ext uri="{FF2B5EF4-FFF2-40B4-BE49-F238E27FC236}">
                    <a16:creationId xmlns:a16="http://schemas.microsoft.com/office/drawing/2014/main" id="{B804609E-E213-4F6C-8BBF-FB0CCCDE502D}"/>
                  </a:ext>
                </a:extLst>
              </p:cNvPr>
              <p:cNvSpPr/>
              <p:nvPr/>
            </p:nvSpPr>
            <p:spPr>
              <a:xfrm>
                <a:off x="6676691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2" name="Freeform: Shape 371" title="Timeline Left Line Items">
                <a:extLst>
                  <a:ext uri="{FF2B5EF4-FFF2-40B4-BE49-F238E27FC236}">
                    <a16:creationId xmlns:a16="http://schemas.microsoft.com/office/drawing/2014/main" id="{59684D34-0E21-4EA1-8364-C6046ED4ECB1}"/>
                  </a:ext>
                </a:extLst>
              </p:cNvPr>
              <p:cNvSpPr/>
              <p:nvPr/>
            </p:nvSpPr>
            <p:spPr>
              <a:xfrm>
                <a:off x="6676691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3" name="Freeform: Shape 372" title="Timeline Left Line Items">
                <a:extLst>
                  <a:ext uri="{FF2B5EF4-FFF2-40B4-BE49-F238E27FC236}">
                    <a16:creationId xmlns:a16="http://schemas.microsoft.com/office/drawing/2014/main" id="{28F9E592-2B0D-4867-A729-1E0A71E7D6A7}"/>
                  </a:ext>
                </a:extLst>
              </p:cNvPr>
              <p:cNvSpPr/>
              <p:nvPr/>
            </p:nvSpPr>
            <p:spPr>
              <a:xfrm>
                <a:off x="6676691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4" name="Freeform: Shape 373" title="Timeline Left Line Items">
                <a:extLst>
                  <a:ext uri="{FF2B5EF4-FFF2-40B4-BE49-F238E27FC236}">
                    <a16:creationId xmlns:a16="http://schemas.microsoft.com/office/drawing/2014/main" id="{0F674B00-98CD-4257-BE1D-34B0C84286C4}"/>
                  </a:ext>
                </a:extLst>
              </p:cNvPr>
              <p:cNvSpPr/>
              <p:nvPr/>
            </p:nvSpPr>
            <p:spPr>
              <a:xfrm>
                <a:off x="6676692" y="1360324"/>
                <a:ext cx="251094" cy="721092"/>
              </a:xfrm>
              <a:custGeom>
                <a:avLst/>
                <a:gdLst>
                  <a:gd name="connsiteX0" fmla="*/ 35456 w 251094"/>
                  <a:gd name="connsiteY0" fmla="*/ 722424 h 721091"/>
                  <a:gd name="connsiteX1" fmla="*/ 3264 w 251094"/>
                  <a:gd name="connsiteY1" fmla="*/ 722424 h 721091"/>
                  <a:gd name="connsiteX2" fmla="*/ 3264 w 251094"/>
                  <a:gd name="connsiteY2" fmla="*/ 523480 h 721091"/>
                  <a:gd name="connsiteX3" fmla="*/ 226674 w 251094"/>
                  <a:gd name="connsiteY3" fmla="*/ 3264 h 721091"/>
                  <a:gd name="connsiteX4" fmla="*/ 248564 w 251094"/>
                  <a:gd name="connsiteY4" fmla="*/ 26442 h 721091"/>
                  <a:gd name="connsiteX5" fmla="*/ 34811 w 251094"/>
                  <a:gd name="connsiteY5" fmla="*/ 523480 h 721091"/>
                  <a:gd name="connsiteX6" fmla="*/ 34811 w 251094"/>
                  <a:gd name="connsiteY6" fmla="*/ 722424 h 72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94" h="721091">
                    <a:moveTo>
                      <a:pt x="35456" y="722424"/>
                    </a:moveTo>
                    <a:lnTo>
                      <a:pt x="3264" y="722424"/>
                    </a:lnTo>
                    <a:lnTo>
                      <a:pt x="3264" y="523480"/>
                    </a:lnTo>
                    <a:cubicBezTo>
                      <a:pt x="3264" y="324536"/>
                      <a:pt x="82455" y="139756"/>
                      <a:pt x="226674" y="3264"/>
                    </a:cubicBezTo>
                    <a:lnTo>
                      <a:pt x="248564" y="26442"/>
                    </a:lnTo>
                    <a:cubicBezTo>
                      <a:pt x="110784" y="157140"/>
                      <a:pt x="34811" y="333550"/>
                      <a:pt x="34811" y="523480"/>
                    </a:cubicBezTo>
                    <a:lnTo>
                      <a:pt x="34811" y="72242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5" name="Freeform: Shape 374" title="Timeline Left Line Items">
                <a:extLst>
                  <a:ext uri="{FF2B5EF4-FFF2-40B4-BE49-F238E27FC236}">
                    <a16:creationId xmlns:a16="http://schemas.microsoft.com/office/drawing/2014/main" id="{1747E604-6AD2-4A13-85FB-D4381691C839}"/>
                  </a:ext>
                </a:extLst>
              </p:cNvPr>
              <p:cNvSpPr/>
              <p:nvPr/>
            </p:nvSpPr>
            <p:spPr>
              <a:xfrm>
                <a:off x="6900101" y="1162668"/>
                <a:ext cx="991501" cy="225341"/>
              </a:xfrm>
              <a:custGeom>
                <a:avLst/>
                <a:gdLst>
                  <a:gd name="connsiteX0" fmla="*/ 25154 w 991500"/>
                  <a:gd name="connsiteY0" fmla="*/ 223454 h 225341"/>
                  <a:gd name="connsiteX1" fmla="*/ 3264 w 991500"/>
                  <a:gd name="connsiteY1" fmla="*/ 200276 h 225341"/>
                  <a:gd name="connsiteX2" fmla="*/ 497083 w 991500"/>
                  <a:gd name="connsiteY2" fmla="*/ 3264 h 225341"/>
                  <a:gd name="connsiteX3" fmla="*/ 988970 w 991500"/>
                  <a:gd name="connsiteY3" fmla="*/ 198345 h 225341"/>
                  <a:gd name="connsiteX4" fmla="*/ 967080 w 991500"/>
                  <a:gd name="connsiteY4" fmla="*/ 221523 h 225341"/>
                  <a:gd name="connsiteX5" fmla="*/ 497083 w 991500"/>
                  <a:gd name="connsiteY5" fmla="*/ 35456 h 225341"/>
                  <a:gd name="connsiteX6" fmla="*/ 25154 w 991500"/>
                  <a:gd name="connsiteY6" fmla="*/ 223454 h 22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500" h="225341">
                    <a:moveTo>
                      <a:pt x="25154" y="223454"/>
                    </a:moveTo>
                    <a:lnTo>
                      <a:pt x="3264" y="200276"/>
                    </a:lnTo>
                    <a:cubicBezTo>
                      <a:pt x="137181" y="73442"/>
                      <a:pt x="312947" y="3264"/>
                      <a:pt x="497083" y="3264"/>
                    </a:cubicBezTo>
                    <a:cubicBezTo>
                      <a:pt x="680575" y="3264"/>
                      <a:pt x="855053" y="72798"/>
                      <a:pt x="988970" y="198345"/>
                    </a:cubicBezTo>
                    <a:lnTo>
                      <a:pt x="967080" y="221523"/>
                    </a:lnTo>
                    <a:cubicBezTo>
                      <a:pt x="839601" y="101770"/>
                      <a:pt x="672849" y="35456"/>
                      <a:pt x="497083" y="35456"/>
                    </a:cubicBezTo>
                    <a:cubicBezTo>
                      <a:pt x="320673" y="35456"/>
                      <a:pt x="153277" y="102414"/>
                      <a:pt x="25154" y="223454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6" name="Freeform: Shape 375" title="Timeline Left Line Items">
                <a:extLst>
                  <a:ext uri="{FF2B5EF4-FFF2-40B4-BE49-F238E27FC236}">
                    <a16:creationId xmlns:a16="http://schemas.microsoft.com/office/drawing/2014/main" id="{381F5922-A036-48D4-8BCD-D6B8F9AC13EF}"/>
                  </a:ext>
                </a:extLst>
              </p:cNvPr>
              <p:cNvSpPr/>
              <p:nvPr/>
            </p:nvSpPr>
            <p:spPr>
              <a:xfrm>
                <a:off x="7863917" y="1358393"/>
                <a:ext cx="251094" cy="727530"/>
              </a:xfrm>
              <a:custGeom>
                <a:avLst/>
                <a:gdLst>
                  <a:gd name="connsiteX0" fmla="*/ 251139 w 251094"/>
                  <a:gd name="connsiteY0" fmla="*/ 724355 h 727529"/>
                  <a:gd name="connsiteX1" fmla="*/ 218948 w 251094"/>
                  <a:gd name="connsiteY1" fmla="*/ 724355 h 727529"/>
                  <a:gd name="connsiteX2" fmla="*/ 218948 w 251094"/>
                  <a:gd name="connsiteY2" fmla="*/ 525411 h 727529"/>
                  <a:gd name="connsiteX3" fmla="*/ 3264 w 251094"/>
                  <a:gd name="connsiteY3" fmla="*/ 26442 h 727529"/>
                  <a:gd name="connsiteX4" fmla="*/ 25154 w 251094"/>
                  <a:gd name="connsiteY4" fmla="*/ 3264 h 727529"/>
                  <a:gd name="connsiteX5" fmla="*/ 251139 w 251094"/>
                  <a:gd name="connsiteY5" fmla="*/ 526055 h 727529"/>
                  <a:gd name="connsiteX6" fmla="*/ 251139 w 251094"/>
                  <a:gd name="connsiteY6" fmla="*/ 724355 h 72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94" h="727529">
                    <a:moveTo>
                      <a:pt x="251139" y="724355"/>
                    </a:moveTo>
                    <a:lnTo>
                      <a:pt x="218948" y="724355"/>
                    </a:lnTo>
                    <a:lnTo>
                      <a:pt x="218948" y="525411"/>
                    </a:lnTo>
                    <a:cubicBezTo>
                      <a:pt x="218948" y="334193"/>
                      <a:pt x="142332" y="157140"/>
                      <a:pt x="3264" y="26442"/>
                    </a:cubicBezTo>
                    <a:lnTo>
                      <a:pt x="25154" y="3264"/>
                    </a:lnTo>
                    <a:cubicBezTo>
                      <a:pt x="170660" y="140400"/>
                      <a:pt x="251139" y="325824"/>
                      <a:pt x="251139" y="526055"/>
                    </a:cubicBezTo>
                    <a:lnTo>
                      <a:pt x="251139" y="724355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7" name="Freeform: Shape 376" title="Timeline Left Line Items">
                <a:extLst>
                  <a:ext uri="{FF2B5EF4-FFF2-40B4-BE49-F238E27FC236}">
                    <a16:creationId xmlns:a16="http://schemas.microsoft.com/office/drawing/2014/main" id="{2341859D-D2C8-43C0-8674-72715AC6FF26}"/>
                  </a:ext>
                </a:extLst>
              </p:cNvPr>
              <p:cNvSpPr/>
              <p:nvPr/>
            </p:nvSpPr>
            <p:spPr>
              <a:xfrm>
                <a:off x="8079601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8" name="Freeform: Shape 377" title="Timeline Left Line Items">
                <a:extLst>
                  <a:ext uri="{FF2B5EF4-FFF2-40B4-BE49-F238E27FC236}">
                    <a16:creationId xmlns:a16="http://schemas.microsoft.com/office/drawing/2014/main" id="{63694B5C-EDE3-412B-A4A0-35396535CCD7}"/>
                  </a:ext>
                </a:extLst>
              </p:cNvPr>
              <p:cNvSpPr/>
              <p:nvPr/>
            </p:nvSpPr>
            <p:spPr>
              <a:xfrm>
                <a:off x="8079601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79" name="Freeform: Shape 378" title="Timeline Left Line Items">
                <a:extLst>
                  <a:ext uri="{FF2B5EF4-FFF2-40B4-BE49-F238E27FC236}">
                    <a16:creationId xmlns:a16="http://schemas.microsoft.com/office/drawing/2014/main" id="{1AA109F8-02DC-4574-BAA3-5575D8439664}"/>
                  </a:ext>
                </a:extLst>
              </p:cNvPr>
              <p:cNvSpPr/>
              <p:nvPr/>
            </p:nvSpPr>
            <p:spPr>
              <a:xfrm>
                <a:off x="8079601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0" name="Freeform: Shape 379" title="Timeline Left Line Items">
                <a:extLst>
                  <a:ext uri="{FF2B5EF4-FFF2-40B4-BE49-F238E27FC236}">
                    <a16:creationId xmlns:a16="http://schemas.microsoft.com/office/drawing/2014/main" id="{43E72A52-AF91-4A5A-B32A-8E6F2D0DFF97}"/>
                  </a:ext>
                </a:extLst>
              </p:cNvPr>
              <p:cNvSpPr/>
              <p:nvPr/>
            </p:nvSpPr>
            <p:spPr>
              <a:xfrm>
                <a:off x="8079601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1" name="Freeform: Shape 380" title="Timeline Left Line Items">
                <a:extLst>
                  <a:ext uri="{FF2B5EF4-FFF2-40B4-BE49-F238E27FC236}">
                    <a16:creationId xmlns:a16="http://schemas.microsoft.com/office/drawing/2014/main" id="{98DC8E8A-8117-44DA-B1F0-6394B9E0E01E}"/>
                  </a:ext>
                </a:extLst>
              </p:cNvPr>
              <p:cNvSpPr/>
              <p:nvPr/>
            </p:nvSpPr>
            <p:spPr>
              <a:xfrm>
                <a:off x="8079601" y="4677989"/>
                <a:ext cx="218903" cy="695338"/>
              </a:xfrm>
              <a:custGeom>
                <a:avLst/>
                <a:gdLst>
                  <a:gd name="connsiteX0" fmla="*/ 193838 w 218902"/>
                  <a:gd name="connsiteY0" fmla="*/ 692164 h 695338"/>
                  <a:gd name="connsiteX1" fmla="*/ 3264 w 218902"/>
                  <a:gd name="connsiteY1" fmla="*/ 245989 h 695338"/>
                  <a:gd name="connsiteX2" fmla="*/ 3264 w 218902"/>
                  <a:gd name="connsiteY2" fmla="*/ 3264 h 695338"/>
                  <a:gd name="connsiteX3" fmla="*/ 35456 w 218902"/>
                  <a:gd name="connsiteY3" fmla="*/ 3264 h 695338"/>
                  <a:gd name="connsiteX4" fmla="*/ 35456 w 218902"/>
                  <a:gd name="connsiteY4" fmla="*/ 246632 h 695338"/>
                  <a:gd name="connsiteX5" fmla="*/ 215728 w 218902"/>
                  <a:gd name="connsiteY5" fmla="*/ 669630 h 695338"/>
                  <a:gd name="connsiteX6" fmla="*/ 193838 w 218902"/>
                  <a:gd name="connsiteY6" fmla="*/ 692164 h 69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902" h="695338">
                    <a:moveTo>
                      <a:pt x="193838" y="692164"/>
                    </a:moveTo>
                    <a:cubicBezTo>
                      <a:pt x="70866" y="574343"/>
                      <a:pt x="3264" y="415960"/>
                      <a:pt x="3264" y="245989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07590"/>
                      <a:pt x="99195" y="557603"/>
                      <a:pt x="215728" y="669630"/>
                    </a:cubicBezTo>
                    <a:lnTo>
                      <a:pt x="193838" y="69216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2" name="Freeform: Shape 381" title="Timeline Left Line Items">
                <a:extLst>
                  <a:ext uri="{FF2B5EF4-FFF2-40B4-BE49-F238E27FC236}">
                    <a16:creationId xmlns:a16="http://schemas.microsoft.com/office/drawing/2014/main" id="{24876E09-946C-4672-B9BF-BD871A5B243F}"/>
                  </a:ext>
                </a:extLst>
              </p:cNvPr>
              <p:cNvSpPr/>
              <p:nvPr/>
            </p:nvSpPr>
            <p:spPr>
              <a:xfrm>
                <a:off x="8270175" y="5343711"/>
                <a:ext cx="856296" cy="199588"/>
              </a:xfrm>
              <a:custGeom>
                <a:avLst/>
                <a:gdLst>
                  <a:gd name="connsiteX0" fmla="*/ 430768 w 856296"/>
                  <a:gd name="connsiteY0" fmla="*/ 198345 h 199587"/>
                  <a:gd name="connsiteX1" fmla="*/ 3264 w 856296"/>
                  <a:gd name="connsiteY1" fmla="*/ 26442 h 199587"/>
                  <a:gd name="connsiteX2" fmla="*/ 25798 w 856296"/>
                  <a:gd name="connsiteY2" fmla="*/ 3264 h 199587"/>
                  <a:gd name="connsiteX3" fmla="*/ 430768 w 856296"/>
                  <a:gd name="connsiteY3" fmla="*/ 166153 h 199587"/>
                  <a:gd name="connsiteX4" fmla="*/ 833807 w 856296"/>
                  <a:gd name="connsiteY4" fmla="*/ 5195 h 199587"/>
                  <a:gd name="connsiteX5" fmla="*/ 855697 w 856296"/>
                  <a:gd name="connsiteY5" fmla="*/ 28373 h 199587"/>
                  <a:gd name="connsiteX6" fmla="*/ 430768 w 856296"/>
                  <a:gd name="connsiteY6" fmla="*/ 198345 h 19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296" h="199587">
                    <a:moveTo>
                      <a:pt x="430768" y="198345"/>
                    </a:moveTo>
                    <a:cubicBezTo>
                      <a:pt x="270454" y="198345"/>
                      <a:pt x="118510" y="137181"/>
                      <a:pt x="3264" y="26442"/>
                    </a:cubicBezTo>
                    <a:lnTo>
                      <a:pt x="25798" y="3264"/>
                    </a:lnTo>
                    <a:cubicBezTo>
                      <a:pt x="135249" y="108208"/>
                      <a:pt x="279468" y="166153"/>
                      <a:pt x="430768" y="166153"/>
                    </a:cubicBezTo>
                    <a:cubicBezTo>
                      <a:pt x="581425" y="166153"/>
                      <a:pt x="724355" y="108852"/>
                      <a:pt x="833807" y="5195"/>
                    </a:cubicBezTo>
                    <a:lnTo>
                      <a:pt x="855697" y="28373"/>
                    </a:lnTo>
                    <a:cubicBezTo>
                      <a:pt x="740451" y="137825"/>
                      <a:pt x="589795" y="198345"/>
                      <a:pt x="430768" y="19834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3" name="Freeform: Shape 382" title="Timeline Left Line Items">
                <a:extLst>
                  <a:ext uri="{FF2B5EF4-FFF2-40B4-BE49-F238E27FC236}">
                    <a16:creationId xmlns:a16="http://schemas.microsoft.com/office/drawing/2014/main" id="{BBA36C42-D04C-4919-A3CD-1DA63D0E8F80}"/>
                  </a:ext>
                </a:extLst>
              </p:cNvPr>
              <p:cNvSpPr/>
              <p:nvPr/>
            </p:nvSpPr>
            <p:spPr>
              <a:xfrm>
                <a:off x="9100718" y="4677989"/>
                <a:ext cx="218903" cy="695338"/>
              </a:xfrm>
              <a:custGeom>
                <a:avLst/>
                <a:gdLst>
                  <a:gd name="connsiteX0" fmla="*/ 25154 w 218902"/>
                  <a:gd name="connsiteY0" fmla="*/ 694739 h 695338"/>
                  <a:gd name="connsiteX1" fmla="*/ 3264 w 218902"/>
                  <a:gd name="connsiteY1" fmla="*/ 671561 h 695338"/>
                  <a:gd name="connsiteX2" fmla="*/ 185469 w 218902"/>
                  <a:gd name="connsiteY2" fmla="*/ 246632 h 695338"/>
                  <a:gd name="connsiteX3" fmla="*/ 185469 w 218902"/>
                  <a:gd name="connsiteY3" fmla="*/ 3264 h 695338"/>
                  <a:gd name="connsiteX4" fmla="*/ 217660 w 218902"/>
                  <a:gd name="connsiteY4" fmla="*/ 3264 h 695338"/>
                  <a:gd name="connsiteX5" fmla="*/ 217660 w 218902"/>
                  <a:gd name="connsiteY5" fmla="*/ 246632 h 695338"/>
                  <a:gd name="connsiteX6" fmla="*/ 25154 w 218902"/>
                  <a:gd name="connsiteY6" fmla="*/ 694739 h 69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902" h="695338">
                    <a:moveTo>
                      <a:pt x="25154" y="694739"/>
                    </a:moveTo>
                    <a:lnTo>
                      <a:pt x="3264" y="671561"/>
                    </a:lnTo>
                    <a:cubicBezTo>
                      <a:pt x="121085" y="559535"/>
                      <a:pt x="185469" y="408878"/>
                      <a:pt x="185469" y="246632"/>
                    </a:cubicBezTo>
                    <a:lnTo>
                      <a:pt x="185469" y="3264"/>
                    </a:lnTo>
                    <a:lnTo>
                      <a:pt x="217660" y="3264"/>
                    </a:lnTo>
                    <a:lnTo>
                      <a:pt x="217660" y="246632"/>
                    </a:lnTo>
                    <a:cubicBezTo>
                      <a:pt x="217660" y="417248"/>
                      <a:pt x="149414" y="576274"/>
                      <a:pt x="25154" y="694739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4" name="Freeform: Shape 383" title="Timeline Left Line Items">
                <a:extLst>
                  <a:ext uri="{FF2B5EF4-FFF2-40B4-BE49-F238E27FC236}">
                    <a16:creationId xmlns:a16="http://schemas.microsoft.com/office/drawing/2014/main" id="{59AE82E5-6DB9-4CA8-85FF-C98FA71283DF}"/>
                  </a:ext>
                </a:extLst>
              </p:cNvPr>
              <p:cNvSpPr/>
              <p:nvPr/>
            </p:nvSpPr>
            <p:spPr>
              <a:xfrm>
                <a:off x="9282922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5" name="Freeform: Shape 384" title="Timeline Left Line Items">
                <a:extLst>
                  <a:ext uri="{FF2B5EF4-FFF2-40B4-BE49-F238E27FC236}">
                    <a16:creationId xmlns:a16="http://schemas.microsoft.com/office/drawing/2014/main" id="{5DC7E52D-8692-4729-9EDB-0AEA37603F44}"/>
                  </a:ext>
                </a:extLst>
              </p:cNvPr>
              <p:cNvSpPr/>
              <p:nvPr/>
            </p:nvSpPr>
            <p:spPr>
              <a:xfrm>
                <a:off x="9282922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6" name="Freeform: Shape 385" title="Timeline Left Line Items">
                <a:extLst>
                  <a:ext uri="{FF2B5EF4-FFF2-40B4-BE49-F238E27FC236}">
                    <a16:creationId xmlns:a16="http://schemas.microsoft.com/office/drawing/2014/main" id="{0ECEA1E9-3C84-44F8-A1CD-300AED7F9450}"/>
                  </a:ext>
                </a:extLst>
              </p:cNvPr>
              <p:cNvSpPr/>
              <p:nvPr/>
            </p:nvSpPr>
            <p:spPr>
              <a:xfrm>
                <a:off x="9282922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7" name="Freeform: Shape 386" title="Timeline Left Line Items">
                <a:extLst>
                  <a:ext uri="{FF2B5EF4-FFF2-40B4-BE49-F238E27FC236}">
                    <a16:creationId xmlns:a16="http://schemas.microsoft.com/office/drawing/2014/main" id="{2C65DE18-58FF-40BD-B900-75F0ADA9B329}"/>
                  </a:ext>
                </a:extLst>
              </p:cNvPr>
              <p:cNvSpPr/>
              <p:nvPr/>
            </p:nvSpPr>
            <p:spPr>
              <a:xfrm>
                <a:off x="9282922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8" name="Freeform: Shape 387" title="Timeline Left Line Items">
                <a:extLst>
                  <a:ext uri="{FF2B5EF4-FFF2-40B4-BE49-F238E27FC236}">
                    <a16:creationId xmlns:a16="http://schemas.microsoft.com/office/drawing/2014/main" id="{87D6800F-265E-4A05-B2ED-0486044841A4}"/>
                  </a:ext>
                </a:extLst>
              </p:cNvPr>
              <p:cNvSpPr/>
              <p:nvPr/>
            </p:nvSpPr>
            <p:spPr>
              <a:xfrm>
                <a:off x="9282922" y="1358393"/>
                <a:ext cx="251094" cy="727530"/>
              </a:xfrm>
              <a:custGeom>
                <a:avLst/>
                <a:gdLst>
                  <a:gd name="connsiteX0" fmla="*/ 35456 w 251094"/>
                  <a:gd name="connsiteY0" fmla="*/ 724355 h 727529"/>
                  <a:gd name="connsiteX1" fmla="*/ 3264 w 251094"/>
                  <a:gd name="connsiteY1" fmla="*/ 724355 h 727529"/>
                  <a:gd name="connsiteX2" fmla="*/ 3264 w 251094"/>
                  <a:gd name="connsiteY2" fmla="*/ 525411 h 727529"/>
                  <a:gd name="connsiteX3" fmla="*/ 228605 w 251094"/>
                  <a:gd name="connsiteY3" fmla="*/ 3264 h 727529"/>
                  <a:gd name="connsiteX4" fmla="*/ 250495 w 251094"/>
                  <a:gd name="connsiteY4" fmla="*/ 26442 h 727529"/>
                  <a:gd name="connsiteX5" fmla="*/ 34812 w 251094"/>
                  <a:gd name="connsiteY5" fmla="*/ 525411 h 727529"/>
                  <a:gd name="connsiteX6" fmla="*/ 34812 w 251094"/>
                  <a:gd name="connsiteY6" fmla="*/ 724355 h 72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94" h="727529">
                    <a:moveTo>
                      <a:pt x="35456" y="724355"/>
                    </a:moveTo>
                    <a:lnTo>
                      <a:pt x="3264" y="724355"/>
                    </a:lnTo>
                    <a:lnTo>
                      <a:pt x="3264" y="525411"/>
                    </a:lnTo>
                    <a:cubicBezTo>
                      <a:pt x="3264" y="325824"/>
                      <a:pt x="83099" y="140400"/>
                      <a:pt x="228605" y="3264"/>
                    </a:cubicBezTo>
                    <a:lnTo>
                      <a:pt x="250495" y="26442"/>
                    </a:lnTo>
                    <a:cubicBezTo>
                      <a:pt x="111428" y="157140"/>
                      <a:pt x="34812" y="334837"/>
                      <a:pt x="34812" y="525411"/>
                    </a:cubicBezTo>
                    <a:lnTo>
                      <a:pt x="34812" y="724355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89" name="Freeform: Shape 388" title="Timeline Left Line Items">
                <a:extLst>
                  <a:ext uri="{FF2B5EF4-FFF2-40B4-BE49-F238E27FC236}">
                    <a16:creationId xmlns:a16="http://schemas.microsoft.com/office/drawing/2014/main" id="{3786D4C3-B01A-4505-B66F-DB47C539D1B3}"/>
                  </a:ext>
                </a:extLst>
              </p:cNvPr>
              <p:cNvSpPr/>
              <p:nvPr/>
            </p:nvSpPr>
            <p:spPr>
              <a:xfrm>
                <a:off x="9508907" y="1162668"/>
                <a:ext cx="985063" cy="225341"/>
              </a:xfrm>
              <a:custGeom>
                <a:avLst/>
                <a:gdLst>
                  <a:gd name="connsiteX0" fmla="*/ 25154 w 985062"/>
                  <a:gd name="connsiteY0" fmla="*/ 222167 h 225341"/>
                  <a:gd name="connsiteX1" fmla="*/ 3264 w 985062"/>
                  <a:gd name="connsiteY1" fmla="*/ 198989 h 225341"/>
                  <a:gd name="connsiteX2" fmla="*/ 495152 w 985062"/>
                  <a:gd name="connsiteY2" fmla="*/ 3264 h 225341"/>
                  <a:gd name="connsiteX3" fmla="*/ 985751 w 985062"/>
                  <a:gd name="connsiteY3" fmla="*/ 197057 h 225341"/>
                  <a:gd name="connsiteX4" fmla="*/ 963861 w 985062"/>
                  <a:gd name="connsiteY4" fmla="*/ 220235 h 225341"/>
                  <a:gd name="connsiteX5" fmla="*/ 495152 w 985062"/>
                  <a:gd name="connsiteY5" fmla="*/ 35456 h 225341"/>
                  <a:gd name="connsiteX6" fmla="*/ 25154 w 985062"/>
                  <a:gd name="connsiteY6" fmla="*/ 222167 h 22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5062" h="225341">
                    <a:moveTo>
                      <a:pt x="25154" y="222167"/>
                    </a:moveTo>
                    <a:lnTo>
                      <a:pt x="3264" y="198989"/>
                    </a:lnTo>
                    <a:cubicBezTo>
                      <a:pt x="136538" y="72798"/>
                      <a:pt x="311016" y="3264"/>
                      <a:pt x="495152" y="3264"/>
                    </a:cubicBezTo>
                    <a:cubicBezTo>
                      <a:pt x="678000" y="3264"/>
                      <a:pt x="852478" y="72154"/>
                      <a:pt x="985751" y="197057"/>
                    </a:cubicBezTo>
                    <a:lnTo>
                      <a:pt x="963861" y="220235"/>
                    </a:lnTo>
                    <a:cubicBezTo>
                      <a:pt x="836382" y="101126"/>
                      <a:pt x="669630" y="35456"/>
                      <a:pt x="495152" y="35456"/>
                    </a:cubicBezTo>
                    <a:cubicBezTo>
                      <a:pt x="319385" y="35456"/>
                      <a:pt x="152633" y="101770"/>
                      <a:pt x="25154" y="222167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90" name="Freeform: Shape 389" title="Timeline Left Line Items">
                <a:extLst>
                  <a:ext uri="{FF2B5EF4-FFF2-40B4-BE49-F238E27FC236}">
                    <a16:creationId xmlns:a16="http://schemas.microsoft.com/office/drawing/2014/main" id="{B2281D0A-FC04-4BB8-A34C-80CAF51EA772}"/>
                  </a:ext>
                </a:extLst>
              </p:cNvPr>
              <p:cNvSpPr/>
              <p:nvPr/>
            </p:nvSpPr>
            <p:spPr>
              <a:xfrm>
                <a:off x="10469504" y="1357105"/>
                <a:ext cx="251094" cy="727530"/>
              </a:xfrm>
              <a:custGeom>
                <a:avLst/>
                <a:gdLst>
                  <a:gd name="connsiteX0" fmla="*/ 220235 w 251094"/>
                  <a:gd name="connsiteY0" fmla="*/ 725643 h 727529"/>
                  <a:gd name="connsiteX1" fmla="*/ 220235 w 251094"/>
                  <a:gd name="connsiteY1" fmla="*/ 526699 h 727529"/>
                  <a:gd name="connsiteX2" fmla="*/ 3264 w 251094"/>
                  <a:gd name="connsiteY2" fmla="*/ 26442 h 727529"/>
                  <a:gd name="connsiteX3" fmla="*/ 25154 w 251094"/>
                  <a:gd name="connsiteY3" fmla="*/ 3264 h 727529"/>
                  <a:gd name="connsiteX4" fmla="*/ 251783 w 251094"/>
                  <a:gd name="connsiteY4" fmla="*/ 526699 h 727529"/>
                  <a:gd name="connsiteX5" fmla="*/ 251783 w 251094"/>
                  <a:gd name="connsiteY5" fmla="*/ 725643 h 727529"/>
                  <a:gd name="connsiteX6" fmla="*/ 220235 w 251094"/>
                  <a:gd name="connsiteY6" fmla="*/ 725643 h 72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94" h="727529">
                    <a:moveTo>
                      <a:pt x="220235" y="725643"/>
                    </a:moveTo>
                    <a:lnTo>
                      <a:pt x="220235" y="526699"/>
                    </a:lnTo>
                    <a:cubicBezTo>
                      <a:pt x="220235" y="335481"/>
                      <a:pt x="142975" y="157784"/>
                      <a:pt x="3264" y="26442"/>
                    </a:cubicBezTo>
                    <a:lnTo>
                      <a:pt x="25154" y="3264"/>
                    </a:lnTo>
                    <a:cubicBezTo>
                      <a:pt x="169372" y="138469"/>
                      <a:pt x="251783" y="329043"/>
                      <a:pt x="251783" y="526699"/>
                    </a:cubicBezTo>
                    <a:lnTo>
                      <a:pt x="251783" y="725643"/>
                    </a:lnTo>
                    <a:lnTo>
                      <a:pt x="220235" y="725643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91" name="Freeform: Shape 390" title="Timeline Left Line Items">
                <a:extLst>
                  <a:ext uri="{FF2B5EF4-FFF2-40B4-BE49-F238E27FC236}">
                    <a16:creationId xmlns:a16="http://schemas.microsoft.com/office/drawing/2014/main" id="{2BD22B92-8E35-4E54-94ED-0392DC03B7FC}"/>
                  </a:ext>
                </a:extLst>
              </p:cNvPr>
              <p:cNvSpPr/>
              <p:nvPr/>
            </p:nvSpPr>
            <p:spPr>
              <a:xfrm>
                <a:off x="10686475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92" name="Freeform: Shape 391" title="Timeline Left Line Items">
                <a:extLst>
                  <a:ext uri="{FF2B5EF4-FFF2-40B4-BE49-F238E27FC236}">
                    <a16:creationId xmlns:a16="http://schemas.microsoft.com/office/drawing/2014/main" id="{783ADA13-B503-4EB0-9564-6A1A4DEDC3C7}"/>
                  </a:ext>
                </a:extLst>
              </p:cNvPr>
              <p:cNvSpPr/>
              <p:nvPr/>
            </p:nvSpPr>
            <p:spPr>
              <a:xfrm>
                <a:off x="10686475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</p:grpSp>
        <p:grpSp>
          <p:nvGrpSpPr>
            <p:cNvPr id="269" name="Group 268" title="Timeline Right Line ">
              <a:extLst>
                <a:ext uri="{FF2B5EF4-FFF2-40B4-BE49-F238E27FC236}">
                  <a16:creationId xmlns:a16="http://schemas.microsoft.com/office/drawing/2014/main" id="{95D48FDA-1DDA-46CA-A38B-63971CA771C0}"/>
                </a:ext>
              </a:extLst>
            </p:cNvPr>
            <p:cNvGrpSpPr/>
            <p:nvPr/>
          </p:nvGrpSpPr>
          <p:grpSpPr>
            <a:xfrm>
              <a:off x="1255431" y="1296254"/>
              <a:ext cx="9124563" cy="4545631"/>
              <a:chOff x="1450530" y="1149612"/>
              <a:chExt cx="9124563" cy="4545631"/>
            </a:xfrm>
            <a:grpFill/>
          </p:grpSpPr>
          <p:sp>
            <p:nvSpPr>
              <p:cNvPr id="285" name="Freeform: Shape 284" title="Timeline Right Line Items">
                <a:extLst>
                  <a:ext uri="{FF2B5EF4-FFF2-40B4-BE49-F238E27FC236}">
                    <a16:creationId xmlns:a16="http://schemas.microsoft.com/office/drawing/2014/main" id="{05ACB8BA-B10D-46F2-93AF-C7502BBC20E7}"/>
                  </a:ext>
                </a:extLst>
              </p:cNvPr>
              <p:cNvSpPr/>
              <p:nvPr/>
            </p:nvSpPr>
            <p:spPr>
              <a:xfrm>
                <a:off x="2717126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86" name="Freeform: Shape 285" title="Timeline Right Line Items">
                <a:extLst>
                  <a:ext uri="{FF2B5EF4-FFF2-40B4-BE49-F238E27FC236}">
                    <a16:creationId xmlns:a16="http://schemas.microsoft.com/office/drawing/2014/main" id="{598AE6FE-CD7B-4057-94DF-F3CE46B81D88}"/>
                  </a:ext>
                </a:extLst>
              </p:cNvPr>
              <p:cNvSpPr/>
              <p:nvPr/>
            </p:nvSpPr>
            <p:spPr>
              <a:xfrm>
                <a:off x="2717126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87" name="Freeform: Shape 286" title="Timeline Right Line Items">
                <a:extLst>
                  <a:ext uri="{FF2B5EF4-FFF2-40B4-BE49-F238E27FC236}">
                    <a16:creationId xmlns:a16="http://schemas.microsoft.com/office/drawing/2014/main" id="{E5E59DB3-3653-440B-AE21-0F701DEB48D2}"/>
                  </a:ext>
                </a:extLst>
              </p:cNvPr>
              <p:cNvSpPr/>
              <p:nvPr/>
            </p:nvSpPr>
            <p:spPr>
              <a:xfrm>
                <a:off x="2558100" y="1476858"/>
                <a:ext cx="193150" cy="605202"/>
              </a:xfrm>
              <a:custGeom>
                <a:avLst/>
                <a:gdLst>
                  <a:gd name="connsiteX0" fmla="*/ 162290 w 193149"/>
                  <a:gd name="connsiteY0" fmla="*/ 605890 h 605201"/>
                  <a:gd name="connsiteX1" fmla="*/ 162290 w 193149"/>
                  <a:gd name="connsiteY1" fmla="*/ 406946 h 605201"/>
                  <a:gd name="connsiteX2" fmla="*/ 3264 w 193149"/>
                  <a:gd name="connsiteY2" fmla="*/ 26442 h 605201"/>
                  <a:gd name="connsiteX3" fmla="*/ 25798 w 193149"/>
                  <a:gd name="connsiteY3" fmla="*/ 3264 h 605201"/>
                  <a:gd name="connsiteX4" fmla="*/ 193838 w 193149"/>
                  <a:gd name="connsiteY4" fmla="*/ 406946 h 605201"/>
                  <a:gd name="connsiteX5" fmla="*/ 193838 w 193149"/>
                  <a:gd name="connsiteY5" fmla="*/ 605890 h 605201"/>
                  <a:gd name="connsiteX6" fmla="*/ 162290 w 193149"/>
                  <a:gd name="connsiteY6" fmla="*/ 605890 h 60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49" h="605201">
                    <a:moveTo>
                      <a:pt x="162290" y="605890"/>
                    </a:moveTo>
                    <a:lnTo>
                      <a:pt x="162290" y="406946"/>
                    </a:lnTo>
                    <a:cubicBezTo>
                      <a:pt x="162290" y="262728"/>
                      <a:pt x="105633" y="127523"/>
                      <a:pt x="3264" y="26442"/>
                    </a:cubicBezTo>
                    <a:lnTo>
                      <a:pt x="25798" y="3264"/>
                    </a:lnTo>
                    <a:cubicBezTo>
                      <a:pt x="134606" y="110784"/>
                      <a:pt x="193838" y="253714"/>
                      <a:pt x="193838" y="406946"/>
                    </a:cubicBezTo>
                    <a:lnTo>
                      <a:pt x="193838" y="605890"/>
                    </a:lnTo>
                    <a:lnTo>
                      <a:pt x="162290" y="605890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88" name="Freeform: Shape 287" title="Timeline Right Line Items">
                <a:extLst>
                  <a:ext uri="{FF2B5EF4-FFF2-40B4-BE49-F238E27FC236}">
                    <a16:creationId xmlns:a16="http://schemas.microsoft.com/office/drawing/2014/main" id="{AA9F2496-8923-4E22-9867-A7B5DB6BBADA}"/>
                  </a:ext>
                </a:extLst>
              </p:cNvPr>
              <p:cNvSpPr/>
              <p:nvPr/>
            </p:nvSpPr>
            <p:spPr>
              <a:xfrm>
                <a:off x="1780351" y="1312681"/>
                <a:ext cx="804790" cy="193150"/>
              </a:xfrm>
              <a:custGeom>
                <a:avLst/>
                <a:gdLst>
                  <a:gd name="connsiteX0" fmla="*/ 25798 w 804789"/>
                  <a:gd name="connsiteY0" fmla="*/ 191263 h 193149"/>
                  <a:gd name="connsiteX1" fmla="*/ 3264 w 804789"/>
                  <a:gd name="connsiteY1" fmla="*/ 168729 h 193149"/>
                  <a:gd name="connsiteX2" fmla="*/ 404371 w 804789"/>
                  <a:gd name="connsiteY2" fmla="*/ 3264 h 193149"/>
                  <a:gd name="connsiteX3" fmla="*/ 804191 w 804789"/>
                  <a:gd name="connsiteY3" fmla="*/ 167441 h 193149"/>
                  <a:gd name="connsiteX4" fmla="*/ 781657 w 804789"/>
                  <a:gd name="connsiteY4" fmla="*/ 190619 h 193149"/>
                  <a:gd name="connsiteX5" fmla="*/ 405015 w 804789"/>
                  <a:gd name="connsiteY5" fmla="*/ 35456 h 193149"/>
                  <a:gd name="connsiteX6" fmla="*/ 25798 w 804789"/>
                  <a:gd name="connsiteY6" fmla="*/ 191263 h 19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789" h="193149">
                    <a:moveTo>
                      <a:pt x="25798" y="191263"/>
                    </a:moveTo>
                    <a:lnTo>
                      <a:pt x="3264" y="168729"/>
                    </a:lnTo>
                    <a:cubicBezTo>
                      <a:pt x="110140" y="61853"/>
                      <a:pt x="253071" y="3264"/>
                      <a:pt x="404371" y="3264"/>
                    </a:cubicBezTo>
                    <a:cubicBezTo>
                      <a:pt x="555028" y="3264"/>
                      <a:pt x="696671" y="61853"/>
                      <a:pt x="804191" y="167441"/>
                    </a:cubicBezTo>
                    <a:lnTo>
                      <a:pt x="781657" y="190619"/>
                    </a:lnTo>
                    <a:cubicBezTo>
                      <a:pt x="680575" y="90825"/>
                      <a:pt x="546658" y="35456"/>
                      <a:pt x="405015" y="35456"/>
                    </a:cubicBezTo>
                    <a:cubicBezTo>
                      <a:pt x="261440" y="35456"/>
                      <a:pt x="126880" y="90825"/>
                      <a:pt x="25798" y="191263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89" name="Freeform: Shape 288" title="Timeline Right Line Items">
                <a:extLst>
                  <a:ext uri="{FF2B5EF4-FFF2-40B4-BE49-F238E27FC236}">
                    <a16:creationId xmlns:a16="http://schemas.microsoft.com/office/drawing/2014/main" id="{51E56DA0-C067-4E66-A505-9BEBB352B670}"/>
                  </a:ext>
                </a:extLst>
              </p:cNvPr>
              <p:cNvSpPr/>
              <p:nvPr/>
            </p:nvSpPr>
            <p:spPr>
              <a:xfrm>
                <a:off x="1613599" y="1478146"/>
                <a:ext cx="193150" cy="605202"/>
              </a:xfrm>
              <a:custGeom>
                <a:avLst/>
                <a:gdLst>
                  <a:gd name="connsiteX0" fmla="*/ 35456 w 193149"/>
                  <a:gd name="connsiteY0" fmla="*/ 604603 h 605201"/>
                  <a:gd name="connsiteX1" fmla="*/ 3264 w 193149"/>
                  <a:gd name="connsiteY1" fmla="*/ 604603 h 605201"/>
                  <a:gd name="connsiteX2" fmla="*/ 3264 w 193149"/>
                  <a:gd name="connsiteY2" fmla="*/ 405659 h 605201"/>
                  <a:gd name="connsiteX3" fmla="*/ 170016 w 193149"/>
                  <a:gd name="connsiteY3" fmla="*/ 3264 h 605201"/>
                  <a:gd name="connsiteX4" fmla="*/ 192550 w 193149"/>
                  <a:gd name="connsiteY4" fmla="*/ 25798 h 605201"/>
                  <a:gd name="connsiteX5" fmla="*/ 34812 w 193149"/>
                  <a:gd name="connsiteY5" fmla="*/ 405015 h 605201"/>
                  <a:gd name="connsiteX6" fmla="*/ 34812 w 193149"/>
                  <a:gd name="connsiteY6" fmla="*/ 604603 h 60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49" h="605201">
                    <a:moveTo>
                      <a:pt x="35456" y="604603"/>
                    </a:moveTo>
                    <a:lnTo>
                      <a:pt x="3264" y="604603"/>
                    </a:lnTo>
                    <a:lnTo>
                      <a:pt x="3264" y="405659"/>
                    </a:lnTo>
                    <a:cubicBezTo>
                      <a:pt x="3264" y="253714"/>
                      <a:pt x="62496" y="110784"/>
                      <a:pt x="170016" y="3264"/>
                    </a:cubicBezTo>
                    <a:lnTo>
                      <a:pt x="192550" y="25798"/>
                    </a:lnTo>
                    <a:cubicBezTo>
                      <a:pt x="90825" y="126880"/>
                      <a:pt x="34812" y="262084"/>
                      <a:pt x="34812" y="405015"/>
                    </a:cubicBezTo>
                    <a:lnTo>
                      <a:pt x="34812" y="604603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90" name="Freeform: Shape 289" title="Timeline Right Line Items">
                <a:extLst>
                  <a:ext uri="{FF2B5EF4-FFF2-40B4-BE49-F238E27FC236}">
                    <a16:creationId xmlns:a16="http://schemas.microsoft.com/office/drawing/2014/main" id="{A4AD44E8-FCC4-4F29-A136-86B091FB4D36}"/>
                  </a:ext>
                </a:extLst>
              </p:cNvPr>
              <p:cNvSpPr/>
              <p:nvPr/>
            </p:nvSpPr>
            <p:spPr>
              <a:xfrm>
                <a:off x="1613599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91" name="Freeform: Shape 290" title="Timeline Right Line Items">
                <a:extLst>
                  <a:ext uri="{FF2B5EF4-FFF2-40B4-BE49-F238E27FC236}">
                    <a16:creationId xmlns:a16="http://schemas.microsoft.com/office/drawing/2014/main" id="{4797BD14-8AA2-4459-95AC-B28246C430F3}"/>
                  </a:ext>
                </a:extLst>
              </p:cNvPr>
              <p:cNvSpPr/>
              <p:nvPr/>
            </p:nvSpPr>
            <p:spPr>
              <a:xfrm>
                <a:off x="1613599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92" name="Freeform: Shape 291" title="Timeline Right Line Items">
                <a:extLst>
                  <a:ext uri="{FF2B5EF4-FFF2-40B4-BE49-F238E27FC236}">
                    <a16:creationId xmlns:a16="http://schemas.microsoft.com/office/drawing/2014/main" id="{20B6E7A6-AD15-4B07-BBB8-464E8F65F31E}"/>
                  </a:ext>
                </a:extLst>
              </p:cNvPr>
              <p:cNvSpPr/>
              <p:nvPr/>
            </p:nvSpPr>
            <p:spPr>
              <a:xfrm>
                <a:off x="10536463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97" name="Freeform: Shape 296" title="Timeline Right Line Items">
                <a:extLst>
                  <a:ext uri="{FF2B5EF4-FFF2-40B4-BE49-F238E27FC236}">
                    <a16:creationId xmlns:a16="http://schemas.microsoft.com/office/drawing/2014/main" id="{720D9456-EBD6-4EEF-9470-60F049787E70}"/>
                  </a:ext>
                </a:extLst>
              </p:cNvPr>
              <p:cNvSpPr/>
              <p:nvPr/>
            </p:nvSpPr>
            <p:spPr>
              <a:xfrm>
                <a:off x="10536463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98" name="Freeform: Shape 297" title="Timeline Right Line Items">
                <a:extLst>
                  <a:ext uri="{FF2B5EF4-FFF2-40B4-BE49-F238E27FC236}">
                    <a16:creationId xmlns:a16="http://schemas.microsoft.com/office/drawing/2014/main" id="{6FD6EBC4-687B-4B62-B8FB-78EDA8AF995D}"/>
                  </a:ext>
                </a:extLst>
              </p:cNvPr>
              <p:cNvSpPr/>
              <p:nvPr/>
            </p:nvSpPr>
            <p:spPr>
              <a:xfrm>
                <a:off x="10363916" y="1462694"/>
                <a:ext cx="206026" cy="618078"/>
              </a:xfrm>
              <a:custGeom>
                <a:avLst/>
                <a:gdLst>
                  <a:gd name="connsiteX0" fmla="*/ 175810 w 206026"/>
                  <a:gd name="connsiteY0" fmla="*/ 620055 h 618078"/>
                  <a:gd name="connsiteX1" fmla="*/ 175810 w 206026"/>
                  <a:gd name="connsiteY1" fmla="*/ 421111 h 618078"/>
                  <a:gd name="connsiteX2" fmla="*/ 3264 w 206026"/>
                  <a:gd name="connsiteY2" fmla="*/ 27086 h 618078"/>
                  <a:gd name="connsiteX3" fmla="*/ 25154 w 206026"/>
                  <a:gd name="connsiteY3" fmla="*/ 3264 h 618078"/>
                  <a:gd name="connsiteX4" fmla="*/ 208002 w 206026"/>
                  <a:gd name="connsiteY4" fmla="*/ 421111 h 618078"/>
                  <a:gd name="connsiteX5" fmla="*/ 208002 w 206026"/>
                  <a:gd name="connsiteY5" fmla="*/ 620055 h 618078"/>
                  <a:gd name="connsiteX6" fmla="*/ 175810 w 206026"/>
                  <a:gd name="connsiteY6" fmla="*/ 620055 h 61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026" h="618078">
                    <a:moveTo>
                      <a:pt x="175810" y="620055"/>
                    </a:moveTo>
                    <a:lnTo>
                      <a:pt x="175810" y="421111"/>
                    </a:lnTo>
                    <a:cubicBezTo>
                      <a:pt x="175810" y="271742"/>
                      <a:pt x="112715" y="128167"/>
                      <a:pt x="3264" y="27086"/>
                    </a:cubicBezTo>
                    <a:lnTo>
                      <a:pt x="25154" y="3264"/>
                    </a:lnTo>
                    <a:cubicBezTo>
                      <a:pt x="141688" y="110784"/>
                      <a:pt x="208002" y="262728"/>
                      <a:pt x="208002" y="421111"/>
                    </a:cubicBezTo>
                    <a:lnTo>
                      <a:pt x="208002" y="620055"/>
                    </a:lnTo>
                    <a:lnTo>
                      <a:pt x="175810" y="620055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99" name="Freeform: Shape 298" title="Timeline Right Line Items">
                <a:extLst>
                  <a:ext uri="{FF2B5EF4-FFF2-40B4-BE49-F238E27FC236}">
                    <a16:creationId xmlns:a16="http://schemas.microsoft.com/office/drawing/2014/main" id="{24B2A971-FF04-4C32-88D2-970843E6FAC7}"/>
                  </a:ext>
                </a:extLst>
              </p:cNvPr>
              <p:cNvSpPr/>
              <p:nvPr/>
            </p:nvSpPr>
            <p:spPr>
              <a:xfrm>
                <a:off x="9614496" y="1312037"/>
                <a:ext cx="772598" cy="180273"/>
              </a:xfrm>
              <a:custGeom>
                <a:avLst/>
                <a:gdLst>
                  <a:gd name="connsiteX0" fmla="*/ 25154 w 772598"/>
                  <a:gd name="connsiteY0" fmla="*/ 178386 h 180272"/>
                  <a:gd name="connsiteX1" fmla="*/ 3264 w 772598"/>
                  <a:gd name="connsiteY1" fmla="*/ 154564 h 180272"/>
                  <a:gd name="connsiteX2" fmla="*/ 389563 w 772598"/>
                  <a:gd name="connsiteY2" fmla="*/ 3264 h 180272"/>
                  <a:gd name="connsiteX3" fmla="*/ 774575 w 772598"/>
                  <a:gd name="connsiteY3" fmla="*/ 153277 h 180272"/>
                  <a:gd name="connsiteX4" fmla="*/ 752684 w 772598"/>
                  <a:gd name="connsiteY4" fmla="*/ 177099 h 180272"/>
                  <a:gd name="connsiteX5" fmla="*/ 389563 w 772598"/>
                  <a:gd name="connsiteY5" fmla="*/ 35456 h 180272"/>
                  <a:gd name="connsiteX6" fmla="*/ 25154 w 772598"/>
                  <a:gd name="connsiteY6" fmla="*/ 178386 h 18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598" h="180272">
                    <a:moveTo>
                      <a:pt x="25154" y="178386"/>
                    </a:moveTo>
                    <a:lnTo>
                      <a:pt x="3264" y="154564"/>
                    </a:lnTo>
                    <a:cubicBezTo>
                      <a:pt x="108852" y="56702"/>
                      <a:pt x="245345" y="3264"/>
                      <a:pt x="389563" y="3264"/>
                    </a:cubicBezTo>
                    <a:cubicBezTo>
                      <a:pt x="532493" y="3264"/>
                      <a:pt x="668986" y="56702"/>
                      <a:pt x="774575" y="153277"/>
                    </a:cubicBezTo>
                    <a:lnTo>
                      <a:pt x="752684" y="177099"/>
                    </a:lnTo>
                    <a:cubicBezTo>
                      <a:pt x="653534" y="85674"/>
                      <a:pt x="524768" y="35456"/>
                      <a:pt x="389563" y="35456"/>
                    </a:cubicBezTo>
                    <a:cubicBezTo>
                      <a:pt x="253715" y="36099"/>
                      <a:pt x="124305" y="86318"/>
                      <a:pt x="25154" y="178386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0" name="Freeform: Shape 299" title="Timeline Right Line Items">
                <a:extLst>
                  <a:ext uri="{FF2B5EF4-FFF2-40B4-BE49-F238E27FC236}">
                    <a16:creationId xmlns:a16="http://schemas.microsoft.com/office/drawing/2014/main" id="{6900F591-7549-4852-BC74-4BFF916ADC54}"/>
                  </a:ext>
                </a:extLst>
              </p:cNvPr>
              <p:cNvSpPr/>
              <p:nvPr/>
            </p:nvSpPr>
            <p:spPr>
              <a:xfrm>
                <a:off x="9432935" y="1463981"/>
                <a:ext cx="206026" cy="618078"/>
              </a:xfrm>
              <a:custGeom>
                <a:avLst/>
                <a:gdLst>
                  <a:gd name="connsiteX0" fmla="*/ 35456 w 206026"/>
                  <a:gd name="connsiteY0" fmla="*/ 618767 h 618078"/>
                  <a:gd name="connsiteX1" fmla="*/ 3264 w 206026"/>
                  <a:gd name="connsiteY1" fmla="*/ 618767 h 618078"/>
                  <a:gd name="connsiteX2" fmla="*/ 3264 w 206026"/>
                  <a:gd name="connsiteY2" fmla="*/ 419823 h 618078"/>
                  <a:gd name="connsiteX3" fmla="*/ 184824 w 206026"/>
                  <a:gd name="connsiteY3" fmla="*/ 3264 h 618078"/>
                  <a:gd name="connsiteX4" fmla="*/ 206715 w 206026"/>
                  <a:gd name="connsiteY4" fmla="*/ 27086 h 618078"/>
                  <a:gd name="connsiteX5" fmla="*/ 35456 w 206026"/>
                  <a:gd name="connsiteY5" fmla="*/ 419823 h 618078"/>
                  <a:gd name="connsiteX6" fmla="*/ 35456 w 206026"/>
                  <a:gd name="connsiteY6" fmla="*/ 618767 h 61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026" h="618078">
                    <a:moveTo>
                      <a:pt x="35456" y="618767"/>
                    </a:moveTo>
                    <a:lnTo>
                      <a:pt x="3264" y="618767"/>
                    </a:lnTo>
                    <a:lnTo>
                      <a:pt x="3264" y="419823"/>
                    </a:lnTo>
                    <a:cubicBezTo>
                      <a:pt x="3264" y="262084"/>
                      <a:pt x="69578" y="110784"/>
                      <a:pt x="184824" y="3264"/>
                    </a:cubicBezTo>
                    <a:lnTo>
                      <a:pt x="206715" y="27086"/>
                    </a:lnTo>
                    <a:cubicBezTo>
                      <a:pt x="97907" y="128167"/>
                      <a:pt x="35456" y="271098"/>
                      <a:pt x="35456" y="419823"/>
                    </a:cubicBezTo>
                    <a:lnTo>
                      <a:pt x="35456" y="618767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1" name="Freeform: Shape 300" title="Timeline Right Line Items">
                <a:extLst>
                  <a:ext uri="{FF2B5EF4-FFF2-40B4-BE49-F238E27FC236}">
                    <a16:creationId xmlns:a16="http://schemas.microsoft.com/office/drawing/2014/main" id="{4E0F19AE-5C2D-4164-AD54-416573013415}"/>
                  </a:ext>
                </a:extLst>
              </p:cNvPr>
              <p:cNvSpPr/>
              <p:nvPr/>
            </p:nvSpPr>
            <p:spPr>
              <a:xfrm>
                <a:off x="9432935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2" name="Freeform: Shape 301" title="Timeline Right Line Items">
                <a:extLst>
                  <a:ext uri="{FF2B5EF4-FFF2-40B4-BE49-F238E27FC236}">
                    <a16:creationId xmlns:a16="http://schemas.microsoft.com/office/drawing/2014/main" id="{49A03806-A4AD-450E-BD65-F79D606762B2}"/>
                  </a:ext>
                </a:extLst>
              </p:cNvPr>
              <p:cNvSpPr/>
              <p:nvPr/>
            </p:nvSpPr>
            <p:spPr>
              <a:xfrm>
                <a:off x="9432935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3" name="Freeform: Shape 302" title="Timeline Right Line Items">
                <a:extLst>
                  <a:ext uri="{FF2B5EF4-FFF2-40B4-BE49-F238E27FC236}">
                    <a16:creationId xmlns:a16="http://schemas.microsoft.com/office/drawing/2014/main" id="{F8AAF1A2-7AC2-4C87-AFA2-B218EC1DFF9A}"/>
                  </a:ext>
                </a:extLst>
              </p:cNvPr>
              <p:cNvSpPr/>
              <p:nvPr/>
            </p:nvSpPr>
            <p:spPr>
              <a:xfrm>
                <a:off x="9432935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4" name="Freeform: Shape 303" title="Timeline Right Line Items">
                <a:extLst>
                  <a:ext uri="{FF2B5EF4-FFF2-40B4-BE49-F238E27FC236}">
                    <a16:creationId xmlns:a16="http://schemas.microsoft.com/office/drawing/2014/main" id="{ADDF91DF-7207-43F6-8C50-3DFD584386F4}"/>
                  </a:ext>
                </a:extLst>
              </p:cNvPr>
              <p:cNvSpPr/>
              <p:nvPr/>
            </p:nvSpPr>
            <p:spPr>
              <a:xfrm>
                <a:off x="9432935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5" name="Freeform: Shape 304" title="Timeline Right Line Items">
                <a:extLst>
                  <a:ext uri="{FF2B5EF4-FFF2-40B4-BE49-F238E27FC236}">
                    <a16:creationId xmlns:a16="http://schemas.microsoft.com/office/drawing/2014/main" id="{57698A6D-9B33-47BC-BB1C-7A08B33CC44B}"/>
                  </a:ext>
                </a:extLst>
              </p:cNvPr>
              <p:cNvSpPr/>
              <p:nvPr/>
            </p:nvSpPr>
            <p:spPr>
              <a:xfrm>
                <a:off x="9206306" y="4677989"/>
                <a:ext cx="263971" cy="798351"/>
              </a:xfrm>
              <a:custGeom>
                <a:avLst/>
                <a:gdLst>
                  <a:gd name="connsiteX0" fmla="*/ 25798 w 263971"/>
                  <a:gd name="connsiteY0" fmla="*/ 800328 h 798351"/>
                  <a:gd name="connsiteX1" fmla="*/ 3264 w 263971"/>
                  <a:gd name="connsiteY1" fmla="*/ 777150 h 798351"/>
                  <a:gd name="connsiteX2" fmla="*/ 229893 w 263971"/>
                  <a:gd name="connsiteY2" fmla="*/ 246632 h 798351"/>
                  <a:gd name="connsiteX3" fmla="*/ 229893 w 263971"/>
                  <a:gd name="connsiteY3" fmla="*/ 3264 h 798351"/>
                  <a:gd name="connsiteX4" fmla="*/ 262085 w 263971"/>
                  <a:gd name="connsiteY4" fmla="*/ 3264 h 798351"/>
                  <a:gd name="connsiteX5" fmla="*/ 262085 w 263971"/>
                  <a:gd name="connsiteY5" fmla="*/ 246632 h 798351"/>
                  <a:gd name="connsiteX6" fmla="*/ 25798 w 263971"/>
                  <a:gd name="connsiteY6" fmla="*/ 800328 h 79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971" h="798351">
                    <a:moveTo>
                      <a:pt x="25798" y="800328"/>
                    </a:moveTo>
                    <a:lnTo>
                      <a:pt x="3264" y="777150"/>
                    </a:lnTo>
                    <a:cubicBezTo>
                      <a:pt x="149414" y="637438"/>
                      <a:pt x="229893" y="448796"/>
                      <a:pt x="229893" y="246632"/>
                    </a:cubicBezTo>
                    <a:lnTo>
                      <a:pt x="229893" y="3264"/>
                    </a:lnTo>
                    <a:lnTo>
                      <a:pt x="262085" y="3264"/>
                    </a:lnTo>
                    <a:lnTo>
                      <a:pt x="262085" y="246632"/>
                    </a:lnTo>
                    <a:cubicBezTo>
                      <a:pt x="262085" y="457165"/>
                      <a:pt x="177742" y="654178"/>
                      <a:pt x="25798" y="800328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6" name="Freeform: Shape 305" title="Timeline Right Line Items">
                <a:extLst>
                  <a:ext uri="{FF2B5EF4-FFF2-40B4-BE49-F238E27FC236}">
                    <a16:creationId xmlns:a16="http://schemas.microsoft.com/office/drawing/2014/main" id="{55A12EC0-4A20-4051-92EF-A306DBADB0F9}"/>
                  </a:ext>
                </a:extLst>
              </p:cNvPr>
              <p:cNvSpPr/>
              <p:nvPr/>
            </p:nvSpPr>
            <p:spPr>
              <a:xfrm>
                <a:off x="8163942" y="5449944"/>
                <a:ext cx="1068761" cy="244656"/>
              </a:xfrm>
              <a:custGeom>
                <a:avLst/>
                <a:gdLst>
                  <a:gd name="connsiteX0" fmla="*/ 537001 w 1068760"/>
                  <a:gd name="connsiteY0" fmla="*/ 242125 h 244656"/>
                  <a:gd name="connsiteX1" fmla="*/ 3264 w 1068760"/>
                  <a:gd name="connsiteY1" fmla="*/ 26442 h 244656"/>
                  <a:gd name="connsiteX2" fmla="*/ 25798 w 1068760"/>
                  <a:gd name="connsiteY2" fmla="*/ 3264 h 244656"/>
                  <a:gd name="connsiteX3" fmla="*/ 537001 w 1068760"/>
                  <a:gd name="connsiteY3" fmla="*/ 209934 h 244656"/>
                  <a:gd name="connsiteX4" fmla="*/ 1046271 w 1068760"/>
                  <a:gd name="connsiteY4" fmla="*/ 5195 h 244656"/>
                  <a:gd name="connsiteX5" fmla="*/ 1068805 w 1068760"/>
                  <a:gd name="connsiteY5" fmla="*/ 28373 h 244656"/>
                  <a:gd name="connsiteX6" fmla="*/ 537001 w 1068760"/>
                  <a:gd name="connsiteY6" fmla="*/ 242125 h 2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8760" h="244656">
                    <a:moveTo>
                      <a:pt x="537001" y="242125"/>
                    </a:moveTo>
                    <a:cubicBezTo>
                      <a:pt x="336769" y="242125"/>
                      <a:pt x="147482" y="165509"/>
                      <a:pt x="3264" y="26442"/>
                    </a:cubicBezTo>
                    <a:lnTo>
                      <a:pt x="25798" y="3264"/>
                    </a:lnTo>
                    <a:cubicBezTo>
                      <a:pt x="163578" y="136537"/>
                      <a:pt x="345139" y="209934"/>
                      <a:pt x="537001" y="209934"/>
                    </a:cubicBezTo>
                    <a:cubicBezTo>
                      <a:pt x="727575" y="209934"/>
                      <a:pt x="908492" y="137181"/>
                      <a:pt x="1046271" y="5195"/>
                    </a:cubicBezTo>
                    <a:lnTo>
                      <a:pt x="1068805" y="28373"/>
                    </a:lnTo>
                    <a:cubicBezTo>
                      <a:pt x="924588" y="166153"/>
                      <a:pt x="735945" y="242125"/>
                      <a:pt x="537001" y="24212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7" name="Freeform: Shape 306" title="Timeline Right Line Items">
                <a:extLst>
                  <a:ext uri="{FF2B5EF4-FFF2-40B4-BE49-F238E27FC236}">
                    <a16:creationId xmlns:a16="http://schemas.microsoft.com/office/drawing/2014/main" id="{24C4CE2A-AB23-4F5B-B0E3-5C110EAF7602}"/>
                  </a:ext>
                </a:extLst>
              </p:cNvPr>
              <p:cNvSpPr/>
              <p:nvPr/>
            </p:nvSpPr>
            <p:spPr>
              <a:xfrm>
                <a:off x="7929588" y="4677989"/>
                <a:ext cx="257533" cy="798351"/>
              </a:xfrm>
              <a:custGeom>
                <a:avLst/>
                <a:gdLst>
                  <a:gd name="connsiteX0" fmla="*/ 237618 w 257532"/>
                  <a:gd name="connsiteY0" fmla="*/ 798396 h 798351"/>
                  <a:gd name="connsiteX1" fmla="*/ 3264 w 257532"/>
                  <a:gd name="connsiteY1" fmla="*/ 246632 h 798351"/>
                  <a:gd name="connsiteX2" fmla="*/ 3264 w 257532"/>
                  <a:gd name="connsiteY2" fmla="*/ 3264 h 798351"/>
                  <a:gd name="connsiteX3" fmla="*/ 35456 w 257532"/>
                  <a:gd name="connsiteY3" fmla="*/ 3264 h 798351"/>
                  <a:gd name="connsiteX4" fmla="*/ 35456 w 257532"/>
                  <a:gd name="connsiteY4" fmla="*/ 246632 h 798351"/>
                  <a:gd name="connsiteX5" fmla="*/ 259509 w 257532"/>
                  <a:gd name="connsiteY5" fmla="*/ 775218 h 798351"/>
                  <a:gd name="connsiteX6" fmla="*/ 237618 w 257532"/>
                  <a:gd name="connsiteY6" fmla="*/ 798396 h 79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532" h="798351">
                    <a:moveTo>
                      <a:pt x="237618" y="798396"/>
                    </a:moveTo>
                    <a:cubicBezTo>
                      <a:pt x="86962" y="652246"/>
                      <a:pt x="3264" y="456522"/>
                      <a:pt x="3264" y="246632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47508"/>
                      <a:pt x="115291" y="635507"/>
                      <a:pt x="259509" y="775218"/>
                    </a:cubicBezTo>
                    <a:lnTo>
                      <a:pt x="237618" y="798396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8" name="Freeform: Shape 307" title="Timeline Right Line Items">
                <a:extLst>
                  <a:ext uri="{FF2B5EF4-FFF2-40B4-BE49-F238E27FC236}">
                    <a16:creationId xmlns:a16="http://schemas.microsoft.com/office/drawing/2014/main" id="{D2D328EF-56B8-4D33-ABC6-CE873C634578}"/>
                  </a:ext>
                </a:extLst>
              </p:cNvPr>
              <p:cNvSpPr/>
              <p:nvPr/>
            </p:nvSpPr>
            <p:spPr>
              <a:xfrm>
                <a:off x="7929588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09" name="Freeform: Shape 308" title="Timeline Right Line Items">
                <a:extLst>
                  <a:ext uri="{FF2B5EF4-FFF2-40B4-BE49-F238E27FC236}">
                    <a16:creationId xmlns:a16="http://schemas.microsoft.com/office/drawing/2014/main" id="{BD093A4C-383C-4FFE-B0C6-53BDE5379275}"/>
                  </a:ext>
                </a:extLst>
              </p:cNvPr>
              <p:cNvSpPr/>
              <p:nvPr/>
            </p:nvSpPr>
            <p:spPr>
              <a:xfrm>
                <a:off x="7929588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10" name="Freeform: Shape 309" title="Timeline Right Line Items">
                <a:extLst>
                  <a:ext uri="{FF2B5EF4-FFF2-40B4-BE49-F238E27FC236}">
                    <a16:creationId xmlns:a16="http://schemas.microsoft.com/office/drawing/2014/main" id="{DA61BB25-AC96-4AB8-8120-9089929100FB}"/>
                  </a:ext>
                </a:extLst>
              </p:cNvPr>
              <p:cNvSpPr/>
              <p:nvPr/>
            </p:nvSpPr>
            <p:spPr>
              <a:xfrm>
                <a:off x="7929588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11" name="Freeform: Shape 310" title="Timeline Right Line Items">
                <a:extLst>
                  <a:ext uri="{FF2B5EF4-FFF2-40B4-BE49-F238E27FC236}">
                    <a16:creationId xmlns:a16="http://schemas.microsoft.com/office/drawing/2014/main" id="{8E7D5D5B-0AE7-456B-B931-DABE2D8DBB75}"/>
                  </a:ext>
                </a:extLst>
              </p:cNvPr>
              <p:cNvSpPr/>
              <p:nvPr/>
            </p:nvSpPr>
            <p:spPr>
              <a:xfrm>
                <a:off x="7929588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16" name="Freeform: Shape 315" title="Timeline Right Line Items">
                <a:extLst>
                  <a:ext uri="{FF2B5EF4-FFF2-40B4-BE49-F238E27FC236}">
                    <a16:creationId xmlns:a16="http://schemas.microsoft.com/office/drawing/2014/main" id="{E2E71BBE-793C-46A9-B645-E1836CF53FFC}"/>
                  </a:ext>
                </a:extLst>
              </p:cNvPr>
              <p:cNvSpPr/>
              <p:nvPr/>
            </p:nvSpPr>
            <p:spPr>
              <a:xfrm>
                <a:off x="7757685" y="1463337"/>
                <a:ext cx="206026" cy="618078"/>
              </a:xfrm>
              <a:custGeom>
                <a:avLst/>
                <a:gdLst>
                  <a:gd name="connsiteX0" fmla="*/ 207359 w 206026"/>
                  <a:gd name="connsiteY0" fmla="*/ 619411 h 618078"/>
                  <a:gd name="connsiteX1" fmla="*/ 175167 w 206026"/>
                  <a:gd name="connsiteY1" fmla="*/ 619411 h 618078"/>
                  <a:gd name="connsiteX2" fmla="*/ 175167 w 206026"/>
                  <a:gd name="connsiteY2" fmla="*/ 420467 h 618078"/>
                  <a:gd name="connsiteX3" fmla="*/ 3264 w 206026"/>
                  <a:gd name="connsiteY3" fmla="*/ 27086 h 618078"/>
                  <a:gd name="connsiteX4" fmla="*/ 25154 w 206026"/>
                  <a:gd name="connsiteY4" fmla="*/ 3264 h 618078"/>
                  <a:gd name="connsiteX5" fmla="*/ 207359 w 206026"/>
                  <a:gd name="connsiteY5" fmla="*/ 419823 h 618078"/>
                  <a:gd name="connsiteX6" fmla="*/ 207359 w 206026"/>
                  <a:gd name="connsiteY6" fmla="*/ 619411 h 61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026" h="618078">
                    <a:moveTo>
                      <a:pt x="207359" y="619411"/>
                    </a:moveTo>
                    <a:lnTo>
                      <a:pt x="175167" y="619411"/>
                    </a:lnTo>
                    <a:lnTo>
                      <a:pt x="175167" y="420467"/>
                    </a:lnTo>
                    <a:cubicBezTo>
                      <a:pt x="175167" y="271742"/>
                      <a:pt x="112715" y="128167"/>
                      <a:pt x="3264" y="27086"/>
                    </a:cubicBezTo>
                    <a:lnTo>
                      <a:pt x="25154" y="3264"/>
                    </a:lnTo>
                    <a:cubicBezTo>
                      <a:pt x="141044" y="110140"/>
                      <a:pt x="207359" y="262084"/>
                      <a:pt x="207359" y="419823"/>
                    </a:cubicBezTo>
                    <a:lnTo>
                      <a:pt x="207359" y="619411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17" name="Freeform: Shape 316" title="Timeline Right Line Items">
                <a:extLst>
                  <a:ext uri="{FF2B5EF4-FFF2-40B4-BE49-F238E27FC236}">
                    <a16:creationId xmlns:a16="http://schemas.microsoft.com/office/drawing/2014/main" id="{7008DD4B-B02E-4C8B-8744-130496B5C519}"/>
                  </a:ext>
                </a:extLst>
              </p:cNvPr>
              <p:cNvSpPr/>
              <p:nvPr/>
            </p:nvSpPr>
            <p:spPr>
              <a:xfrm>
                <a:off x="7006333" y="1312037"/>
                <a:ext cx="779036" cy="180273"/>
              </a:xfrm>
              <a:custGeom>
                <a:avLst/>
                <a:gdLst>
                  <a:gd name="connsiteX0" fmla="*/ 25154 w 779036"/>
                  <a:gd name="connsiteY0" fmla="*/ 180318 h 180272"/>
                  <a:gd name="connsiteX1" fmla="*/ 3264 w 779036"/>
                  <a:gd name="connsiteY1" fmla="*/ 156496 h 180272"/>
                  <a:gd name="connsiteX2" fmla="*/ 391494 w 779036"/>
                  <a:gd name="connsiteY2" fmla="*/ 3264 h 180272"/>
                  <a:gd name="connsiteX3" fmla="*/ 777149 w 779036"/>
                  <a:gd name="connsiteY3" fmla="*/ 154564 h 180272"/>
                  <a:gd name="connsiteX4" fmla="*/ 755259 w 779036"/>
                  <a:gd name="connsiteY4" fmla="*/ 178386 h 180272"/>
                  <a:gd name="connsiteX5" fmla="*/ 391494 w 779036"/>
                  <a:gd name="connsiteY5" fmla="*/ 36099 h 180272"/>
                  <a:gd name="connsiteX6" fmla="*/ 25154 w 779036"/>
                  <a:gd name="connsiteY6" fmla="*/ 180318 h 18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9036" h="180272">
                    <a:moveTo>
                      <a:pt x="25154" y="180318"/>
                    </a:moveTo>
                    <a:lnTo>
                      <a:pt x="3264" y="156496"/>
                    </a:lnTo>
                    <a:cubicBezTo>
                      <a:pt x="108852" y="57990"/>
                      <a:pt x="246632" y="3264"/>
                      <a:pt x="391494" y="3264"/>
                    </a:cubicBezTo>
                    <a:cubicBezTo>
                      <a:pt x="535069" y="3264"/>
                      <a:pt x="672205" y="56702"/>
                      <a:pt x="777149" y="154564"/>
                    </a:cubicBezTo>
                    <a:lnTo>
                      <a:pt x="755259" y="178386"/>
                    </a:lnTo>
                    <a:cubicBezTo>
                      <a:pt x="656109" y="86318"/>
                      <a:pt x="526699" y="36099"/>
                      <a:pt x="391494" y="36099"/>
                    </a:cubicBezTo>
                    <a:cubicBezTo>
                      <a:pt x="254358" y="36099"/>
                      <a:pt x="124948" y="86962"/>
                      <a:pt x="25154" y="180318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18" name="Freeform: Shape 317" title="Timeline Right Line Items">
                <a:extLst>
                  <a:ext uri="{FF2B5EF4-FFF2-40B4-BE49-F238E27FC236}">
                    <a16:creationId xmlns:a16="http://schemas.microsoft.com/office/drawing/2014/main" id="{FC60B1F4-5590-459B-84F3-E4A6E60CBBAA}"/>
                  </a:ext>
                </a:extLst>
              </p:cNvPr>
              <p:cNvSpPr/>
              <p:nvPr/>
            </p:nvSpPr>
            <p:spPr>
              <a:xfrm>
                <a:off x="6826061" y="1465913"/>
                <a:ext cx="206026" cy="618078"/>
              </a:xfrm>
              <a:custGeom>
                <a:avLst/>
                <a:gdLst>
                  <a:gd name="connsiteX0" fmla="*/ 35456 w 206026"/>
                  <a:gd name="connsiteY0" fmla="*/ 616836 h 618078"/>
                  <a:gd name="connsiteX1" fmla="*/ 3264 w 206026"/>
                  <a:gd name="connsiteY1" fmla="*/ 616836 h 618078"/>
                  <a:gd name="connsiteX2" fmla="*/ 3264 w 206026"/>
                  <a:gd name="connsiteY2" fmla="*/ 417892 h 618078"/>
                  <a:gd name="connsiteX3" fmla="*/ 182893 w 206026"/>
                  <a:gd name="connsiteY3" fmla="*/ 3264 h 618078"/>
                  <a:gd name="connsiteX4" fmla="*/ 204783 w 206026"/>
                  <a:gd name="connsiteY4" fmla="*/ 27086 h 618078"/>
                  <a:gd name="connsiteX5" fmla="*/ 35456 w 206026"/>
                  <a:gd name="connsiteY5" fmla="*/ 417892 h 618078"/>
                  <a:gd name="connsiteX6" fmla="*/ 35456 w 206026"/>
                  <a:gd name="connsiteY6" fmla="*/ 616836 h 61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026" h="618078">
                    <a:moveTo>
                      <a:pt x="35456" y="616836"/>
                    </a:moveTo>
                    <a:lnTo>
                      <a:pt x="3264" y="616836"/>
                    </a:lnTo>
                    <a:lnTo>
                      <a:pt x="3264" y="417892"/>
                    </a:lnTo>
                    <a:cubicBezTo>
                      <a:pt x="3264" y="261440"/>
                      <a:pt x="68934" y="110140"/>
                      <a:pt x="182893" y="3264"/>
                    </a:cubicBezTo>
                    <a:lnTo>
                      <a:pt x="204783" y="27086"/>
                    </a:lnTo>
                    <a:cubicBezTo>
                      <a:pt x="97263" y="128167"/>
                      <a:pt x="35456" y="270454"/>
                      <a:pt x="35456" y="417892"/>
                    </a:cubicBezTo>
                    <a:lnTo>
                      <a:pt x="35456" y="616836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19" name="Freeform: Shape 318" title="Timeline Right Line Items">
                <a:extLst>
                  <a:ext uri="{FF2B5EF4-FFF2-40B4-BE49-F238E27FC236}">
                    <a16:creationId xmlns:a16="http://schemas.microsoft.com/office/drawing/2014/main" id="{D0270E62-5474-4D43-A2FB-C4964282EC4B}"/>
                  </a:ext>
                </a:extLst>
              </p:cNvPr>
              <p:cNvSpPr/>
              <p:nvPr/>
            </p:nvSpPr>
            <p:spPr>
              <a:xfrm>
                <a:off x="6826060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0" name="Freeform: Shape 319" title="Timeline Right Line Items">
                <a:extLst>
                  <a:ext uri="{FF2B5EF4-FFF2-40B4-BE49-F238E27FC236}">
                    <a16:creationId xmlns:a16="http://schemas.microsoft.com/office/drawing/2014/main" id="{7BF61D9A-247D-4D15-A7E5-66CC3010EBC8}"/>
                  </a:ext>
                </a:extLst>
              </p:cNvPr>
              <p:cNvSpPr/>
              <p:nvPr/>
            </p:nvSpPr>
            <p:spPr>
              <a:xfrm>
                <a:off x="6826060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1" name="Freeform: Shape 320" title="Timeline Right Line Items">
                <a:extLst>
                  <a:ext uri="{FF2B5EF4-FFF2-40B4-BE49-F238E27FC236}">
                    <a16:creationId xmlns:a16="http://schemas.microsoft.com/office/drawing/2014/main" id="{861FE93C-EC75-4667-A057-820D312A3B95}"/>
                  </a:ext>
                </a:extLst>
              </p:cNvPr>
              <p:cNvSpPr/>
              <p:nvPr/>
            </p:nvSpPr>
            <p:spPr>
              <a:xfrm>
                <a:off x="6826060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2" name="Freeform: Shape 321" title="Timeline Right Line Items">
                <a:extLst>
                  <a:ext uri="{FF2B5EF4-FFF2-40B4-BE49-F238E27FC236}">
                    <a16:creationId xmlns:a16="http://schemas.microsoft.com/office/drawing/2014/main" id="{B1B96501-66BE-480A-A8C2-5E555CB8713D}"/>
                  </a:ext>
                </a:extLst>
              </p:cNvPr>
              <p:cNvSpPr/>
              <p:nvPr/>
            </p:nvSpPr>
            <p:spPr>
              <a:xfrm>
                <a:off x="6826060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3" name="Freeform: Shape 322" title="Timeline Right Line Items">
                <a:extLst>
                  <a:ext uri="{FF2B5EF4-FFF2-40B4-BE49-F238E27FC236}">
                    <a16:creationId xmlns:a16="http://schemas.microsoft.com/office/drawing/2014/main" id="{4E38486C-FA80-4599-9AC6-C0828CE412C8}"/>
                  </a:ext>
                </a:extLst>
              </p:cNvPr>
              <p:cNvSpPr/>
              <p:nvPr/>
            </p:nvSpPr>
            <p:spPr>
              <a:xfrm>
                <a:off x="6585267" y="4677989"/>
                <a:ext cx="276848" cy="817666"/>
              </a:xfrm>
              <a:custGeom>
                <a:avLst/>
                <a:gdLst>
                  <a:gd name="connsiteX0" fmla="*/ 25154 w 276847"/>
                  <a:gd name="connsiteY0" fmla="*/ 814492 h 817666"/>
                  <a:gd name="connsiteX1" fmla="*/ 3264 w 276847"/>
                  <a:gd name="connsiteY1" fmla="*/ 790670 h 817666"/>
                  <a:gd name="connsiteX2" fmla="*/ 244057 w 276847"/>
                  <a:gd name="connsiteY2" fmla="*/ 246632 h 817666"/>
                  <a:gd name="connsiteX3" fmla="*/ 244057 w 276847"/>
                  <a:gd name="connsiteY3" fmla="*/ 3264 h 817666"/>
                  <a:gd name="connsiteX4" fmla="*/ 276249 w 276847"/>
                  <a:gd name="connsiteY4" fmla="*/ 3264 h 817666"/>
                  <a:gd name="connsiteX5" fmla="*/ 276249 w 276847"/>
                  <a:gd name="connsiteY5" fmla="*/ 246632 h 817666"/>
                  <a:gd name="connsiteX6" fmla="*/ 25154 w 276847"/>
                  <a:gd name="connsiteY6" fmla="*/ 814492 h 81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847" h="817666">
                    <a:moveTo>
                      <a:pt x="25154" y="814492"/>
                    </a:moveTo>
                    <a:lnTo>
                      <a:pt x="3264" y="790670"/>
                    </a:lnTo>
                    <a:cubicBezTo>
                      <a:pt x="156496" y="651603"/>
                      <a:pt x="244057" y="453302"/>
                      <a:pt x="244057" y="246632"/>
                    </a:cubicBezTo>
                    <a:lnTo>
                      <a:pt x="244057" y="3264"/>
                    </a:lnTo>
                    <a:lnTo>
                      <a:pt x="276249" y="3264"/>
                    </a:lnTo>
                    <a:lnTo>
                      <a:pt x="276249" y="246632"/>
                    </a:lnTo>
                    <a:cubicBezTo>
                      <a:pt x="276249" y="462316"/>
                      <a:pt x="184825" y="668986"/>
                      <a:pt x="25154" y="814492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4" name="Freeform: Shape 323" title="Timeline Right Line Items">
                <a:extLst>
                  <a:ext uri="{FF2B5EF4-FFF2-40B4-BE49-F238E27FC236}">
                    <a16:creationId xmlns:a16="http://schemas.microsoft.com/office/drawing/2014/main" id="{4C05B7D4-ECB9-4BA4-92E8-70AEAE4230DD}"/>
                  </a:ext>
                </a:extLst>
              </p:cNvPr>
              <p:cNvSpPr/>
              <p:nvPr/>
            </p:nvSpPr>
            <p:spPr>
              <a:xfrm>
                <a:off x="5572520" y="5463464"/>
                <a:ext cx="1036569" cy="231779"/>
              </a:xfrm>
              <a:custGeom>
                <a:avLst/>
                <a:gdLst>
                  <a:gd name="connsiteX0" fmla="*/ 521548 w 1036569"/>
                  <a:gd name="connsiteY0" fmla="*/ 228605 h 231779"/>
                  <a:gd name="connsiteX1" fmla="*/ 3264 w 1036569"/>
                  <a:gd name="connsiteY1" fmla="*/ 27086 h 231779"/>
                  <a:gd name="connsiteX2" fmla="*/ 25154 w 1036569"/>
                  <a:gd name="connsiteY2" fmla="*/ 3264 h 231779"/>
                  <a:gd name="connsiteX3" fmla="*/ 521548 w 1036569"/>
                  <a:gd name="connsiteY3" fmla="*/ 196413 h 231779"/>
                  <a:gd name="connsiteX4" fmla="*/ 1016011 w 1036569"/>
                  <a:gd name="connsiteY4" fmla="*/ 5195 h 231779"/>
                  <a:gd name="connsiteX5" fmla="*/ 1037902 w 1036569"/>
                  <a:gd name="connsiteY5" fmla="*/ 29017 h 231779"/>
                  <a:gd name="connsiteX6" fmla="*/ 521548 w 1036569"/>
                  <a:gd name="connsiteY6" fmla="*/ 228605 h 23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6569" h="231779">
                    <a:moveTo>
                      <a:pt x="521548" y="228605"/>
                    </a:moveTo>
                    <a:cubicBezTo>
                      <a:pt x="329043" y="228605"/>
                      <a:pt x="144907" y="157140"/>
                      <a:pt x="3264" y="27086"/>
                    </a:cubicBezTo>
                    <a:lnTo>
                      <a:pt x="25154" y="3264"/>
                    </a:lnTo>
                    <a:cubicBezTo>
                      <a:pt x="161003" y="127523"/>
                      <a:pt x="337412" y="196413"/>
                      <a:pt x="521548" y="196413"/>
                    </a:cubicBezTo>
                    <a:cubicBezTo>
                      <a:pt x="705041" y="196413"/>
                      <a:pt x="880807" y="128811"/>
                      <a:pt x="1016011" y="5195"/>
                    </a:cubicBezTo>
                    <a:lnTo>
                      <a:pt x="1037902" y="29017"/>
                    </a:lnTo>
                    <a:cubicBezTo>
                      <a:pt x="896259" y="157784"/>
                      <a:pt x="713410" y="228605"/>
                      <a:pt x="521548" y="22860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5" name="Freeform: Shape 324" title="Timeline Right Line Items">
                <a:extLst>
                  <a:ext uri="{FF2B5EF4-FFF2-40B4-BE49-F238E27FC236}">
                    <a16:creationId xmlns:a16="http://schemas.microsoft.com/office/drawing/2014/main" id="{0B213EA9-3507-4758-8F10-709D04FD0BF4}"/>
                  </a:ext>
                </a:extLst>
              </p:cNvPr>
              <p:cNvSpPr/>
              <p:nvPr/>
            </p:nvSpPr>
            <p:spPr>
              <a:xfrm>
                <a:off x="5323357" y="4677989"/>
                <a:ext cx="276848" cy="811228"/>
              </a:xfrm>
              <a:custGeom>
                <a:avLst/>
                <a:gdLst>
                  <a:gd name="connsiteX0" fmla="*/ 252427 w 276847"/>
                  <a:gd name="connsiteY0" fmla="*/ 812561 h 811227"/>
                  <a:gd name="connsiteX1" fmla="*/ 3264 w 276847"/>
                  <a:gd name="connsiteY1" fmla="*/ 246632 h 811227"/>
                  <a:gd name="connsiteX2" fmla="*/ 3264 w 276847"/>
                  <a:gd name="connsiteY2" fmla="*/ 3264 h 811227"/>
                  <a:gd name="connsiteX3" fmla="*/ 35456 w 276847"/>
                  <a:gd name="connsiteY3" fmla="*/ 3264 h 811227"/>
                  <a:gd name="connsiteX4" fmla="*/ 35456 w 276847"/>
                  <a:gd name="connsiteY4" fmla="*/ 246632 h 811227"/>
                  <a:gd name="connsiteX5" fmla="*/ 274317 w 276847"/>
                  <a:gd name="connsiteY5" fmla="*/ 788739 h 811227"/>
                  <a:gd name="connsiteX6" fmla="*/ 252427 w 276847"/>
                  <a:gd name="connsiteY6" fmla="*/ 812561 h 81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847" h="811227">
                    <a:moveTo>
                      <a:pt x="252427" y="812561"/>
                    </a:moveTo>
                    <a:cubicBezTo>
                      <a:pt x="94044" y="667698"/>
                      <a:pt x="3264" y="461028"/>
                      <a:pt x="3264" y="246632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52015"/>
                      <a:pt x="122373" y="650315"/>
                      <a:pt x="274317" y="788739"/>
                    </a:cubicBezTo>
                    <a:lnTo>
                      <a:pt x="252427" y="812561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6" name="Freeform: Shape 325" title="Timeline Right Line Items">
                <a:extLst>
                  <a:ext uri="{FF2B5EF4-FFF2-40B4-BE49-F238E27FC236}">
                    <a16:creationId xmlns:a16="http://schemas.microsoft.com/office/drawing/2014/main" id="{7ACDC299-D96E-4A88-A1A6-423843817061}"/>
                  </a:ext>
                </a:extLst>
              </p:cNvPr>
              <p:cNvSpPr/>
              <p:nvPr/>
            </p:nvSpPr>
            <p:spPr>
              <a:xfrm>
                <a:off x="5323357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7" name="Freeform: Shape 326" title="Timeline Right Line Items">
                <a:extLst>
                  <a:ext uri="{FF2B5EF4-FFF2-40B4-BE49-F238E27FC236}">
                    <a16:creationId xmlns:a16="http://schemas.microsoft.com/office/drawing/2014/main" id="{B004CF38-D479-4AB6-9265-8144386FEF0A}"/>
                  </a:ext>
                </a:extLst>
              </p:cNvPr>
              <p:cNvSpPr/>
              <p:nvPr/>
            </p:nvSpPr>
            <p:spPr>
              <a:xfrm>
                <a:off x="5323357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8" name="Freeform: Shape 327" title="Timeline Right Line Items">
                <a:extLst>
                  <a:ext uri="{FF2B5EF4-FFF2-40B4-BE49-F238E27FC236}">
                    <a16:creationId xmlns:a16="http://schemas.microsoft.com/office/drawing/2014/main" id="{A71A4586-9364-437F-8000-A90575B57979}"/>
                  </a:ext>
                </a:extLst>
              </p:cNvPr>
              <p:cNvSpPr/>
              <p:nvPr/>
            </p:nvSpPr>
            <p:spPr>
              <a:xfrm>
                <a:off x="5323357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29" name="Freeform: Shape 328" title="Timeline Right Line Items">
                <a:extLst>
                  <a:ext uri="{FF2B5EF4-FFF2-40B4-BE49-F238E27FC236}">
                    <a16:creationId xmlns:a16="http://schemas.microsoft.com/office/drawing/2014/main" id="{8742B7FC-4140-44AD-B535-AAE555F5132F}"/>
                  </a:ext>
                </a:extLst>
              </p:cNvPr>
              <p:cNvSpPr/>
              <p:nvPr/>
            </p:nvSpPr>
            <p:spPr>
              <a:xfrm>
                <a:off x="5323357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0" name="Freeform: Shape 329" title="Timeline Right Line Items">
                <a:extLst>
                  <a:ext uri="{FF2B5EF4-FFF2-40B4-BE49-F238E27FC236}">
                    <a16:creationId xmlns:a16="http://schemas.microsoft.com/office/drawing/2014/main" id="{6C770534-17BA-4CA0-A688-B261A447DFFF}"/>
                  </a:ext>
                </a:extLst>
              </p:cNvPr>
              <p:cNvSpPr/>
              <p:nvPr/>
            </p:nvSpPr>
            <p:spPr>
              <a:xfrm>
                <a:off x="5165618" y="1478146"/>
                <a:ext cx="193150" cy="605202"/>
              </a:xfrm>
              <a:custGeom>
                <a:avLst/>
                <a:gdLst>
                  <a:gd name="connsiteX0" fmla="*/ 193194 w 193149"/>
                  <a:gd name="connsiteY0" fmla="*/ 604603 h 605201"/>
                  <a:gd name="connsiteX1" fmla="*/ 161003 w 193149"/>
                  <a:gd name="connsiteY1" fmla="*/ 604603 h 605201"/>
                  <a:gd name="connsiteX2" fmla="*/ 161003 w 193149"/>
                  <a:gd name="connsiteY2" fmla="*/ 405659 h 605201"/>
                  <a:gd name="connsiteX3" fmla="*/ 3264 w 193149"/>
                  <a:gd name="connsiteY3" fmla="*/ 25798 h 605201"/>
                  <a:gd name="connsiteX4" fmla="*/ 25798 w 193149"/>
                  <a:gd name="connsiteY4" fmla="*/ 3264 h 605201"/>
                  <a:gd name="connsiteX5" fmla="*/ 193194 w 193149"/>
                  <a:gd name="connsiteY5" fmla="*/ 405659 h 605201"/>
                  <a:gd name="connsiteX6" fmla="*/ 193194 w 193149"/>
                  <a:gd name="connsiteY6" fmla="*/ 604603 h 60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49" h="605201">
                    <a:moveTo>
                      <a:pt x="193194" y="604603"/>
                    </a:moveTo>
                    <a:lnTo>
                      <a:pt x="161003" y="604603"/>
                    </a:lnTo>
                    <a:lnTo>
                      <a:pt x="161003" y="405659"/>
                    </a:lnTo>
                    <a:cubicBezTo>
                      <a:pt x="161003" y="262084"/>
                      <a:pt x="104989" y="127523"/>
                      <a:pt x="3264" y="25798"/>
                    </a:cubicBezTo>
                    <a:lnTo>
                      <a:pt x="25798" y="3264"/>
                    </a:lnTo>
                    <a:cubicBezTo>
                      <a:pt x="133962" y="110784"/>
                      <a:pt x="193194" y="253714"/>
                      <a:pt x="193194" y="405659"/>
                    </a:cubicBezTo>
                    <a:lnTo>
                      <a:pt x="193194" y="604603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1" name="Freeform: Shape 330" title="Timeline Right Line Items">
                <a:extLst>
                  <a:ext uri="{FF2B5EF4-FFF2-40B4-BE49-F238E27FC236}">
                    <a16:creationId xmlns:a16="http://schemas.microsoft.com/office/drawing/2014/main" id="{55711B0A-2080-4DF0-BFFA-A58D826A113B}"/>
                  </a:ext>
                </a:extLst>
              </p:cNvPr>
              <p:cNvSpPr/>
              <p:nvPr/>
            </p:nvSpPr>
            <p:spPr>
              <a:xfrm>
                <a:off x="4385938" y="1312681"/>
                <a:ext cx="804790" cy="193150"/>
              </a:xfrm>
              <a:custGeom>
                <a:avLst/>
                <a:gdLst>
                  <a:gd name="connsiteX0" fmla="*/ 25798 w 804789"/>
                  <a:gd name="connsiteY0" fmla="*/ 192550 h 193149"/>
                  <a:gd name="connsiteX1" fmla="*/ 3264 w 804789"/>
                  <a:gd name="connsiteY1" fmla="*/ 170016 h 193149"/>
                  <a:gd name="connsiteX2" fmla="*/ 405015 w 804789"/>
                  <a:gd name="connsiteY2" fmla="*/ 3264 h 193149"/>
                  <a:gd name="connsiteX3" fmla="*/ 805478 w 804789"/>
                  <a:gd name="connsiteY3" fmla="*/ 168729 h 193149"/>
                  <a:gd name="connsiteX4" fmla="*/ 782944 w 804789"/>
                  <a:gd name="connsiteY4" fmla="*/ 191263 h 193149"/>
                  <a:gd name="connsiteX5" fmla="*/ 405015 w 804789"/>
                  <a:gd name="connsiteY5" fmla="*/ 35456 h 193149"/>
                  <a:gd name="connsiteX6" fmla="*/ 25798 w 804789"/>
                  <a:gd name="connsiteY6" fmla="*/ 192550 h 19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789" h="193149">
                    <a:moveTo>
                      <a:pt x="25798" y="192550"/>
                    </a:moveTo>
                    <a:lnTo>
                      <a:pt x="3264" y="170016"/>
                    </a:lnTo>
                    <a:cubicBezTo>
                      <a:pt x="110784" y="62496"/>
                      <a:pt x="253071" y="3264"/>
                      <a:pt x="405015" y="3264"/>
                    </a:cubicBezTo>
                    <a:cubicBezTo>
                      <a:pt x="556315" y="3264"/>
                      <a:pt x="698602" y="61853"/>
                      <a:pt x="805478" y="168729"/>
                    </a:cubicBezTo>
                    <a:lnTo>
                      <a:pt x="782944" y="191263"/>
                    </a:lnTo>
                    <a:cubicBezTo>
                      <a:pt x="681863" y="90825"/>
                      <a:pt x="547946" y="35456"/>
                      <a:pt x="405015" y="35456"/>
                    </a:cubicBezTo>
                    <a:cubicBezTo>
                      <a:pt x="262084" y="35456"/>
                      <a:pt x="126880" y="90825"/>
                      <a:pt x="25798" y="192550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2" name="Freeform: Shape 331" title="Timeline Right Line Items">
                <a:extLst>
                  <a:ext uri="{FF2B5EF4-FFF2-40B4-BE49-F238E27FC236}">
                    <a16:creationId xmlns:a16="http://schemas.microsoft.com/office/drawing/2014/main" id="{DB14AD87-9568-47D0-9214-D9BA75668ECD}"/>
                  </a:ext>
                </a:extLst>
              </p:cNvPr>
              <p:cNvSpPr/>
              <p:nvPr/>
            </p:nvSpPr>
            <p:spPr>
              <a:xfrm>
                <a:off x="4219830" y="1479433"/>
                <a:ext cx="193150" cy="605202"/>
              </a:xfrm>
              <a:custGeom>
                <a:avLst/>
                <a:gdLst>
                  <a:gd name="connsiteX0" fmla="*/ 35456 w 193149"/>
                  <a:gd name="connsiteY0" fmla="*/ 603315 h 605201"/>
                  <a:gd name="connsiteX1" fmla="*/ 3264 w 193149"/>
                  <a:gd name="connsiteY1" fmla="*/ 603315 h 605201"/>
                  <a:gd name="connsiteX2" fmla="*/ 3264 w 193149"/>
                  <a:gd name="connsiteY2" fmla="*/ 404371 h 605201"/>
                  <a:gd name="connsiteX3" fmla="*/ 169372 w 193149"/>
                  <a:gd name="connsiteY3" fmla="*/ 3264 h 605201"/>
                  <a:gd name="connsiteX4" fmla="*/ 191907 w 193149"/>
                  <a:gd name="connsiteY4" fmla="*/ 25798 h 605201"/>
                  <a:gd name="connsiteX5" fmla="*/ 35456 w 193149"/>
                  <a:gd name="connsiteY5" fmla="*/ 404371 h 605201"/>
                  <a:gd name="connsiteX6" fmla="*/ 35456 w 193149"/>
                  <a:gd name="connsiteY6" fmla="*/ 603315 h 60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49" h="605201">
                    <a:moveTo>
                      <a:pt x="35456" y="603315"/>
                    </a:moveTo>
                    <a:lnTo>
                      <a:pt x="3264" y="603315"/>
                    </a:lnTo>
                    <a:lnTo>
                      <a:pt x="3264" y="404371"/>
                    </a:lnTo>
                    <a:cubicBezTo>
                      <a:pt x="3264" y="253071"/>
                      <a:pt x="62496" y="110140"/>
                      <a:pt x="169372" y="3264"/>
                    </a:cubicBezTo>
                    <a:lnTo>
                      <a:pt x="191907" y="25798"/>
                    </a:lnTo>
                    <a:cubicBezTo>
                      <a:pt x="90825" y="126880"/>
                      <a:pt x="35456" y="261440"/>
                      <a:pt x="35456" y="404371"/>
                    </a:cubicBezTo>
                    <a:lnTo>
                      <a:pt x="35456" y="603315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3" name="Freeform: Shape 332" title="Timeline Right Line Items">
                <a:extLst>
                  <a:ext uri="{FF2B5EF4-FFF2-40B4-BE49-F238E27FC236}">
                    <a16:creationId xmlns:a16="http://schemas.microsoft.com/office/drawing/2014/main" id="{B29131D6-40B7-4DBB-A8D6-CE001B4E7127}"/>
                  </a:ext>
                </a:extLst>
              </p:cNvPr>
              <p:cNvSpPr/>
              <p:nvPr/>
            </p:nvSpPr>
            <p:spPr>
              <a:xfrm>
                <a:off x="4219830" y="2079484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4" name="Freeform: Shape 333" title="Timeline Right Line Items">
                <a:extLst>
                  <a:ext uri="{FF2B5EF4-FFF2-40B4-BE49-F238E27FC236}">
                    <a16:creationId xmlns:a16="http://schemas.microsoft.com/office/drawing/2014/main" id="{F5047D6C-A06E-47B7-AECA-716B537683CE}"/>
                  </a:ext>
                </a:extLst>
              </p:cNvPr>
              <p:cNvSpPr/>
              <p:nvPr/>
            </p:nvSpPr>
            <p:spPr>
              <a:xfrm>
                <a:off x="4219830" y="2727179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3534 h 656708"/>
                  <a:gd name="connsiteX3" fmla="*/ 3264 w 38629"/>
                  <a:gd name="connsiteY3" fmla="*/ 653534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3534"/>
                    </a:lnTo>
                    <a:lnTo>
                      <a:pt x="3264" y="653534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5" name="Freeform: Shape 334" title="Timeline Right Line Items">
                <a:extLst>
                  <a:ext uri="{FF2B5EF4-FFF2-40B4-BE49-F238E27FC236}">
                    <a16:creationId xmlns:a16="http://schemas.microsoft.com/office/drawing/2014/main" id="{4697E981-DE85-4C8D-ADEB-FC43CEF34121}"/>
                  </a:ext>
                </a:extLst>
              </p:cNvPr>
              <p:cNvSpPr/>
              <p:nvPr/>
            </p:nvSpPr>
            <p:spPr>
              <a:xfrm>
                <a:off x="4219830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6" name="Freeform: Shape 335" title="Timeline Right Line Items">
                <a:extLst>
                  <a:ext uri="{FF2B5EF4-FFF2-40B4-BE49-F238E27FC236}">
                    <a16:creationId xmlns:a16="http://schemas.microsoft.com/office/drawing/2014/main" id="{A351900D-16B7-4FEB-B59D-4104604A1327}"/>
                  </a:ext>
                </a:extLst>
              </p:cNvPr>
              <p:cNvSpPr/>
              <p:nvPr/>
            </p:nvSpPr>
            <p:spPr>
              <a:xfrm>
                <a:off x="4219830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7" name="Freeform: Shape 336" title="Timeline Right Line Items">
                <a:extLst>
                  <a:ext uri="{FF2B5EF4-FFF2-40B4-BE49-F238E27FC236}">
                    <a16:creationId xmlns:a16="http://schemas.microsoft.com/office/drawing/2014/main" id="{229FC1FC-8E08-479C-8AA4-269E138D52D5}"/>
                  </a:ext>
                </a:extLst>
              </p:cNvPr>
              <p:cNvSpPr/>
              <p:nvPr/>
            </p:nvSpPr>
            <p:spPr>
              <a:xfrm>
                <a:off x="3979680" y="4677989"/>
                <a:ext cx="276848" cy="811228"/>
              </a:xfrm>
              <a:custGeom>
                <a:avLst/>
                <a:gdLst>
                  <a:gd name="connsiteX0" fmla="*/ 25154 w 276847"/>
                  <a:gd name="connsiteY0" fmla="*/ 813204 h 811227"/>
                  <a:gd name="connsiteX1" fmla="*/ 3264 w 276847"/>
                  <a:gd name="connsiteY1" fmla="*/ 789382 h 811227"/>
                  <a:gd name="connsiteX2" fmla="*/ 242769 w 276847"/>
                  <a:gd name="connsiteY2" fmla="*/ 245989 h 811227"/>
                  <a:gd name="connsiteX3" fmla="*/ 242769 w 276847"/>
                  <a:gd name="connsiteY3" fmla="*/ 3264 h 811227"/>
                  <a:gd name="connsiteX4" fmla="*/ 274961 w 276847"/>
                  <a:gd name="connsiteY4" fmla="*/ 3264 h 811227"/>
                  <a:gd name="connsiteX5" fmla="*/ 274961 w 276847"/>
                  <a:gd name="connsiteY5" fmla="*/ 246632 h 811227"/>
                  <a:gd name="connsiteX6" fmla="*/ 25154 w 276847"/>
                  <a:gd name="connsiteY6" fmla="*/ 813204 h 81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847" h="811227">
                    <a:moveTo>
                      <a:pt x="25154" y="813204"/>
                    </a:moveTo>
                    <a:lnTo>
                      <a:pt x="3264" y="789382"/>
                    </a:lnTo>
                    <a:cubicBezTo>
                      <a:pt x="155852" y="650315"/>
                      <a:pt x="242769" y="452015"/>
                      <a:pt x="242769" y="245989"/>
                    </a:cubicBezTo>
                    <a:lnTo>
                      <a:pt x="242769" y="3264"/>
                    </a:lnTo>
                    <a:lnTo>
                      <a:pt x="274961" y="3264"/>
                    </a:lnTo>
                    <a:lnTo>
                      <a:pt x="274961" y="246632"/>
                    </a:lnTo>
                    <a:cubicBezTo>
                      <a:pt x="275605" y="461672"/>
                      <a:pt x="184181" y="668342"/>
                      <a:pt x="25154" y="813204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8" name="Freeform: Shape 337" title="Timeline Right Line Items">
                <a:extLst>
                  <a:ext uri="{FF2B5EF4-FFF2-40B4-BE49-F238E27FC236}">
                    <a16:creationId xmlns:a16="http://schemas.microsoft.com/office/drawing/2014/main" id="{1B71B428-B7A7-40F6-A4FB-06853A9D79D6}"/>
                  </a:ext>
                </a:extLst>
              </p:cNvPr>
              <p:cNvSpPr/>
              <p:nvPr/>
            </p:nvSpPr>
            <p:spPr>
              <a:xfrm>
                <a:off x="2966289" y="5463464"/>
                <a:ext cx="1036569" cy="231779"/>
              </a:xfrm>
              <a:custGeom>
                <a:avLst/>
                <a:gdLst>
                  <a:gd name="connsiteX0" fmla="*/ 521548 w 1036569"/>
                  <a:gd name="connsiteY0" fmla="*/ 228605 h 231779"/>
                  <a:gd name="connsiteX1" fmla="*/ 3264 w 1036569"/>
                  <a:gd name="connsiteY1" fmla="*/ 27086 h 231779"/>
                  <a:gd name="connsiteX2" fmla="*/ 25154 w 1036569"/>
                  <a:gd name="connsiteY2" fmla="*/ 3264 h 231779"/>
                  <a:gd name="connsiteX3" fmla="*/ 521548 w 1036569"/>
                  <a:gd name="connsiteY3" fmla="*/ 196413 h 231779"/>
                  <a:gd name="connsiteX4" fmla="*/ 1017299 w 1036569"/>
                  <a:gd name="connsiteY4" fmla="*/ 4552 h 231779"/>
                  <a:gd name="connsiteX5" fmla="*/ 1039189 w 1036569"/>
                  <a:gd name="connsiteY5" fmla="*/ 28374 h 231779"/>
                  <a:gd name="connsiteX6" fmla="*/ 521548 w 1036569"/>
                  <a:gd name="connsiteY6" fmla="*/ 228605 h 23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6569" h="231779">
                    <a:moveTo>
                      <a:pt x="521548" y="228605"/>
                    </a:moveTo>
                    <a:cubicBezTo>
                      <a:pt x="329043" y="228605"/>
                      <a:pt x="144907" y="157140"/>
                      <a:pt x="3264" y="27086"/>
                    </a:cubicBezTo>
                    <a:lnTo>
                      <a:pt x="25154" y="3264"/>
                    </a:lnTo>
                    <a:cubicBezTo>
                      <a:pt x="161003" y="127523"/>
                      <a:pt x="337413" y="196413"/>
                      <a:pt x="521548" y="196413"/>
                    </a:cubicBezTo>
                    <a:cubicBezTo>
                      <a:pt x="705684" y="196413"/>
                      <a:pt x="881450" y="128167"/>
                      <a:pt x="1017299" y="4552"/>
                    </a:cubicBezTo>
                    <a:lnTo>
                      <a:pt x="1039189" y="28374"/>
                    </a:lnTo>
                    <a:cubicBezTo>
                      <a:pt x="896902" y="157140"/>
                      <a:pt x="713410" y="228605"/>
                      <a:pt x="521548" y="22860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39" name="Freeform: Shape 338" title="Timeline Right Line Items">
                <a:extLst>
                  <a:ext uri="{FF2B5EF4-FFF2-40B4-BE49-F238E27FC236}">
                    <a16:creationId xmlns:a16="http://schemas.microsoft.com/office/drawing/2014/main" id="{E52038DA-41DE-4E3D-BD7A-EDFB8FF4A744}"/>
                  </a:ext>
                </a:extLst>
              </p:cNvPr>
              <p:cNvSpPr/>
              <p:nvPr/>
            </p:nvSpPr>
            <p:spPr>
              <a:xfrm>
                <a:off x="2717126" y="4677989"/>
                <a:ext cx="276848" cy="811228"/>
              </a:xfrm>
              <a:custGeom>
                <a:avLst/>
                <a:gdLst>
                  <a:gd name="connsiteX0" fmla="*/ 252427 w 276847"/>
                  <a:gd name="connsiteY0" fmla="*/ 812561 h 811227"/>
                  <a:gd name="connsiteX1" fmla="*/ 3264 w 276847"/>
                  <a:gd name="connsiteY1" fmla="*/ 246632 h 811227"/>
                  <a:gd name="connsiteX2" fmla="*/ 3264 w 276847"/>
                  <a:gd name="connsiteY2" fmla="*/ 3264 h 811227"/>
                  <a:gd name="connsiteX3" fmla="*/ 35456 w 276847"/>
                  <a:gd name="connsiteY3" fmla="*/ 3264 h 811227"/>
                  <a:gd name="connsiteX4" fmla="*/ 35456 w 276847"/>
                  <a:gd name="connsiteY4" fmla="*/ 246632 h 811227"/>
                  <a:gd name="connsiteX5" fmla="*/ 274317 w 276847"/>
                  <a:gd name="connsiteY5" fmla="*/ 788739 h 811227"/>
                  <a:gd name="connsiteX6" fmla="*/ 252427 w 276847"/>
                  <a:gd name="connsiteY6" fmla="*/ 812561 h 81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847" h="811227">
                    <a:moveTo>
                      <a:pt x="252427" y="812561"/>
                    </a:moveTo>
                    <a:cubicBezTo>
                      <a:pt x="94044" y="667698"/>
                      <a:pt x="3264" y="461028"/>
                      <a:pt x="3264" y="246632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52015"/>
                      <a:pt x="122373" y="650315"/>
                      <a:pt x="274317" y="788739"/>
                    </a:cubicBezTo>
                    <a:lnTo>
                      <a:pt x="252427" y="812561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40" name="Freeform: Shape 339" title="Timeline Right Line Items">
                <a:extLst>
                  <a:ext uri="{FF2B5EF4-FFF2-40B4-BE49-F238E27FC236}">
                    <a16:creationId xmlns:a16="http://schemas.microsoft.com/office/drawing/2014/main" id="{B087CDC9-3BC7-4669-9195-26295606A2A9}"/>
                  </a:ext>
                </a:extLst>
              </p:cNvPr>
              <p:cNvSpPr/>
              <p:nvPr/>
            </p:nvSpPr>
            <p:spPr>
              <a:xfrm>
                <a:off x="2717126" y="4030295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41" name="Freeform: Shape 340" title="Timeline Right Line Items">
                <a:extLst>
                  <a:ext uri="{FF2B5EF4-FFF2-40B4-BE49-F238E27FC236}">
                    <a16:creationId xmlns:a16="http://schemas.microsoft.com/office/drawing/2014/main" id="{EB29FE99-C12C-4A3E-9C5F-B3FA2021DAC3}"/>
                  </a:ext>
                </a:extLst>
              </p:cNvPr>
              <p:cNvSpPr/>
              <p:nvPr/>
            </p:nvSpPr>
            <p:spPr>
              <a:xfrm>
                <a:off x="2717126" y="3376805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42" name="Freeform: Shape 341" title="Timeline Right Line Items">
                <a:extLst>
                  <a:ext uri="{FF2B5EF4-FFF2-40B4-BE49-F238E27FC236}">
                    <a16:creationId xmlns:a16="http://schemas.microsoft.com/office/drawing/2014/main" id="{7C836234-4397-416F-ACCB-C96DC8363C4D}"/>
                  </a:ext>
                </a:extLst>
              </p:cNvPr>
              <p:cNvSpPr/>
              <p:nvPr/>
            </p:nvSpPr>
            <p:spPr>
              <a:xfrm>
                <a:off x="1450530" y="1149612"/>
                <a:ext cx="32192" cy="32192"/>
              </a:xfrm>
              <a:custGeom>
                <a:avLst/>
                <a:gdLst/>
                <a:ahLst/>
                <a:cxnLst/>
                <a:rect l="l" t="t" r="r" b="b"/>
                <a:pathLst>
                  <a:path w="32191" h="32191"/>
                </a:pathLst>
              </a:custGeom>
              <a:grpFill/>
              <a:ln w="3219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343" name="Freeform: Shape 342" title="Timeline Right Line Items">
                <a:extLst>
                  <a:ext uri="{FF2B5EF4-FFF2-40B4-BE49-F238E27FC236}">
                    <a16:creationId xmlns:a16="http://schemas.microsoft.com/office/drawing/2014/main" id="{BC730073-AA0D-4827-8AB0-DFF4FE8A05D9}"/>
                  </a:ext>
                </a:extLst>
              </p:cNvPr>
              <p:cNvSpPr/>
              <p:nvPr/>
            </p:nvSpPr>
            <p:spPr>
              <a:xfrm>
                <a:off x="1450530" y="1149612"/>
                <a:ext cx="32192" cy="32192"/>
              </a:xfrm>
              <a:custGeom>
                <a:avLst/>
                <a:gdLst/>
                <a:ahLst/>
                <a:cxnLst/>
                <a:rect l="l" t="t" r="r" b="b"/>
                <a:pathLst>
                  <a:path w="32191" h="32191"/>
                </a:pathLst>
              </a:custGeom>
              <a:grpFill/>
              <a:ln w="3219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</p:grpSp>
        <p:grpSp>
          <p:nvGrpSpPr>
            <p:cNvPr id="270" name="Group 269" title="Timeline Middle Line">
              <a:extLst>
                <a:ext uri="{FF2B5EF4-FFF2-40B4-BE49-F238E27FC236}">
                  <a16:creationId xmlns:a16="http://schemas.microsoft.com/office/drawing/2014/main" id="{430BE3E5-FDCB-4204-B19F-7C129DADC1B3}"/>
                </a:ext>
              </a:extLst>
            </p:cNvPr>
            <p:cNvGrpSpPr/>
            <p:nvPr/>
          </p:nvGrpSpPr>
          <p:grpSpPr>
            <a:xfrm>
              <a:off x="10413621" y="3523447"/>
              <a:ext cx="1160829" cy="2239247"/>
              <a:chOff x="14164222" y="3523447"/>
              <a:chExt cx="1160829" cy="2239247"/>
            </a:xfrm>
            <a:grpFill/>
          </p:grpSpPr>
          <p:sp>
            <p:nvSpPr>
              <p:cNvPr id="281" name="Freeform: Shape 280" title="Timeline Middle Line Items">
                <a:extLst>
                  <a:ext uri="{FF2B5EF4-FFF2-40B4-BE49-F238E27FC236}">
                    <a16:creationId xmlns:a16="http://schemas.microsoft.com/office/drawing/2014/main" id="{32FA693F-AF5F-45BF-8A65-14A4A066540C}"/>
                  </a:ext>
                </a:extLst>
              </p:cNvPr>
              <p:cNvSpPr/>
              <p:nvPr/>
            </p:nvSpPr>
            <p:spPr>
              <a:xfrm>
                <a:off x="14391495" y="5556668"/>
                <a:ext cx="933556" cy="206026"/>
              </a:xfrm>
              <a:custGeom>
                <a:avLst/>
                <a:gdLst>
                  <a:gd name="connsiteX0" fmla="*/ 468754 w 933555"/>
                  <a:gd name="connsiteY0" fmla="*/ 206715 h 206026"/>
                  <a:gd name="connsiteX1" fmla="*/ 3264 w 933555"/>
                  <a:gd name="connsiteY1" fmla="*/ 27086 h 206026"/>
                  <a:gd name="connsiteX2" fmla="*/ 25154 w 933555"/>
                  <a:gd name="connsiteY2" fmla="*/ 3264 h 206026"/>
                  <a:gd name="connsiteX3" fmla="*/ 468754 w 933555"/>
                  <a:gd name="connsiteY3" fmla="*/ 174523 h 206026"/>
                  <a:gd name="connsiteX4" fmla="*/ 911711 w 933555"/>
                  <a:gd name="connsiteY4" fmla="*/ 4552 h 206026"/>
                  <a:gd name="connsiteX5" fmla="*/ 933601 w 933555"/>
                  <a:gd name="connsiteY5" fmla="*/ 28373 h 206026"/>
                  <a:gd name="connsiteX6" fmla="*/ 468754 w 933555"/>
                  <a:gd name="connsiteY6" fmla="*/ 206715 h 20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555" h="206026">
                    <a:moveTo>
                      <a:pt x="468754" y="206715"/>
                    </a:moveTo>
                    <a:cubicBezTo>
                      <a:pt x="296207" y="206715"/>
                      <a:pt x="131386" y="142976"/>
                      <a:pt x="3264" y="27086"/>
                    </a:cubicBezTo>
                    <a:lnTo>
                      <a:pt x="25154" y="3264"/>
                    </a:lnTo>
                    <a:cubicBezTo>
                      <a:pt x="146838" y="113359"/>
                      <a:pt x="304577" y="174523"/>
                      <a:pt x="468754" y="174523"/>
                    </a:cubicBezTo>
                    <a:cubicBezTo>
                      <a:pt x="632931" y="174523"/>
                      <a:pt x="790026" y="114003"/>
                      <a:pt x="911711" y="4552"/>
                    </a:cubicBezTo>
                    <a:lnTo>
                      <a:pt x="933601" y="28373"/>
                    </a:lnTo>
                    <a:cubicBezTo>
                      <a:pt x="805478" y="143619"/>
                      <a:pt x="640657" y="206715"/>
                      <a:pt x="468754" y="20671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82" name="Freeform: Shape 281" title="Timeline Middle Line Items">
                <a:extLst>
                  <a:ext uri="{FF2B5EF4-FFF2-40B4-BE49-F238E27FC236}">
                    <a16:creationId xmlns:a16="http://schemas.microsoft.com/office/drawing/2014/main" id="{A385844D-45D8-4881-ADA3-E463710459F2}"/>
                  </a:ext>
                </a:extLst>
              </p:cNvPr>
              <p:cNvSpPr/>
              <p:nvPr/>
            </p:nvSpPr>
            <p:spPr>
              <a:xfrm>
                <a:off x="14164222" y="4824631"/>
                <a:ext cx="251094" cy="759721"/>
              </a:xfrm>
              <a:custGeom>
                <a:avLst/>
                <a:gdLst>
                  <a:gd name="connsiteX0" fmla="*/ 230537 w 251094"/>
                  <a:gd name="connsiteY0" fmla="*/ 759766 h 759721"/>
                  <a:gd name="connsiteX1" fmla="*/ 3264 w 251094"/>
                  <a:gd name="connsiteY1" fmla="*/ 246632 h 759721"/>
                  <a:gd name="connsiteX2" fmla="*/ 3264 w 251094"/>
                  <a:gd name="connsiteY2" fmla="*/ 3264 h 759721"/>
                  <a:gd name="connsiteX3" fmla="*/ 35456 w 251094"/>
                  <a:gd name="connsiteY3" fmla="*/ 3264 h 759721"/>
                  <a:gd name="connsiteX4" fmla="*/ 35456 w 251094"/>
                  <a:gd name="connsiteY4" fmla="*/ 246632 h 759721"/>
                  <a:gd name="connsiteX5" fmla="*/ 252427 w 251094"/>
                  <a:gd name="connsiteY5" fmla="*/ 735944 h 759721"/>
                  <a:gd name="connsiteX6" fmla="*/ 230537 w 251094"/>
                  <a:gd name="connsiteY6" fmla="*/ 759766 h 75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094" h="759721">
                    <a:moveTo>
                      <a:pt x="230537" y="759766"/>
                    </a:moveTo>
                    <a:cubicBezTo>
                      <a:pt x="85674" y="628424"/>
                      <a:pt x="3264" y="441713"/>
                      <a:pt x="3264" y="246632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32700"/>
                      <a:pt x="114647" y="611041"/>
                      <a:pt x="252427" y="735944"/>
                    </a:cubicBezTo>
                    <a:lnTo>
                      <a:pt x="230537" y="759766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83" name="Freeform: Shape 282" title="Timeline Middle Line Items">
                <a:extLst>
                  <a:ext uri="{FF2B5EF4-FFF2-40B4-BE49-F238E27FC236}">
                    <a16:creationId xmlns:a16="http://schemas.microsoft.com/office/drawing/2014/main" id="{C9E3A2C8-925D-49B7-BA59-611861A9C913}"/>
                  </a:ext>
                </a:extLst>
              </p:cNvPr>
              <p:cNvSpPr/>
              <p:nvPr/>
            </p:nvSpPr>
            <p:spPr>
              <a:xfrm>
                <a:off x="14164222" y="4176937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6 w 38629"/>
                  <a:gd name="connsiteY1" fmla="*/ 3264 h 650270"/>
                  <a:gd name="connsiteX2" fmla="*/ 35456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84" name="Freeform: Shape 283" title="Timeline Middle Line Items">
                <a:extLst>
                  <a:ext uri="{FF2B5EF4-FFF2-40B4-BE49-F238E27FC236}">
                    <a16:creationId xmlns:a16="http://schemas.microsoft.com/office/drawing/2014/main" id="{9799F41E-039F-4CA6-A4D9-D300E9A53143}"/>
                  </a:ext>
                </a:extLst>
              </p:cNvPr>
              <p:cNvSpPr/>
              <p:nvPr/>
            </p:nvSpPr>
            <p:spPr>
              <a:xfrm>
                <a:off x="14164222" y="3523447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6 w 38629"/>
                  <a:gd name="connsiteY1" fmla="*/ 3264 h 656708"/>
                  <a:gd name="connsiteX2" fmla="*/ 35456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6" y="3264"/>
                    </a:lnTo>
                    <a:lnTo>
                      <a:pt x="35456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</p:grpSp>
        <p:grpSp>
          <p:nvGrpSpPr>
            <p:cNvPr id="271" name="Group 270" title="Timeline Left Items">
              <a:extLst>
                <a:ext uri="{FF2B5EF4-FFF2-40B4-BE49-F238E27FC236}">
                  <a16:creationId xmlns:a16="http://schemas.microsoft.com/office/drawing/2014/main" id="{141A9A6F-C50A-4E87-ADCF-79478C46B8ED}"/>
                </a:ext>
              </a:extLst>
            </p:cNvPr>
            <p:cNvGrpSpPr/>
            <p:nvPr/>
          </p:nvGrpSpPr>
          <p:grpSpPr>
            <a:xfrm>
              <a:off x="10488305" y="3523447"/>
              <a:ext cx="1030131" cy="2167138"/>
              <a:chOff x="14238906" y="3523447"/>
              <a:chExt cx="1030131" cy="2167138"/>
            </a:xfrm>
            <a:grpFill/>
          </p:grpSpPr>
          <p:sp>
            <p:nvSpPr>
              <p:cNvPr id="277" name="Freeform: Shape 276" title="Timeline Left Line Items">
                <a:extLst>
                  <a:ext uri="{FF2B5EF4-FFF2-40B4-BE49-F238E27FC236}">
                    <a16:creationId xmlns:a16="http://schemas.microsoft.com/office/drawing/2014/main" id="{0C39D708-AFB0-4BAC-BE0F-DA973B7339F1}"/>
                  </a:ext>
                </a:extLst>
              </p:cNvPr>
              <p:cNvSpPr/>
              <p:nvPr/>
            </p:nvSpPr>
            <p:spPr>
              <a:xfrm>
                <a:off x="14238906" y="3523447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78" name="Freeform: Shape 277" title="Timeline Left Line Items">
                <a:extLst>
                  <a:ext uri="{FF2B5EF4-FFF2-40B4-BE49-F238E27FC236}">
                    <a16:creationId xmlns:a16="http://schemas.microsoft.com/office/drawing/2014/main" id="{8091176C-5728-45A4-931C-9D5092140C56}"/>
                  </a:ext>
                </a:extLst>
              </p:cNvPr>
              <p:cNvSpPr/>
              <p:nvPr/>
            </p:nvSpPr>
            <p:spPr>
              <a:xfrm>
                <a:off x="14238906" y="4176937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79" name="Freeform: Shape 278" title="Timeline Left Line Items">
                <a:extLst>
                  <a:ext uri="{FF2B5EF4-FFF2-40B4-BE49-F238E27FC236}">
                    <a16:creationId xmlns:a16="http://schemas.microsoft.com/office/drawing/2014/main" id="{2A980C1E-FB5A-4E9E-AC8B-E410A1509B5C}"/>
                  </a:ext>
                </a:extLst>
              </p:cNvPr>
              <p:cNvSpPr/>
              <p:nvPr/>
            </p:nvSpPr>
            <p:spPr>
              <a:xfrm>
                <a:off x="14239550" y="4824631"/>
                <a:ext cx="231779" cy="708215"/>
              </a:xfrm>
              <a:custGeom>
                <a:avLst/>
                <a:gdLst>
                  <a:gd name="connsiteX0" fmla="*/ 208646 w 231779"/>
                  <a:gd name="connsiteY0" fmla="*/ 706328 h 708214"/>
                  <a:gd name="connsiteX1" fmla="*/ 3264 w 231779"/>
                  <a:gd name="connsiteY1" fmla="*/ 245989 h 708214"/>
                  <a:gd name="connsiteX2" fmla="*/ 3264 w 231779"/>
                  <a:gd name="connsiteY2" fmla="*/ 3264 h 708214"/>
                  <a:gd name="connsiteX3" fmla="*/ 35456 w 231779"/>
                  <a:gd name="connsiteY3" fmla="*/ 3264 h 708214"/>
                  <a:gd name="connsiteX4" fmla="*/ 35456 w 231779"/>
                  <a:gd name="connsiteY4" fmla="*/ 246632 h 708214"/>
                  <a:gd name="connsiteX5" fmla="*/ 230537 w 231779"/>
                  <a:gd name="connsiteY5" fmla="*/ 683150 h 708214"/>
                  <a:gd name="connsiteX6" fmla="*/ 208646 w 231779"/>
                  <a:gd name="connsiteY6" fmla="*/ 706328 h 7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9" h="708214">
                    <a:moveTo>
                      <a:pt x="208646" y="706328"/>
                    </a:moveTo>
                    <a:cubicBezTo>
                      <a:pt x="77948" y="589151"/>
                      <a:pt x="3264" y="421755"/>
                      <a:pt x="3264" y="245989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12741"/>
                      <a:pt x="106277" y="571767"/>
                      <a:pt x="230537" y="683150"/>
                    </a:cubicBezTo>
                    <a:lnTo>
                      <a:pt x="208646" y="706328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80" name="Freeform: Shape 279" title="Timeline Left Line Items">
                <a:extLst>
                  <a:ext uri="{FF2B5EF4-FFF2-40B4-BE49-F238E27FC236}">
                    <a16:creationId xmlns:a16="http://schemas.microsoft.com/office/drawing/2014/main" id="{96B4CBB8-3C50-4151-AA9A-FDC05A966573}"/>
                  </a:ext>
                </a:extLst>
              </p:cNvPr>
              <p:cNvSpPr/>
              <p:nvPr/>
            </p:nvSpPr>
            <p:spPr>
              <a:xfrm>
                <a:off x="14444932" y="5503874"/>
                <a:ext cx="824105" cy="186711"/>
              </a:xfrm>
              <a:custGeom>
                <a:avLst/>
                <a:gdLst>
                  <a:gd name="connsiteX0" fmla="*/ 415316 w 824104"/>
                  <a:gd name="connsiteY0" fmla="*/ 184825 h 186711"/>
                  <a:gd name="connsiteX1" fmla="*/ 3264 w 824104"/>
                  <a:gd name="connsiteY1" fmla="*/ 27086 h 186711"/>
                  <a:gd name="connsiteX2" fmla="*/ 24510 w 824104"/>
                  <a:gd name="connsiteY2" fmla="*/ 3264 h 186711"/>
                  <a:gd name="connsiteX3" fmla="*/ 415316 w 824104"/>
                  <a:gd name="connsiteY3" fmla="*/ 152633 h 186711"/>
                  <a:gd name="connsiteX4" fmla="*/ 804834 w 824104"/>
                  <a:gd name="connsiteY4" fmla="*/ 3908 h 186711"/>
                  <a:gd name="connsiteX5" fmla="*/ 826081 w 824104"/>
                  <a:gd name="connsiteY5" fmla="*/ 27729 h 186711"/>
                  <a:gd name="connsiteX6" fmla="*/ 415316 w 824104"/>
                  <a:gd name="connsiteY6" fmla="*/ 184825 h 18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4104" h="186711">
                    <a:moveTo>
                      <a:pt x="415316" y="184825"/>
                    </a:moveTo>
                    <a:cubicBezTo>
                      <a:pt x="262728" y="184825"/>
                      <a:pt x="116578" y="128811"/>
                      <a:pt x="3264" y="27086"/>
                    </a:cubicBezTo>
                    <a:lnTo>
                      <a:pt x="24510" y="3264"/>
                    </a:lnTo>
                    <a:cubicBezTo>
                      <a:pt x="132030" y="99839"/>
                      <a:pt x="270454" y="152633"/>
                      <a:pt x="415316" y="152633"/>
                    </a:cubicBezTo>
                    <a:cubicBezTo>
                      <a:pt x="559535" y="152633"/>
                      <a:pt x="697958" y="99839"/>
                      <a:pt x="804834" y="3908"/>
                    </a:cubicBezTo>
                    <a:lnTo>
                      <a:pt x="826081" y="27729"/>
                    </a:lnTo>
                    <a:cubicBezTo>
                      <a:pt x="713410" y="129455"/>
                      <a:pt x="567261" y="184825"/>
                      <a:pt x="415316" y="18482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</p:grpSp>
        <p:grpSp>
          <p:nvGrpSpPr>
            <p:cNvPr id="272" name="Group 271" title="Timeline Right Line ">
              <a:extLst>
                <a:ext uri="{FF2B5EF4-FFF2-40B4-BE49-F238E27FC236}">
                  <a16:creationId xmlns:a16="http://schemas.microsoft.com/office/drawing/2014/main" id="{90AC5F89-CC1F-4290-B714-B12DB516647F}"/>
                </a:ext>
              </a:extLst>
            </p:cNvPr>
            <p:cNvGrpSpPr/>
            <p:nvPr/>
          </p:nvGrpSpPr>
          <p:grpSpPr>
            <a:xfrm>
              <a:off x="10338936" y="3523447"/>
              <a:ext cx="1285732" cy="2318438"/>
              <a:chOff x="14089537" y="3523447"/>
              <a:chExt cx="1285732" cy="2318438"/>
            </a:xfrm>
            <a:grpFill/>
          </p:grpSpPr>
          <p:sp>
            <p:nvSpPr>
              <p:cNvPr id="273" name="Freeform: Shape 272" title="Timeline Right Line Items">
                <a:extLst>
                  <a:ext uri="{FF2B5EF4-FFF2-40B4-BE49-F238E27FC236}">
                    <a16:creationId xmlns:a16="http://schemas.microsoft.com/office/drawing/2014/main" id="{119370BA-74E0-472A-B03E-E2336759C80C}"/>
                  </a:ext>
                </a:extLst>
              </p:cNvPr>
              <p:cNvSpPr/>
              <p:nvPr/>
            </p:nvSpPr>
            <p:spPr>
              <a:xfrm>
                <a:off x="14338700" y="5610106"/>
                <a:ext cx="1036569" cy="231779"/>
              </a:xfrm>
              <a:custGeom>
                <a:avLst/>
                <a:gdLst>
                  <a:gd name="connsiteX0" fmla="*/ 521548 w 1036569"/>
                  <a:gd name="connsiteY0" fmla="*/ 228605 h 231779"/>
                  <a:gd name="connsiteX1" fmla="*/ 3264 w 1036569"/>
                  <a:gd name="connsiteY1" fmla="*/ 27086 h 231779"/>
                  <a:gd name="connsiteX2" fmla="*/ 25154 w 1036569"/>
                  <a:gd name="connsiteY2" fmla="*/ 3264 h 231779"/>
                  <a:gd name="connsiteX3" fmla="*/ 521548 w 1036569"/>
                  <a:gd name="connsiteY3" fmla="*/ 196413 h 231779"/>
                  <a:gd name="connsiteX4" fmla="*/ 1017299 w 1036569"/>
                  <a:gd name="connsiteY4" fmla="*/ 4552 h 231779"/>
                  <a:gd name="connsiteX5" fmla="*/ 1039189 w 1036569"/>
                  <a:gd name="connsiteY5" fmla="*/ 28374 h 231779"/>
                  <a:gd name="connsiteX6" fmla="*/ 521548 w 1036569"/>
                  <a:gd name="connsiteY6" fmla="*/ 228605 h 23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6569" h="231779">
                    <a:moveTo>
                      <a:pt x="521548" y="228605"/>
                    </a:moveTo>
                    <a:cubicBezTo>
                      <a:pt x="329043" y="228605"/>
                      <a:pt x="144907" y="157140"/>
                      <a:pt x="3264" y="27086"/>
                    </a:cubicBezTo>
                    <a:lnTo>
                      <a:pt x="25154" y="3264"/>
                    </a:lnTo>
                    <a:cubicBezTo>
                      <a:pt x="161003" y="127523"/>
                      <a:pt x="337413" y="196413"/>
                      <a:pt x="521548" y="196413"/>
                    </a:cubicBezTo>
                    <a:cubicBezTo>
                      <a:pt x="705684" y="196413"/>
                      <a:pt x="881450" y="128167"/>
                      <a:pt x="1017299" y="4552"/>
                    </a:cubicBezTo>
                    <a:lnTo>
                      <a:pt x="1039189" y="28374"/>
                    </a:lnTo>
                    <a:cubicBezTo>
                      <a:pt x="896902" y="157140"/>
                      <a:pt x="713410" y="228605"/>
                      <a:pt x="521548" y="228605"/>
                    </a:cubicBez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74" name="Freeform: Shape 273" title="Timeline Right Line Items">
                <a:extLst>
                  <a:ext uri="{FF2B5EF4-FFF2-40B4-BE49-F238E27FC236}">
                    <a16:creationId xmlns:a16="http://schemas.microsoft.com/office/drawing/2014/main" id="{9FEEC864-97E7-42FF-BEB5-4F13CF6CB2FA}"/>
                  </a:ext>
                </a:extLst>
              </p:cNvPr>
              <p:cNvSpPr/>
              <p:nvPr/>
            </p:nvSpPr>
            <p:spPr>
              <a:xfrm>
                <a:off x="14089537" y="4824631"/>
                <a:ext cx="276848" cy="811228"/>
              </a:xfrm>
              <a:custGeom>
                <a:avLst/>
                <a:gdLst>
                  <a:gd name="connsiteX0" fmla="*/ 252427 w 276847"/>
                  <a:gd name="connsiteY0" fmla="*/ 812561 h 811227"/>
                  <a:gd name="connsiteX1" fmla="*/ 3264 w 276847"/>
                  <a:gd name="connsiteY1" fmla="*/ 246632 h 811227"/>
                  <a:gd name="connsiteX2" fmla="*/ 3264 w 276847"/>
                  <a:gd name="connsiteY2" fmla="*/ 3264 h 811227"/>
                  <a:gd name="connsiteX3" fmla="*/ 35456 w 276847"/>
                  <a:gd name="connsiteY3" fmla="*/ 3264 h 811227"/>
                  <a:gd name="connsiteX4" fmla="*/ 35456 w 276847"/>
                  <a:gd name="connsiteY4" fmla="*/ 246632 h 811227"/>
                  <a:gd name="connsiteX5" fmla="*/ 274317 w 276847"/>
                  <a:gd name="connsiteY5" fmla="*/ 788739 h 811227"/>
                  <a:gd name="connsiteX6" fmla="*/ 252427 w 276847"/>
                  <a:gd name="connsiteY6" fmla="*/ 812561 h 81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847" h="811227">
                    <a:moveTo>
                      <a:pt x="252427" y="812561"/>
                    </a:moveTo>
                    <a:cubicBezTo>
                      <a:pt x="94044" y="667698"/>
                      <a:pt x="3264" y="461028"/>
                      <a:pt x="3264" y="246632"/>
                    </a:cubicBezTo>
                    <a:lnTo>
                      <a:pt x="3264" y="3264"/>
                    </a:lnTo>
                    <a:lnTo>
                      <a:pt x="35456" y="3264"/>
                    </a:lnTo>
                    <a:lnTo>
                      <a:pt x="35456" y="246632"/>
                    </a:lnTo>
                    <a:cubicBezTo>
                      <a:pt x="35456" y="452015"/>
                      <a:pt x="122373" y="650315"/>
                      <a:pt x="274317" y="788739"/>
                    </a:cubicBezTo>
                    <a:lnTo>
                      <a:pt x="252427" y="812561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75" name="Freeform: Shape 274" title="Timeline Right Line Items">
                <a:extLst>
                  <a:ext uri="{FF2B5EF4-FFF2-40B4-BE49-F238E27FC236}">
                    <a16:creationId xmlns:a16="http://schemas.microsoft.com/office/drawing/2014/main" id="{FD4589D8-B64E-49DE-BBC3-BD5F25FD2E23}"/>
                  </a:ext>
                </a:extLst>
              </p:cNvPr>
              <p:cNvSpPr/>
              <p:nvPr/>
            </p:nvSpPr>
            <p:spPr>
              <a:xfrm>
                <a:off x="14089537" y="4176937"/>
                <a:ext cx="38630" cy="650270"/>
              </a:xfrm>
              <a:custGeom>
                <a:avLst/>
                <a:gdLst>
                  <a:gd name="connsiteX0" fmla="*/ 3264 w 38629"/>
                  <a:gd name="connsiteY0" fmla="*/ 3264 h 650270"/>
                  <a:gd name="connsiteX1" fmla="*/ 35455 w 38629"/>
                  <a:gd name="connsiteY1" fmla="*/ 3264 h 650270"/>
                  <a:gd name="connsiteX2" fmla="*/ 35455 w 38629"/>
                  <a:gd name="connsiteY2" fmla="*/ 650959 h 650270"/>
                  <a:gd name="connsiteX3" fmla="*/ 3264 w 38629"/>
                  <a:gd name="connsiteY3" fmla="*/ 650959 h 65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0270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0959"/>
                    </a:lnTo>
                    <a:lnTo>
                      <a:pt x="3264" y="65095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  <p:sp>
            <p:nvSpPr>
              <p:cNvPr id="276" name="Freeform: Shape 275" title="Timeline Right Line Items">
                <a:extLst>
                  <a:ext uri="{FF2B5EF4-FFF2-40B4-BE49-F238E27FC236}">
                    <a16:creationId xmlns:a16="http://schemas.microsoft.com/office/drawing/2014/main" id="{26FBC0DF-D5D8-4C02-BB72-33C02DD1628F}"/>
                  </a:ext>
                </a:extLst>
              </p:cNvPr>
              <p:cNvSpPr/>
              <p:nvPr/>
            </p:nvSpPr>
            <p:spPr>
              <a:xfrm>
                <a:off x="14089537" y="3523447"/>
                <a:ext cx="38630" cy="656708"/>
              </a:xfrm>
              <a:custGeom>
                <a:avLst/>
                <a:gdLst>
                  <a:gd name="connsiteX0" fmla="*/ 3264 w 38629"/>
                  <a:gd name="connsiteY0" fmla="*/ 3264 h 656708"/>
                  <a:gd name="connsiteX1" fmla="*/ 35455 w 38629"/>
                  <a:gd name="connsiteY1" fmla="*/ 3264 h 656708"/>
                  <a:gd name="connsiteX2" fmla="*/ 35455 w 38629"/>
                  <a:gd name="connsiteY2" fmla="*/ 656109 h 656708"/>
                  <a:gd name="connsiteX3" fmla="*/ 3264 w 38629"/>
                  <a:gd name="connsiteY3" fmla="*/ 656109 h 65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29" h="656708">
                    <a:moveTo>
                      <a:pt x="3264" y="3264"/>
                    </a:moveTo>
                    <a:lnTo>
                      <a:pt x="35455" y="3264"/>
                    </a:lnTo>
                    <a:lnTo>
                      <a:pt x="35455" y="656109"/>
                    </a:lnTo>
                    <a:lnTo>
                      <a:pt x="3264" y="656109"/>
                    </a:lnTo>
                    <a:close/>
                  </a:path>
                </a:pathLst>
              </a:custGeom>
              <a:grpFill/>
              <a:ln w="6438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n-GB"/>
              </a:p>
            </p:txBody>
          </p:sp>
        </p:grpSp>
      </p:grpSp>
      <p:grpSp>
        <p:nvGrpSpPr>
          <p:cNvPr id="53" name="Group 52" title="Timeline Middle Line">
            <a:extLst>
              <a:ext uri="{FF2B5EF4-FFF2-40B4-BE49-F238E27FC236}">
                <a16:creationId xmlns:a16="http://schemas.microsoft.com/office/drawing/2014/main" id="{C96B2648-8134-43C0-958F-8E8A83DB986E}"/>
              </a:ext>
            </a:extLst>
          </p:cNvPr>
          <p:cNvGrpSpPr/>
          <p:nvPr/>
        </p:nvGrpSpPr>
        <p:grpSpPr>
          <a:xfrm>
            <a:off x="1343172" y="1383995"/>
            <a:ext cx="9111506" cy="4378699"/>
            <a:chOff x="1538271" y="1237353"/>
            <a:chExt cx="9111506" cy="4378699"/>
          </a:xfrm>
        </p:grpSpPr>
        <p:sp>
          <p:nvSpPr>
            <p:cNvPr id="4" name="Freeform: Shape 3" title="Timeline Middle Line Items">
              <a:extLst>
                <a:ext uri="{FF2B5EF4-FFF2-40B4-BE49-F238E27FC236}">
                  <a16:creationId xmlns:a16="http://schemas.microsoft.com/office/drawing/2014/main" id="{66239BCE-6263-4476-8F98-40142E776E6F}"/>
                </a:ext>
              </a:extLst>
            </p:cNvPr>
            <p:cNvSpPr/>
            <p:nvPr/>
          </p:nvSpPr>
          <p:spPr>
            <a:xfrm>
              <a:off x="10611147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eeform: Shape 4" title="Timeline Middle Line Items">
              <a:extLst>
                <a:ext uri="{FF2B5EF4-FFF2-40B4-BE49-F238E27FC236}">
                  <a16:creationId xmlns:a16="http://schemas.microsoft.com/office/drawing/2014/main" id="{2D0D35E0-E6C8-4163-9A22-5AD6102FF3B5}"/>
                </a:ext>
              </a:extLst>
            </p:cNvPr>
            <p:cNvSpPr/>
            <p:nvPr/>
          </p:nvSpPr>
          <p:spPr>
            <a:xfrm>
              <a:off x="10611147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 title="Timeline Middle Line Items">
              <a:extLst>
                <a:ext uri="{FF2B5EF4-FFF2-40B4-BE49-F238E27FC236}">
                  <a16:creationId xmlns:a16="http://schemas.microsoft.com/office/drawing/2014/main" id="{27ED39AC-DBDF-405E-A236-CA95CF7FA56C}"/>
                </a:ext>
              </a:extLst>
            </p:cNvPr>
            <p:cNvSpPr/>
            <p:nvPr/>
          </p:nvSpPr>
          <p:spPr>
            <a:xfrm>
              <a:off x="10416710" y="1409899"/>
              <a:ext cx="231779" cy="676023"/>
            </a:xfrm>
            <a:custGeom>
              <a:avLst/>
              <a:gdLst>
                <a:gd name="connsiteX0" fmla="*/ 197702 w 231779"/>
                <a:gd name="connsiteY0" fmla="*/ 672849 h 676023"/>
                <a:gd name="connsiteX1" fmla="*/ 197702 w 231779"/>
                <a:gd name="connsiteY1" fmla="*/ 473905 h 676023"/>
                <a:gd name="connsiteX2" fmla="*/ 3264 w 231779"/>
                <a:gd name="connsiteY2" fmla="*/ 27086 h 676023"/>
                <a:gd name="connsiteX3" fmla="*/ 25154 w 231779"/>
                <a:gd name="connsiteY3" fmla="*/ 3264 h 676023"/>
                <a:gd name="connsiteX4" fmla="*/ 229893 w 231779"/>
                <a:gd name="connsiteY4" fmla="*/ 473905 h 676023"/>
                <a:gd name="connsiteX5" fmla="*/ 229893 w 231779"/>
                <a:gd name="connsiteY5" fmla="*/ 672849 h 676023"/>
                <a:gd name="connsiteX6" fmla="*/ 197702 w 231779"/>
                <a:gd name="connsiteY6" fmla="*/ 672849 h 67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9" h="676023">
                  <a:moveTo>
                    <a:pt x="197702" y="672849"/>
                  </a:moveTo>
                  <a:lnTo>
                    <a:pt x="197702" y="473905"/>
                  </a:lnTo>
                  <a:cubicBezTo>
                    <a:pt x="197702" y="305221"/>
                    <a:pt x="126880" y="142332"/>
                    <a:pt x="3264" y="27086"/>
                  </a:cubicBezTo>
                  <a:lnTo>
                    <a:pt x="25154" y="3264"/>
                  </a:lnTo>
                  <a:cubicBezTo>
                    <a:pt x="155208" y="124304"/>
                    <a:pt x="229893" y="296207"/>
                    <a:pt x="229893" y="473905"/>
                  </a:cubicBezTo>
                  <a:lnTo>
                    <a:pt x="229893" y="672849"/>
                  </a:lnTo>
                  <a:lnTo>
                    <a:pt x="197702" y="67284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 title="Timeline Middle Line Items">
              <a:extLst>
                <a:ext uri="{FF2B5EF4-FFF2-40B4-BE49-F238E27FC236}">
                  <a16:creationId xmlns:a16="http://schemas.microsoft.com/office/drawing/2014/main" id="{6EADD98D-2FB1-4B48-9743-9643ABCF6285}"/>
                </a:ext>
              </a:extLst>
            </p:cNvPr>
            <p:cNvSpPr/>
            <p:nvPr/>
          </p:nvSpPr>
          <p:spPr>
            <a:xfrm>
              <a:off x="9561702" y="1237353"/>
              <a:ext cx="882049" cy="199588"/>
            </a:xfrm>
            <a:custGeom>
              <a:avLst/>
              <a:gdLst>
                <a:gd name="connsiteX0" fmla="*/ 25154 w 882049"/>
                <a:gd name="connsiteY0" fmla="*/ 200276 h 199587"/>
                <a:gd name="connsiteX1" fmla="*/ 3264 w 882049"/>
                <a:gd name="connsiteY1" fmla="*/ 176455 h 199587"/>
                <a:gd name="connsiteX2" fmla="*/ 442357 w 882049"/>
                <a:gd name="connsiteY2" fmla="*/ 3264 h 199587"/>
                <a:gd name="connsiteX3" fmla="*/ 880162 w 882049"/>
                <a:gd name="connsiteY3" fmla="*/ 175167 h 199587"/>
                <a:gd name="connsiteX4" fmla="*/ 858272 w 882049"/>
                <a:gd name="connsiteY4" fmla="*/ 198989 h 199587"/>
                <a:gd name="connsiteX5" fmla="*/ 442357 w 882049"/>
                <a:gd name="connsiteY5" fmla="*/ 35456 h 199587"/>
                <a:gd name="connsiteX6" fmla="*/ 25154 w 882049"/>
                <a:gd name="connsiteY6" fmla="*/ 200276 h 19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049" h="199587">
                  <a:moveTo>
                    <a:pt x="25154" y="200276"/>
                  </a:moveTo>
                  <a:lnTo>
                    <a:pt x="3264" y="176455"/>
                  </a:lnTo>
                  <a:cubicBezTo>
                    <a:pt x="123016" y="64428"/>
                    <a:pt x="278823" y="3264"/>
                    <a:pt x="442357" y="3264"/>
                  </a:cubicBezTo>
                  <a:cubicBezTo>
                    <a:pt x="605247" y="3264"/>
                    <a:pt x="761054" y="64428"/>
                    <a:pt x="880162" y="175167"/>
                  </a:cubicBezTo>
                  <a:lnTo>
                    <a:pt x="858272" y="198989"/>
                  </a:lnTo>
                  <a:cubicBezTo>
                    <a:pt x="744958" y="93400"/>
                    <a:pt x="596876" y="35456"/>
                    <a:pt x="442357" y="35456"/>
                  </a:cubicBezTo>
                  <a:cubicBezTo>
                    <a:pt x="286550" y="35456"/>
                    <a:pt x="138469" y="94044"/>
                    <a:pt x="25154" y="200276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 title="Timeline Middle Line Items">
              <a:extLst>
                <a:ext uri="{FF2B5EF4-FFF2-40B4-BE49-F238E27FC236}">
                  <a16:creationId xmlns:a16="http://schemas.microsoft.com/office/drawing/2014/main" id="{1DFA88C8-373C-4F67-A30F-CF83FFB9BA49}"/>
                </a:ext>
              </a:extLst>
            </p:cNvPr>
            <p:cNvSpPr/>
            <p:nvPr/>
          </p:nvSpPr>
          <p:spPr>
            <a:xfrm>
              <a:off x="9357607" y="1411187"/>
              <a:ext cx="231779" cy="669585"/>
            </a:xfrm>
            <a:custGeom>
              <a:avLst/>
              <a:gdLst>
                <a:gd name="connsiteX0" fmla="*/ 35456 w 231779"/>
                <a:gd name="connsiteY0" fmla="*/ 671561 h 669584"/>
                <a:gd name="connsiteX1" fmla="*/ 3264 w 231779"/>
                <a:gd name="connsiteY1" fmla="*/ 671561 h 669584"/>
                <a:gd name="connsiteX2" fmla="*/ 3264 w 231779"/>
                <a:gd name="connsiteY2" fmla="*/ 472617 h 669584"/>
                <a:gd name="connsiteX3" fmla="*/ 206715 w 231779"/>
                <a:gd name="connsiteY3" fmla="*/ 3264 h 669584"/>
                <a:gd name="connsiteX4" fmla="*/ 228605 w 231779"/>
                <a:gd name="connsiteY4" fmla="*/ 27086 h 669584"/>
                <a:gd name="connsiteX5" fmla="*/ 34812 w 231779"/>
                <a:gd name="connsiteY5" fmla="*/ 473261 h 669584"/>
                <a:gd name="connsiteX6" fmla="*/ 34812 w 231779"/>
                <a:gd name="connsiteY6" fmla="*/ 671561 h 66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9" h="669584">
                  <a:moveTo>
                    <a:pt x="35456" y="671561"/>
                  </a:moveTo>
                  <a:lnTo>
                    <a:pt x="3264" y="671561"/>
                  </a:lnTo>
                  <a:lnTo>
                    <a:pt x="3264" y="472617"/>
                  </a:lnTo>
                  <a:cubicBezTo>
                    <a:pt x="3264" y="295564"/>
                    <a:pt x="77305" y="124304"/>
                    <a:pt x="206715" y="3264"/>
                  </a:cubicBezTo>
                  <a:lnTo>
                    <a:pt x="228605" y="27086"/>
                  </a:lnTo>
                  <a:cubicBezTo>
                    <a:pt x="105633" y="142332"/>
                    <a:pt x="34812" y="304577"/>
                    <a:pt x="34812" y="473261"/>
                  </a:cubicBezTo>
                  <a:lnTo>
                    <a:pt x="34812" y="671561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 title="Timeline Middle Line Items">
              <a:extLst>
                <a:ext uri="{FF2B5EF4-FFF2-40B4-BE49-F238E27FC236}">
                  <a16:creationId xmlns:a16="http://schemas.microsoft.com/office/drawing/2014/main" id="{1321F163-CAF2-4C72-ACEB-465E1A80B978}"/>
                </a:ext>
              </a:extLst>
            </p:cNvPr>
            <p:cNvSpPr/>
            <p:nvPr/>
          </p:nvSpPr>
          <p:spPr>
            <a:xfrm>
              <a:off x="9357607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 title="Timeline Middle Line Items">
              <a:extLst>
                <a:ext uri="{FF2B5EF4-FFF2-40B4-BE49-F238E27FC236}">
                  <a16:creationId xmlns:a16="http://schemas.microsoft.com/office/drawing/2014/main" id="{C3FE0837-3582-4542-9FAF-39D3D451A5C5}"/>
                </a:ext>
              </a:extLst>
            </p:cNvPr>
            <p:cNvSpPr/>
            <p:nvPr/>
          </p:nvSpPr>
          <p:spPr>
            <a:xfrm>
              <a:off x="9357607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 title="Timeline Middle Line Items">
              <a:extLst>
                <a:ext uri="{FF2B5EF4-FFF2-40B4-BE49-F238E27FC236}">
                  <a16:creationId xmlns:a16="http://schemas.microsoft.com/office/drawing/2014/main" id="{8363D70E-6AA3-4BD9-9883-290B6923CE9E}"/>
                </a:ext>
              </a:extLst>
            </p:cNvPr>
            <p:cNvSpPr/>
            <p:nvPr/>
          </p:nvSpPr>
          <p:spPr>
            <a:xfrm>
              <a:off x="9357607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 title="Timeline Middle Line Items">
              <a:extLst>
                <a:ext uri="{FF2B5EF4-FFF2-40B4-BE49-F238E27FC236}">
                  <a16:creationId xmlns:a16="http://schemas.microsoft.com/office/drawing/2014/main" id="{55624FC5-80B2-4306-B085-A90CAF2B050D}"/>
                </a:ext>
              </a:extLst>
            </p:cNvPr>
            <p:cNvSpPr/>
            <p:nvPr/>
          </p:nvSpPr>
          <p:spPr>
            <a:xfrm>
              <a:off x="9357607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 title="Timeline Middle Line Items">
              <a:extLst>
                <a:ext uri="{FF2B5EF4-FFF2-40B4-BE49-F238E27FC236}">
                  <a16:creationId xmlns:a16="http://schemas.microsoft.com/office/drawing/2014/main" id="{1CD44EE9-BC9A-4DBC-A1A4-A31565051E41}"/>
                </a:ext>
              </a:extLst>
            </p:cNvPr>
            <p:cNvSpPr/>
            <p:nvPr/>
          </p:nvSpPr>
          <p:spPr>
            <a:xfrm>
              <a:off x="9152869" y="4677989"/>
              <a:ext cx="238218" cy="746845"/>
            </a:xfrm>
            <a:custGeom>
              <a:avLst/>
              <a:gdLst>
                <a:gd name="connsiteX0" fmla="*/ 25798 w 238217"/>
                <a:gd name="connsiteY0" fmla="*/ 747533 h 746844"/>
                <a:gd name="connsiteX1" fmla="*/ 3264 w 238217"/>
                <a:gd name="connsiteY1" fmla="*/ 724355 h 746844"/>
                <a:gd name="connsiteX2" fmla="*/ 208002 w 238217"/>
                <a:gd name="connsiteY2" fmla="*/ 246632 h 746844"/>
                <a:gd name="connsiteX3" fmla="*/ 208002 w 238217"/>
                <a:gd name="connsiteY3" fmla="*/ 3264 h 746844"/>
                <a:gd name="connsiteX4" fmla="*/ 240194 w 238217"/>
                <a:gd name="connsiteY4" fmla="*/ 3264 h 746844"/>
                <a:gd name="connsiteX5" fmla="*/ 240194 w 238217"/>
                <a:gd name="connsiteY5" fmla="*/ 246632 h 746844"/>
                <a:gd name="connsiteX6" fmla="*/ 25798 w 238217"/>
                <a:gd name="connsiteY6" fmla="*/ 747533 h 74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17" h="746844">
                  <a:moveTo>
                    <a:pt x="25798" y="747533"/>
                  </a:moveTo>
                  <a:lnTo>
                    <a:pt x="3264" y="724355"/>
                  </a:lnTo>
                  <a:cubicBezTo>
                    <a:pt x="135249" y="598808"/>
                    <a:pt x="208002" y="428837"/>
                    <a:pt x="208002" y="246632"/>
                  </a:cubicBezTo>
                  <a:lnTo>
                    <a:pt x="208002" y="3264"/>
                  </a:lnTo>
                  <a:lnTo>
                    <a:pt x="240194" y="3264"/>
                  </a:lnTo>
                  <a:lnTo>
                    <a:pt x="240194" y="246632"/>
                  </a:lnTo>
                  <a:cubicBezTo>
                    <a:pt x="240194" y="437207"/>
                    <a:pt x="164222" y="615548"/>
                    <a:pt x="25798" y="747533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 title="Timeline Middle Line Items">
              <a:extLst>
                <a:ext uri="{FF2B5EF4-FFF2-40B4-BE49-F238E27FC236}">
                  <a16:creationId xmlns:a16="http://schemas.microsoft.com/office/drawing/2014/main" id="{02FDAF83-747B-4972-AD07-20EF315466BA}"/>
                </a:ext>
              </a:extLst>
            </p:cNvPr>
            <p:cNvSpPr/>
            <p:nvPr/>
          </p:nvSpPr>
          <p:spPr>
            <a:xfrm>
              <a:off x="8217381" y="5396505"/>
              <a:ext cx="965748" cy="218903"/>
            </a:xfrm>
            <a:custGeom>
              <a:avLst/>
              <a:gdLst>
                <a:gd name="connsiteX0" fmla="*/ 483562 w 965747"/>
                <a:gd name="connsiteY0" fmla="*/ 220235 h 218902"/>
                <a:gd name="connsiteX1" fmla="*/ 3264 w 965747"/>
                <a:gd name="connsiteY1" fmla="*/ 26442 h 218902"/>
                <a:gd name="connsiteX2" fmla="*/ 25798 w 965747"/>
                <a:gd name="connsiteY2" fmla="*/ 3264 h 218902"/>
                <a:gd name="connsiteX3" fmla="*/ 484206 w 965747"/>
                <a:gd name="connsiteY3" fmla="*/ 188044 h 218902"/>
                <a:gd name="connsiteX4" fmla="*/ 940039 w 965747"/>
                <a:gd name="connsiteY4" fmla="*/ 5196 h 218902"/>
                <a:gd name="connsiteX5" fmla="*/ 962573 w 965747"/>
                <a:gd name="connsiteY5" fmla="*/ 28374 h 218902"/>
                <a:gd name="connsiteX6" fmla="*/ 483562 w 965747"/>
                <a:gd name="connsiteY6" fmla="*/ 220235 h 21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5747" h="218902">
                  <a:moveTo>
                    <a:pt x="483562" y="220235"/>
                  </a:moveTo>
                  <a:cubicBezTo>
                    <a:pt x="303289" y="220235"/>
                    <a:pt x="132674" y="151345"/>
                    <a:pt x="3264" y="26442"/>
                  </a:cubicBezTo>
                  <a:lnTo>
                    <a:pt x="25798" y="3264"/>
                  </a:lnTo>
                  <a:cubicBezTo>
                    <a:pt x="149413" y="122373"/>
                    <a:pt x="312303" y="188044"/>
                    <a:pt x="484206" y="188044"/>
                  </a:cubicBezTo>
                  <a:cubicBezTo>
                    <a:pt x="654821" y="188044"/>
                    <a:pt x="817067" y="123017"/>
                    <a:pt x="940039" y="5196"/>
                  </a:cubicBezTo>
                  <a:lnTo>
                    <a:pt x="962573" y="28374"/>
                  </a:lnTo>
                  <a:cubicBezTo>
                    <a:pt x="831875" y="152633"/>
                    <a:pt x="662548" y="220235"/>
                    <a:pt x="483562" y="220235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 title="Timeline Middle Line Items">
              <a:extLst>
                <a:ext uri="{FF2B5EF4-FFF2-40B4-BE49-F238E27FC236}">
                  <a16:creationId xmlns:a16="http://schemas.microsoft.com/office/drawing/2014/main" id="{96677354-0E80-499F-BAC6-1A539C754910}"/>
                </a:ext>
              </a:extLst>
            </p:cNvPr>
            <p:cNvSpPr/>
            <p:nvPr/>
          </p:nvSpPr>
          <p:spPr>
            <a:xfrm>
              <a:off x="8004273" y="4677989"/>
              <a:ext cx="238218" cy="746845"/>
            </a:xfrm>
            <a:custGeom>
              <a:avLst/>
              <a:gdLst>
                <a:gd name="connsiteX0" fmla="*/ 215728 w 238217"/>
                <a:gd name="connsiteY0" fmla="*/ 744958 h 746844"/>
                <a:gd name="connsiteX1" fmla="*/ 3264 w 238217"/>
                <a:gd name="connsiteY1" fmla="*/ 245989 h 746844"/>
                <a:gd name="connsiteX2" fmla="*/ 3264 w 238217"/>
                <a:gd name="connsiteY2" fmla="*/ 3264 h 746844"/>
                <a:gd name="connsiteX3" fmla="*/ 35456 w 238217"/>
                <a:gd name="connsiteY3" fmla="*/ 3264 h 746844"/>
                <a:gd name="connsiteX4" fmla="*/ 35456 w 238217"/>
                <a:gd name="connsiteY4" fmla="*/ 246632 h 746844"/>
                <a:gd name="connsiteX5" fmla="*/ 237619 w 238217"/>
                <a:gd name="connsiteY5" fmla="*/ 722424 h 746844"/>
                <a:gd name="connsiteX6" fmla="*/ 215728 w 238217"/>
                <a:gd name="connsiteY6" fmla="*/ 744958 h 74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17" h="746844">
                  <a:moveTo>
                    <a:pt x="215728" y="744958"/>
                  </a:moveTo>
                  <a:cubicBezTo>
                    <a:pt x="78592" y="612973"/>
                    <a:pt x="3264" y="435919"/>
                    <a:pt x="3264" y="245989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27549"/>
                    <a:pt x="107564" y="596877"/>
                    <a:pt x="237619" y="722424"/>
                  </a:cubicBezTo>
                  <a:lnTo>
                    <a:pt x="215728" y="744958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 title="Timeline Middle Line Items">
              <a:extLst>
                <a:ext uri="{FF2B5EF4-FFF2-40B4-BE49-F238E27FC236}">
                  <a16:creationId xmlns:a16="http://schemas.microsoft.com/office/drawing/2014/main" id="{992A427E-6B78-4C3B-ADCF-F954E711DCAC}"/>
                </a:ext>
              </a:extLst>
            </p:cNvPr>
            <p:cNvSpPr/>
            <p:nvPr/>
          </p:nvSpPr>
          <p:spPr>
            <a:xfrm>
              <a:off x="8004916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 title="Timeline Middle Line Items">
              <a:extLst>
                <a:ext uri="{FF2B5EF4-FFF2-40B4-BE49-F238E27FC236}">
                  <a16:creationId xmlns:a16="http://schemas.microsoft.com/office/drawing/2014/main" id="{CD4AB17E-E032-4D68-A3C4-AEED81320777}"/>
                </a:ext>
              </a:extLst>
            </p:cNvPr>
            <p:cNvSpPr/>
            <p:nvPr/>
          </p:nvSpPr>
          <p:spPr>
            <a:xfrm>
              <a:off x="8004916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 title="Timeline Middle Line Items">
              <a:extLst>
                <a:ext uri="{FF2B5EF4-FFF2-40B4-BE49-F238E27FC236}">
                  <a16:creationId xmlns:a16="http://schemas.microsoft.com/office/drawing/2014/main" id="{A94B1E9F-F18C-47FC-857F-82CC92B5888D}"/>
                </a:ext>
              </a:extLst>
            </p:cNvPr>
            <p:cNvSpPr/>
            <p:nvPr/>
          </p:nvSpPr>
          <p:spPr>
            <a:xfrm>
              <a:off x="8004916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 title="Timeline Middle Line Items">
              <a:extLst>
                <a:ext uri="{FF2B5EF4-FFF2-40B4-BE49-F238E27FC236}">
                  <a16:creationId xmlns:a16="http://schemas.microsoft.com/office/drawing/2014/main" id="{BEF5D178-7A70-43AD-9B2F-91BD9B1E405E}"/>
                </a:ext>
              </a:extLst>
            </p:cNvPr>
            <p:cNvSpPr/>
            <p:nvPr/>
          </p:nvSpPr>
          <p:spPr>
            <a:xfrm>
              <a:off x="8004916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 title="Timeline Middle Line Items">
              <a:extLst>
                <a:ext uri="{FF2B5EF4-FFF2-40B4-BE49-F238E27FC236}">
                  <a16:creationId xmlns:a16="http://schemas.microsoft.com/office/drawing/2014/main" id="{96A4A977-ACA4-4719-BDAA-8FE7A8E4BE47}"/>
                </a:ext>
              </a:extLst>
            </p:cNvPr>
            <p:cNvSpPr/>
            <p:nvPr/>
          </p:nvSpPr>
          <p:spPr>
            <a:xfrm>
              <a:off x="7811123" y="1410543"/>
              <a:ext cx="231779" cy="669585"/>
            </a:xfrm>
            <a:custGeom>
              <a:avLst/>
              <a:gdLst>
                <a:gd name="connsiteX0" fmla="*/ 229249 w 231779"/>
                <a:gd name="connsiteY0" fmla="*/ 672205 h 669584"/>
                <a:gd name="connsiteX1" fmla="*/ 197057 w 231779"/>
                <a:gd name="connsiteY1" fmla="*/ 672205 h 669584"/>
                <a:gd name="connsiteX2" fmla="*/ 197057 w 231779"/>
                <a:gd name="connsiteY2" fmla="*/ 473261 h 669584"/>
                <a:gd name="connsiteX3" fmla="*/ 3264 w 231779"/>
                <a:gd name="connsiteY3" fmla="*/ 27086 h 669584"/>
                <a:gd name="connsiteX4" fmla="*/ 25154 w 231779"/>
                <a:gd name="connsiteY4" fmla="*/ 3264 h 669584"/>
                <a:gd name="connsiteX5" fmla="*/ 229249 w 231779"/>
                <a:gd name="connsiteY5" fmla="*/ 472617 h 669584"/>
                <a:gd name="connsiteX6" fmla="*/ 229249 w 231779"/>
                <a:gd name="connsiteY6" fmla="*/ 672205 h 66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9" h="669584">
                  <a:moveTo>
                    <a:pt x="229249" y="672205"/>
                  </a:moveTo>
                  <a:lnTo>
                    <a:pt x="197057" y="672205"/>
                  </a:lnTo>
                  <a:lnTo>
                    <a:pt x="197057" y="473261"/>
                  </a:lnTo>
                  <a:cubicBezTo>
                    <a:pt x="197057" y="304577"/>
                    <a:pt x="126236" y="142332"/>
                    <a:pt x="3264" y="27086"/>
                  </a:cubicBezTo>
                  <a:lnTo>
                    <a:pt x="25154" y="3264"/>
                  </a:lnTo>
                  <a:cubicBezTo>
                    <a:pt x="154564" y="124304"/>
                    <a:pt x="229249" y="295564"/>
                    <a:pt x="229249" y="472617"/>
                  </a:cubicBezTo>
                  <a:lnTo>
                    <a:pt x="229249" y="672205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 title="Timeline Middle Line Items">
              <a:extLst>
                <a:ext uri="{FF2B5EF4-FFF2-40B4-BE49-F238E27FC236}">
                  <a16:creationId xmlns:a16="http://schemas.microsoft.com/office/drawing/2014/main" id="{46EAD442-3D14-4528-8889-5F228F201636}"/>
                </a:ext>
              </a:extLst>
            </p:cNvPr>
            <p:cNvSpPr/>
            <p:nvPr/>
          </p:nvSpPr>
          <p:spPr>
            <a:xfrm>
              <a:off x="6953539" y="1237996"/>
              <a:ext cx="882049" cy="199588"/>
            </a:xfrm>
            <a:custGeom>
              <a:avLst/>
              <a:gdLst>
                <a:gd name="connsiteX0" fmla="*/ 25154 w 882049"/>
                <a:gd name="connsiteY0" fmla="*/ 201564 h 199587"/>
                <a:gd name="connsiteX1" fmla="*/ 3264 w 882049"/>
                <a:gd name="connsiteY1" fmla="*/ 178386 h 199587"/>
                <a:gd name="connsiteX2" fmla="*/ 444289 w 882049"/>
                <a:gd name="connsiteY2" fmla="*/ 3264 h 199587"/>
                <a:gd name="connsiteX3" fmla="*/ 883382 w 882049"/>
                <a:gd name="connsiteY3" fmla="*/ 176455 h 199587"/>
                <a:gd name="connsiteX4" fmla="*/ 861492 w 882049"/>
                <a:gd name="connsiteY4" fmla="*/ 200276 h 199587"/>
                <a:gd name="connsiteX5" fmla="*/ 444932 w 882049"/>
                <a:gd name="connsiteY5" fmla="*/ 36099 h 199587"/>
                <a:gd name="connsiteX6" fmla="*/ 25154 w 882049"/>
                <a:gd name="connsiteY6" fmla="*/ 201564 h 19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049" h="199587">
                  <a:moveTo>
                    <a:pt x="25154" y="201564"/>
                  </a:moveTo>
                  <a:lnTo>
                    <a:pt x="3264" y="178386"/>
                  </a:lnTo>
                  <a:cubicBezTo>
                    <a:pt x="123016" y="65716"/>
                    <a:pt x="279468" y="3264"/>
                    <a:pt x="444289" y="3264"/>
                  </a:cubicBezTo>
                  <a:cubicBezTo>
                    <a:pt x="607822" y="3264"/>
                    <a:pt x="763629" y="64428"/>
                    <a:pt x="883382" y="176455"/>
                  </a:cubicBezTo>
                  <a:lnTo>
                    <a:pt x="861492" y="200276"/>
                  </a:lnTo>
                  <a:cubicBezTo>
                    <a:pt x="748177" y="94044"/>
                    <a:pt x="600096" y="36099"/>
                    <a:pt x="444932" y="36099"/>
                  </a:cubicBezTo>
                  <a:cubicBezTo>
                    <a:pt x="287194" y="34812"/>
                    <a:pt x="138469" y="94044"/>
                    <a:pt x="25154" y="201564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 title="Timeline Middle Line Items">
              <a:extLst>
                <a:ext uri="{FF2B5EF4-FFF2-40B4-BE49-F238E27FC236}">
                  <a16:creationId xmlns:a16="http://schemas.microsoft.com/office/drawing/2014/main" id="{6F9CC81B-5F92-4D6B-883D-62A4BD4F859B}"/>
                </a:ext>
              </a:extLst>
            </p:cNvPr>
            <p:cNvSpPr/>
            <p:nvPr/>
          </p:nvSpPr>
          <p:spPr>
            <a:xfrm>
              <a:off x="6751376" y="1413119"/>
              <a:ext cx="225341" cy="669585"/>
            </a:xfrm>
            <a:custGeom>
              <a:avLst/>
              <a:gdLst>
                <a:gd name="connsiteX0" fmla="*/ 35456 w 225341"/>
                <a:gd name="connsiteY0" fmla="*/ 669630 h 669584"/>
                <a:gd name="connsiteX1" fmla="*/ 3264 w 225341"/>
                <a:gd name="connsiteY1" fmla="*/ 669630 h 669584"/>
                <a:gd name="connsiteX2" fmla="*/ 3264 w 225341"/>
                <a:gd name="connsiteY2" fmla="*/ 470686 h 669584"/>
                <a:gd name="connsiteX3" fmla="*/ 204783 w 225341"/>
                <a:gd name="connsiteY3" fmla="*/ 3264 h 669584"/>
                <a:gd name="connsiteX4" fmla="*/ 226674 w 225341"/>
                <a:gd name="connsiteY4" fmla="*/ 26442 h 669584"/>
                <a:gd name="connsiteX5" fmla="*/ 34812 w 225341"/>
                <a:gd name="connsiteY5" fmla="*/ 470686 h 669584"/>
                <a:gd name="connsiteX6" fmla="*/ 34812 w 225341"/>
                <a:gd name="connsiteY6" fmla="*/ 669630 h 66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341" h="669584">
                  <a:moveTo>
                    <a:pt x="35456" y="669630"/>
                  </a:moveTo>
                  <a:lnTo>
                    <a:pt x="3264" y="669630"/>
                  </a:lnTo>
                  <a:lnTo>
                    <a:pt x="3264" y="470686"/>
                  </a:lnTo>
                  <a:cubicBezTo>
                    <a:pt x="3264" y="291701"/>
                    <a:pt x="74729" y="125592"/>
                    <a:pt x="204783" y="3264"/>
                  </a:cubicBezTo>
                  <a:lnTo>
                    <a:pt x="226674" y="26442"/>
                  </a:lnTo>
                  <a:cubicBezTo>
                    <a:pt x="103058" y="142975"/>
                    <a:pt x="34812" y="300714"/>
                    <a:pt x="34812" y="470686"/>
                  </a:cubicBezTo>
                  <a:lnTo>
                    <a:pt x="34812" y="669630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 title="Timeline Middle Line Items">
              <a:extLst>
                <a:ext uri="{FF2B5EF4-FFF2-40B4-BE49-F238E27FC236}">
                  <a16:creationId xmlns:a16="http://schemas.microsoft.com/office/drawing/2014/main" id="{30DFC1FA-1403-4A8E-BE1C-BC48E30B851B}"/>
                </a:ext>
              </a:extLst>
            </p:cNvPr>
            <p:cNvSpPr/>
            <p:nvPr/>
          </p:nvSpPr>
          <p:spPr>
            <a:xfrm>
              <a:off x="6751376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 title="Timeline Middle Line Items">
              <a:extLst>
                <a:ext uri="{FF2B5EF4-FFF2-40B4-BE49-F238E27FC236}">
                  <a16:creationId xmlns:a16="http://schemas.microsoft.com/office/drawing/2014/main" id="{6174F759-0EC5-4829-9775-028C44D012C5}"/>
                </a:ext>
              </a:extLst>
            </p:cNvPr>
            <p:cNvSpPr/>
            <p:nvPr/>
          </p:nvSpPr>
          <p:spPr>
            <a:xfrm>
              <a:off x="6751376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 title="Timeline Middle Line Items">
              <a:extLst>
                <a:ext uri="{FF2B5EF4-FFF2-40B4-BE49-F238E27FC236}">
                  <a16:creationId xmlns:a16="http://schemas.microsoft.com/office/drawing/2014/main" id="{BABE125B-4C54-4236-87A6-307451C685C3}"/>
                </a:ext>
              </a:extLst>
            </p:cNvPr>
            <p:cNvSpPr/>
            <p:nvPr/>
          </p:nvSpPr>
          <p:spPr>
            <a:xfrm>
              <a:off x="6751376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 title="Timeline Middle Line Items">
              <a:extLst>
                <a:ext uri="{FF2B5EF4-FFF2-40B4-BE49-F238E27FC236}">
                  <a16:creationId xmlns:a16="http://schemas.microsoft.com/office/drawing/2014/main" id="{0F3909E3-0C93-4327-A575-64EEBAF2C002}"/>
                </a:ext>
              </a:extLst>
            </p:cNvPr>
            <p:cNvSpPr/>
            <p:nvPr/>
          </p:nvSpPr>
          <p:spPr>
            <a:xfrm>
              <a:off x="6751376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 title="Timeline Middle Line Items">
              <a:extLst>
                <a:ext uri="{FF2B5EF4-FFF2-40B4-BE49-F238E27FC236}">
                  <a16:creationId xmlns:a16="http://schemas.microsoft.com/office/drawing/2014/main" id="{2C48517D-96AF-436C-A4B7-4A5A9F1CEFF1}"/>
                </a:ext>
              </a:extLst>
            </p:cNvPr>
            <p:cNvSpPr/>
            <p:nvPr/>
          </p:nvSpPr>
          <p:spPr>
            <a:xfrm>
              <a:off x="6533117" y="4677989"/>
              <a:ext cx="257533" cy="759721"/>
            </a:xfrm>
            <a:custGeom>
              <a:avLst/>
              <a:gdLst>
                <a:gd name="connsiteX0" fmla="*/ 24510 w 257532"/>
                <a:gd name="connsiteY0" fmla="*/ 761054 h 759721"/>
                <a:gd name="connsiteX1" fmla="*/ 3264 w 257532"/>
                <a:gd name="connsiteY1" fmla="*/ 737232 h 759721"/>
                <a:gd name="connsiteX2" fmla="*/ 222167 w 257532"/>
                <a:gd name="connsiteY2" fmla="*/ 245989 h 759721"/>
                <a:gd name="connsiteX3" fmla="*/ 222167 w 257532"/>
                <a:gd name="connsiteY3" fmla="*/ 3264 h 759721"/>
                <a:gd name="connsiteX4" fmla="*/ 254358 w 257532"/>
                <a:gd name="connsiteY4" fmla="*/ 3264 h 759721"/>
                <a:gd name="connsiteX5" fmla="*/ 254358 w 257532"/>
                <a:gd name="connsiteY5" fmla="*/ 246632 h 759721"/>
                <a:gd name="connsiteX6" fmla="*/ 24510 w 257532"/>
                <a:gd name="connsiteY6" fmla="*/ 761054 h 75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532" h="759721">
                  <a:moveTo>
                    <a:pt x="24510" y="761054"/>
                  </a:moveTo>
                  <a:lnTo>
                    <a:pt x="3264" y="737232"/>
                  </a:lnTo>
                  <a:cubicBezTo>
                    <a:pt x="142331" y="612329"/>
                    <a:pt x="222167" y="433343"/>
                    <a:pt x="222167" y="245989"/>
                  </a:cubicBezTo>
                  <a:lnTo>
                    <a:pt x="222167" y="3264"/>
                  </a:lnTo>
                  <a:lnTo>
                    <a:pt x="254358" y="3264"/>
                  </a:lnTo>
                  <a:lnTo>
                    <a:pt x="254358" y="246632"/>
                  </a:lnTo>
                  <a:cubicBezTo>
                    <a:pt x="253714" y="442357"/>
                    <a:pt x="170016" y="630356"/>
                    <a:pt x="24510" y="761054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 title="Timeline Middle Line Items">
              <a:extLst>
                <a:ext uri="{FF2B5EF4-FFF2-40B4-BE49-F238E27FC236}">
                  <a16:creationId xmlns:a16="http://schemas.microsoft.com/office/drawing/2014/main" id="{A46B5838-7678-4417-B16B-2EC7B699C0CE}"/>
                </a:ext>
              </a:extLst>
            </p:cNvPr>
            <p:cNvSpPr/>
            <p:nvPr/>
          </p:nvSpPr>
          <p:spPr>
            <a:xfrm>
              <a:off x="5625314" y="5410026"/>
              <a:ext cx="933556" cy="206026"/>
            </a:xfrm>
            <a:custGeom>
              <a:avLst/>
              <a:gdLst>
                <a:gd name="connsiteX0" fmla="*/ 468754 w 933555"/>
                <a:gd name="connsiteY0" fmla="*/ 206715 h 206026"/>
                <a:gd name="connsiteX1" fmla="*/ 3264 w 933555"/>
                <a:gd name="connsiteY1" fmla="*/ 27086 h 206026"/>
                <a:gd name="connsiteX2" fmla="*/ 25154 w 933555"/>
                <a:gd name="connsiteY2" fmla="*/ 3264 h 206026"/>
                <a:gd name="connsiteX3" fmla="*/ 468754 w 933555"/>
                <a:gd name="connsiteY3" fmla="*/ 174523 h 206026"/>
                <a:gd name="connsiteX4" fmla="*/ 910423 w 933555"/>
                <a:gd name="connsiteY4" fmla="*/ 5195 h 206026"/>
                <a:gd name="connsiteX5" fmla="*/ 931669 w 933555"/>
                <a:gd name="connsiteY5" fmla="*/ 29017 h 206026"/>
                <a:gd name="connsiteX6" fmla="*/ 468754 w 933555"/>
                <a:gd name="connsiteY6" fmla="*/ 206715 h 20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555" h="206026">
                  <a:moveTo>
                    <a:pt x="468754" y="206715"/>
                  </a:moveTo>
                  <a:cubicBezTo>
                    <a:pt x="296207" y="206715"/>
                    <a:pt x="131386" y="142976"/>
                    <a:pt x="3264" y="27086"/>
                  </a:cubicBezTo>
                  <a:lnTo>
                    <a:pt x="25154" y="3264"/>
                  </a:lnTo>
                  <a:cubicBezTo>
                    <a:pt x="146838" y="113359"/>
                    <a:pt x="304577" y="174523"/>
                    <a:pt x="468754" y="174523"/>
                  </a:cubicBezTo>
                  <a:cubicBezTo>
                    <a:pt x="632287" y="174523"/>
                    <a:pt x="789382" y="114647"/>
                    <a:pt x="910423" y="5195"/>
                  </a:cubicBezTo>
                  <a:lnTo>
                    <a:pt x="931669" y="29017"/>
                  </a:lnTo>
                  <a:cubicBezTo>
                    <a:pt x="804834" y="143619"/>
                    <a:pt x="640013" y="206715"/>
                    <a:pt x="468754" y="206715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 title="Timeline Middle Line Items">
              <a:extLst>
                <a:ext uri="{FF2B5EF4-FFF2-40B4-BE49-F238E27FC236}">
                  <a16:creationId xmlns:a16="http://schemas.microsoft.com/office/drawing/2014/main" id="{8A8E90F4-2D47-4895-A816-F1089D80C61B}"/>
                </a:ext>
              </a:extLst>
            </p:cNvPr>
            <p:cNvSpPr/>
            <p:nvPr/>
          </p:nvSpPr>
          <p:spPr>
            <a:xfrm>
              <a:off x="5398686" y="4677989"/>
              <a:ext cx="251094" cy="759721"/>
            </a:xfrm>
            <a:custGeom>
              <a:avLst/>
              <a:gdLst>
                <a:gd name="connsiteX0" fmla="*/ 230536 w 251094"/>
                <a:gd name="connsiteY0" fmla="*/ 759766 h 759721"/>
                <a:gd name="connsiteX1" fmla="*/ 3264 w 251094"/>
                <a:gd name="connsiteY1" fmla="*/ 246632 h 759721"/>
                <a:gd name="connsiteX2" fmla="*/ 3264 w 251094"/>
                <a:gd name="connsiteY2" fmla="*/ 3264 h 759721"/>
                <a:gd name="connsiteX3" fmla="*/ 35456 w 251094"/>
                <a:gd name="connsiteY3" fmla="*/ 3264 h 759721"/>
                <a:gd name="connsiteX4" fmla="*/ 35456 w 251094"/>
                <a:gd name="connsiteY4" fmla="*/ 246632 h 759721"/>
                <a:gd name="connsiteX5" fmla="*/ 252427 w 251094"/>
                <a:gd name="connsiteY5" fmla="*/ 735944 h 759721"/>
                <a:gd name="connsiteX6" fmla="*/ 230536 w 251094"/>
                <a:gd name="connsiteY6" fmla="*/ 759766 h 75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94" h="759721">
                  <a:moveTo>
                    <a:pt x="230536" y="759766"/>
                  </a:moveTo>
                  <a:cubicBezTo>
                    <a:pt x="85674" y="628424"/>
                    <a:pt x="3264" y="441713"/>
                    <a:pt x="3264" y="246632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32700"/>
                    <a:pt x="114647" y="611041"/>
                    <a:pt x="252427" y="735944"/>
                  </a:cubicBezTo>
                  <a:lnTo>
                    <a:pt x="230536" y="759766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 title="Timeline Middle Line Items">
              <a:extLst>
                <a:ext uri="{FF2B5EF4-FFF2-40B4-BE49-F238E27FC236}">
                  <a16:creationId xmlns:a16="http://schemas.microsoft.com/office/drawing/2014/main" id="{BB496BAF-AB74-4B2C-971A-FD9A7E77BB33}"/>
                </a:ext>
              </a:extLst>
            </p:cNvPr>
            <p:cNvSpPr/>
            <p:nvPr/>
          </p:nvSpPr>
          <p:spPr>
            <a:xfrm>
              <a:off x="5398042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 title="Timeline Middle Line Items">
              <a:extLst>
                <a:ext uri="{FF2B5EF4-FFF2-40B4-BE49-F238E27FC236}">
                  <a16:creationId xmlns:a16="http://schemas.microsoft.com/office/drawing/2014/main" id="{22CCF473-2D0B-46A2-9003-C0CEDC968454}"/>
                </a:ext>
              </a:extLst>
            </p:cNvPr>
            <p:cNvSpPr/>
            <p:nvPr/>
          </p:nvSpPr>
          <p:spPr>
            <a:xfrm>
              <a:off x="5398042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 title="Timeline Middle Line Items">
              <a:extLst>
                <a:ext uri="{FF2B5EF4-FFF2-40B4-BE49-F238E27FC236}">
                  <a16:creationId xmlns:a16="http://schemas.microsoft.com/office/drawing/2014/main" id="{01AA4705-43D9-4B25-97F4-C7FC1DD9A6B8}"/>
                </a:ext>
              </a:extLst>
            </p:cNvPr>
            <p:cNvSpPr/>
            <p:nvPr/>
          </p:nvSpPr>
          <p:spPr>
            <a:xfrm>
              <a:off x="5398042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 title="Timeline Middle Line Items">
              <a:extLst>
                <a:ext uri="{FF2B5EF4-FFF2-40B4-BE49-F238E27FC236}">
                  <a16:creationId xmlns:a16="http://schemas.microsoft.com/office/drawing/2014/main" id="{BACF0630-4368-4DA1-9737-D8DF0228B900}"/>
                </a:ext>
              </a:extLst>
            </p:cNvPr>
            <p:cNvSpPr/>
            <p:nvPr/>
          </p:nvSpPr>
          <p:spPr>
            <a:xfrm>
              <a:off x="5398042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 title="Timeline Middle Line Items">
              <a:extLst>
                <a:ext uri="{FF2B5EF4-FFF2-40B4-BE49-F238E27FC236}">
                  <a16:creationId xmlns:a16="http://schemas.microsoft.com/office/drawing/2014/main" id="{99FE814D-DAD7-47D1-AC3B-378ED005F3B7}"/>
                </a:ext>
              </a:extLst>
            </p:cNvPr>
            <p:cNvSpPr/>
            <p:nvPr/>
          </p:nvSpPr>
          <p:spPr>
            <a:xfrm>
              <a:off x="5218413" y="1425351"/>
              <a:ext cx="212464" cy="656708"/>
            </a:xfrm>
            <a:custGeom>
              <a:avLst/>
              <a:gdLst>
                <a:gd name="connsiteX0" fmla="*/ 215084 w 212464"/>
                <a:gd name="connsiteY0" fmla="*/ 657397 h 656708"/>
                <a:gd name="connsiteX1" fmla="*/ 182893 w 212464"/>
                <a:gd name="connsiteY1" fmla="*/ 657397 h 656708"/>
                <a:gd name="connsiteX2" fmla="*/ 182893 w 212464"/>
                <a:gd name="connsiteY2" fmla="*/ 458453 h 656708"/>
                <a:gd name="connsiteX3" fmla="*/ 3264 w 212464"/>
                <a:gd name="connsiteY3" fmla="*/ 25798 h 656708"/>
                <a:gd name="connsiteX4" fmla="*/ 25798 w 212464"/>
                <a:gd name="connsiteY4" fmla="*/ 3264 h 656708"/>
                <a:gd name="connsiteX5" fmla="*/ 215084 w 212464"/>
                <a:gd name="connsiteY5" fmla="*/ 458453 h 656708"/>
                <a:gd name="connsiteX6" fmla="*/ 215084 w 212464"/>
                <a:gd name="connsiteY6" fmla="*/ 657397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64" h="656708">
                  <a:moveTo>
                    <a:pt x="215084" y="657397"/>
                  </a:moveTo>
                  <a:lnTo>
                    <a:pt x="182893" y="657397"/>
                  </a:lnTo>
                  <a:lnTo>
                    <a:pt x="182893" y="458453"/>
                  </a:lnTo>
                  <a:cubicBezTo>
                    <a:pt x="182893" y="294920"/>
                    <a:pt x="119154" y="141044"/>
                    <a:pt x="3264" y="25798"/>
                  </a:cubicBezTo>
                  <a:lnTo>
                    <a:pt x="25798" y="3264"/>
                  </a:lnTo>
                  <a:cubicBezTo>
                    <a:pt x="148126" y="124948"/>
                    <a:pt x="215084" y="286550"/>
                    <a:pt x="215084" y="458453"/>
                  </a:cubicBezTo>
                  <a:lnTo>
                    <a:pt x="215084" y="657397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 title="Timeline Middle Line Items">
              <a:extLst>
                <a:ext uri="{FF2B5EF4-FFF2-40B4-BE49-F238E27FC236}">
                  <a16:creationId xmlns:a16="http://schemas.microsoft.com/office/drawing/2014/main" id="{60182AF9-56F7-4EB8-85F2-1BA8541F463C}"/>
                </a:ext>
              </a:extLst>
            </p:cNvPr>
            <p:cNvSpPr/>
            <p:nvPr/>
          </p:nvSpPr>
          <p:spPr>
            <a:xfrm>
              <a:off x="4333144" y="1237996"/>
              <a:ext cx="914241" cy="212464"/>
            </a:xfrm>
            <a:custGeom>
              <a:avLst/>
              <a:gdLst>
                <a:gd name="connsiteX0" fmla="*/ 25798 w 914241"/>
                <a:gd name="connsiteY0" fmla="*/ 214441 h 212464"/>
                <a:gd name="connsiteX1" fmla="*/ 3264 w 914241"/>
                <a:gd name="connsiteY1" fmla="*/ 191907 h 212464"/>
                <a:gd name="connsiteX2" fmla="*/ 457809 w 914241"/>
                <a:gd name="connsiteY2" fmla="*/ 3264 h 212464"/>
                <a:gd name="connsiteX3" fmla="*/ 911067 w 914241"/>
                <a:gd name="connsiteY3" fmla="*/ 190619 h 212464"/>
                <a:gd name="connsiteX4" fmla="*/ 888533 w 914241"/>
                <a:gd name="connsiteY4" fmla="*/ 213153 h 212464"/>
                <a:gd name="connsiteX5" fmla="*/ 457809 w 914241"/>
                <a:gd name="connsiteY5" fmla="*/ 35456 h 212464"/>
                <a:gd name="connsiteX6" fmla="*/ 25798 w 914241"/>
                <a:gd name="connsiteY6" fmla="*/ 214441 h 21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241" h="212464">
                  <a:moveTo>
                    <a:pt x="25798" y="214441"/>
                  </a:moveTo>
                  <a:lnTo>
                    <a:pt x="3264" y="191907"/>
                  </a:lnTo>
                  <a:cubicBezTo>
                    <a:pt x="124948" y="70222"/>
                    <a:pt x="285906" y="3264"/>
                    <a:pt x="457809" y="3264"/>
                  </a:cubicBezTo>
                  <a:cubicBezTo>
                    <a:pt x="629068" y="3264"/>
                    <a:pt x="790026" y="69579"/>
                    <a:pt x="911067" y="190619"/>
                  </a:cubicBezTo>
                  <a:lnTo>
                    <a:pt x="888533" y="213153"/>
                  </a:lnTo>
                  <a:cubicBezTo>
                    <a:pt x="773287" y="98551"/>
                    <a:pt x="620055" y="35456"/>
                    <a:pt x="457809" y="35456"/>
                  </a:cubicBezTo>
                  <a:cubicBezTo>
                    <a:pt x="294276" y="34812"/>
                    <a:pt x="141044" y="98551"/>
                    <a:pt x="25798" y="214441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 title="Timeline Middle Line Items">
              <a:extLst>
                <a:ext uri="{FF2B5EF4-FFF2-40B4-BE49-F238E27FC236}">
                  <a16:creationId xmlns:a16="http://schemas.microsoft.com/office/drawing/2014/main" id="{492687F0-26DD-4ECA-B9FB-304567A2A51A}"/>
                </a:ext>
              </a:extLst>
            </p:cNvPr>
            <p:cNvSpPr/>
            <p:nvPr/>
          </p:nvSpPr>
          <p:spPr>
            <a:xfrm>
              <a:off x="4145145" y="1426639"/>
              <a:ext cx="212464" cy="656708"/>
            </a:xfrm>
            <a:custGeom>
              <a:avLst/>
              <a:gdLst>
                <a:gd name="connsiteX0" fmla="*/ 35456 w 212464"/>
                <a:gd name="connsiteY0" fmla="*/ 656109 h 656708"/>
                <a:gd name="connsiteX1" fmla="*/ 3264 w 212464"/>
                <a:gd name="connsiteY1" fmla="*/ 656109 h 656708"/>
                <a:gd name="connsiteX2" fmla="*/ 3264 w 212464"/>
                <a:gd name="connsiteY2" fmla="*/ 457165 h 656708"/>
                <a:gd name="connsiteX3" fmla="*/ 191263 w 212464"/>
                <a:gd name="connsiteY3" fmla="*/ 3264 h 656708"/>
                <a:gd name="connsiteX4" fmla="*/ 213797 w 212464"/>
                <a:gd name="connsiteY4" fmla="*/ 25798 h 656708"/>
                <a:gd name="connsiteX5" fmla="*/ 35456 w 212464"/>
                <a:gd name="connsiteY5" fmla="*/ 457165 h 656708"/>
                <a:gd name="connsiteX6" fmla="*/ 35456 w 212464"/>
                <a:gd name="connsiteY6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64" h="656708">
                  <a:moveTo>
                    <a:pt x="35456" y="656109"/>
                  </a:moveTo>
                  <a:lnTo>
                    <a:pt x="3264" y="656109"/>
                  </a:lnTo>
                  <a:lnTo>
                    <a:pt x="3264" y="457165"/>
                  </a:lnTo>
                  <a:cubicBezTo>
                    <a:pt x="3264" y="285906"/>
                    <a:pt x="70222" y="124304"/>
                    <a:pt x="191263" y="3264"/>
                  </a:cubicBezTo>
                  <a:lnTo>
                    <a:pt x="213797" y="25798"/>
                  </a:lnTo>
                  <a:cubicBezTo>
                    <a:pt x="98551" y="141044"/>
                    <a:pt x="35456" y="294276"/>
                    <a:pt x="35456" y="457165"/>
                  </a:cubicBezTo>
                  <a:lnTo>
                    <a:pt x="35456" y="65610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 title="Timeline Middle Line Items">
              <a:extLst>
                <a:ext uri="{FF2B5EF4-FFF2-40B4-BE49-F238E27FC236}">
                  <a16:creationId xmlns:a16="http://schemas.microsoft.com/office/drawing/2014/main" id="{1C77ECEE-951D-4101-90A5-AD8D484BEFCB}"/>
                </a:ext>
              </a:extLst>
            </p:cNvPr>
            <p:cNvSpPr/>
            <p:nvPr/>
          </p:nvSpPr>
          <p:spPr>
            <a:xfrm>
              <a:off x="4145145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 title="Timeline Middle Line Items">
              <a:extLst>
                <a:ext uri="{FF2B5EF4-FFF2-40B4-BE49-F238E27FC236}">
                  <a16:creationId xmlns:a16="http://schemas.microsoft.com/office/drawing/2014/main" id="{C3408454-5910-4E1A-9702-D42583B839DE}"/>
                </a:ext>
              </a:extLst>
            </p:cNvPr>
            <p:cNvSpPr/>
            <p:nvPr/>
          </p:nvSpPr>
          <p:spPr>
            <a:xfrm>
              <a:off x="4145145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 title="Timeline Middle Line Items">
              <a:extLst>
                <a:ext uri="{FF2B5EF4-FFF2-40B4-BE49-F238E27FC236}">
                  <a16:creationId xmlns:a16="http://schemas.microsoft.com/office/drawing/2014/main" id="{B9DDC2B0-1D96-4CA0-A93B-0CEF0A9C1A0E}"/>
                </a:ext>
              </a:extLst>
            </p:cNvPr>
            <p:cNvSpPr/>
            <p:nvPr/>
          </p:nvSpPr>
          <p:spPr>
            <a:xfrm>
              <a:off x="4145145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 title="Timeline Middle Line Items">
              <a:extLst>
                <a:ext uri="{FF2B5EF4-FFF2-40B4-BE49-F238E27FC236}">
                  <a16:creationId xmlns:a16="http://schemas.microsoft.com/office/drawing/2014/main" id="{1EDEAC20-2349-450B-B8E8-776D8661A3CB}"/>
                </a:ext>
              </a:extLst>
            </p:cNvPr>
            <p:cNvSpPr/>
            <p:nvPr/>
          </p:nvSpPr>
          <p:spPr>
            <a:xfrm>
              <a:off x="4145145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 title="Timeline Middle Line Items">
              <a:extLst>
                <a:ext uri="{FF2B5EF4-FFF2-40B4-BE49-F238E27FC236}">
                  <a16:creationId xmlns:a16="http://schemas.microsoft.com/office/drawing/2014/main" id="{8ED17203-8757-4285-869A-61B0B97137F7}"/>
                </a:ext>
              </a:extLst>
            </p:cNvPr>
            <p:cNvSpPr/>
            <p:nvPr/>
          </p:nvSpPr>
          <p:spPr>
            <a:xfrm>
              <a:off x="3926886" y="4677989"/>
              <a:ext cx="251094" cy="759721"/>
            </a:xfrm>
            <a:custGeom>
              <a:avLst/>
              <a:gdLst>
                <a:gd name="connsiteX0" fmla="*/ 25154 w 251094"/>
                <a:gd name="connsiteY0" fmla="*/ 760410 h 759721"/>
                <a:gd name="connsiteX1" fmla="*/ 3264 w 251094"/>
                <a:gd name="connsiteY1" fmla="*/ 736588 h 759721"/>
                <a:gd name="connsiteX2" fmla="*/ 220879 w 251094"/>
                <a:gd name="connsiteY2" fmla="*/ 246632 h 759721"/>
                <a:gd name="connsiteX3" fmla="*/ 220879 w 251094"/>
                <a:gd name="connsiteY3" fmla="*/ 3264 h 759721"/>
                <a:gd name="connsiteX4" fmla="*/ 253071 w 251094"/>
                <a:gd name="connsiteY4" fmla="*/ 3264 h 759721"/>
                <a:gd name="connsiteX5" fmla="*/ 253071 w 251094"/>
                <a:gd name="connsiteY5" fmla="*/ 246632 h 759721"/>
                <a:gd name="connsiteX6" fmla="*/ 25154 w 251094"/>
                <a:gd name="connsiteY6" fmla="*/ 760410 h 75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94" h="759721">
                  <a:moveTo>
                    <a:pt x="25154" y="760410"/>
                  </a:moveTo>
                  <a:lnTo>
                    <a:pt x="3264" y="736588"/>
                  </a:lnTo>
                  <a:cubicBezTo>
                    <a:pt x="141688" y="611685"/>
                    <a:pt x="220879" y="432700"/>
                    <a:pt x="220879" y="246632"/>
                  </a:cubicBezTo>
                  <a:lnTo>
                    <a:pt x="220879" y="3264"/>
                  </a:lnTo>
                  <a:lnTo>
                    <a:pt x="253071" y="3264"/>
                  </a:lnTo>
                  <a:lnTo>
                    <a:pt x="253071" y="246632"/>
                  </a:lnTo>
                  <a:cubicBezTo>
                    <a:pt x="253714" y="441713"/>
                    <a:pt x="170016" y="629068"/>
                    <a:pt x="25154" y="760410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 title="Timeline Middle Line Items">
              <a:extLst>
                <a:ext uri="{FF2B5EF4-FFF2-40B4-BE49-F238E27FC236}">
                  <a16:creationId xmlns:a16="http://schemas.microsoft.com/office/drawing/2014/main" id="{86BA913D-2D5A-4089-BA34-2E94B2CE8994}"/>
                </a:ext>
              </a:extLst>
            </p:cNvPr>
            <p:cNvSpPr/>
            <p:nvPr/>
          </p:nvSpPr>
          <p:spPr>
            <a:xfrm>
              <a:off x="3019084" y="5410026"/>
              <a:ext cx="933556" cy="206026"/>
            </a:xfrm>
            <a:custGeom>
              <a:avLst/>
              <a:gdLst>
                <a:gd name="connsiteX0" fmla="*/ 468754 w 933555"/>
                <a:gd name="connsiteY0" fmla="*/ 206715 h 206026"/>
                <a:gd name="connsiteX1" fmla="*/ 3264 w 933555"/>
                <a:gd name="connsiteY1" fmla="*/ 27086 h 206026"/>
                <a:gd name="connsiteX2" fmla="*/ 25154 w 933555"/>
                <a:gd name="connsiteY2" fmla="*/ 3264 h 206026"/>
                <a:gd name="connsiteX3" fmla="*/ 468754 w 933555"/>
                <a:gd name="connsiteY3" fmla="*/ 174523 h 206026"/>
                <a:gd name="connsiteX4" fmla="*/ 911711 w 933555"/>
                <a:gd name="connsiteY4" fmla="*/ 4552 h 206026"/>
                <a:gd name="connsiteX5" fmla="*/ 933601 w 933555"/>
                <a:gd name="connsiteY5" fmla="*/ 28373 h 206026"/>
                <a:gd name="connsiteX6" fmla="*/ 468754 w 933555"/>
                <a:gd name="connsiteY6" fmla="*/ 206715 h 20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555" h="206026">
                  <a:moveTo>
                    <a:pt x="468754" y="206715"/>
                  </a:moveTo>
                  <a:cubicBezTo>
                    <a:pt x="296207" y="206715"/>
                    <a:pt x="131386" y="142976"/>
                    <a:pt x="3264" y="27086"/>
                  </a:cubicBezTo>
                  <a:lnTo>
                    <a:pt x="25154" y="3264"/>
                  </a:lnTo>
                  <a:cubicBezTo>
                    <a:pt x="146838" y="113359"/>
                    <a:pt x="304577" y="174523"/>
                    <a:pt x="468754" y="174523"/>
                  </a:cubicBezTo>
                  <a:cubicBezTo>
                    <a:pt x="632931" y="174523"/>
                    <a:pt x="790026" y="114003"/>
                    <a:pt x="911711" y="4552"/>
                  </a:cubicBezTo>
                  <a:lnTo>
                    <a:pt x="933601" y="28373"/>
                  </a:lnTo>
                  <a:cubicBezTo>
                    <a:pt x="805478" y="143619"/>
                    <a:pt x="640657" y="206715"/>
                    <a:pt x="468754" y="206715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 title="Timeline Middle Line Items">
              <a:extLst>
                <a:ext uri="{FF2B5EF4-FFF2-40B4-BE49-F238E27FC236}">
                  <a16:creationId xmlns:a16="http://schemas.microsoft.com/office/drawing/2014/main" id="{54C326DD-3C87-45D7-B6D9-0761D6CD0F03}"/>
                </a:ext>
              </a:extLst>
            </p:cNvPr>
            <p:cNvSpPr/>
            <p:nvPr/>
          </p:nvSpPr>
          <p:spPr>
            <a:xfrm>
              <a:off x="2791811" y="4677989"/>
              <a:ext cx="251094" cy="759721"/>
            </a:xfrm>
            <a:custGeom>
              <a:avLst/>
              <a:gdLst>
                <a:gd name="connsiteX0" fmla="*/ 230537 w 251094"/>
                <a:gd name="connsiteY0" fmla="*/ 759766 h 759721"/>
                <a:gd name="connsiteX1" fmla="*/ 3264 w 251094"/>
                <a:gd name="connsiteY1" fmla="*/ 246632 h 759721"/>
                <a:gd name="connsiteX2" fmla="*/ 3264 w 251094"/>
                <a:gd name="connsiteY2" fmla="*/ 3264 h 759721"/>
                <a:gd name="connsiteX3" fmla="*/ 35456 w 251094"/>
                <a:gd name="connsiteY3" fmla="*/ 3264 h 759721"/>
                <a:gd name="connsiteX4" fmla="*/ 35456 w 251094"/>
                <a:gd name="connsiteY4" fmla="*/ 246632 h 759721"/>
                <a:gd name="connsiteX5" fmla="*/ 252427 w 251094"/>
                <a:gd name="connsiteY5" fmla="*/ 735944 h 759721"/>
                <a:gd name="connsiteX6" fmla="*/ 230537 w 251094"/>
                <a:gd name="connsiteY6" fmla="*/ 759766 h 75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94" h="759721">
                  <a:moveTo>
                    <a:pt x="230537" y="759766"/>
                  </a:moveTo>
                  <a:cubicBezTo>
                    <a:pt x="85674" y="628424"/>
                    <a:pt x="3264" y="441713"/>
                    <a:pt x="3264" y="246632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32700"/>
                    <a:pt x="114647" y="611041"/>
                    <a:pt x="252427" y="735944"/>
                  </a:cubicBezTo>
                  <a:lnTo>
                    <a:pt x="230537" y="759766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 title="Timeline Middle Line Items">
              <a:extLst>
                <a:ext uri="{FF2B5EF4-FFF2-40B4-BE49-F238E27FC236}">
                  <a16:creationId xmlns:a16="http://schemas.microsoft.com/office/drawing/2014/main" id="{BE23E483-11DF-4F80-BB74-705150F0D5A8}"/>
                </a:ext>
              </a:extLst>
            </p:cNvPr>
            <p:cNvSpPr/>
            <p:nvPr/>
          </p:nvSpPr>
          <p:spPr>
            <a:xfrm>
              <a:off x="2791811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 title="Timeline Middle Line Items">
              <a:extLst>
                <a:ext uri="{FF2B5EF4-FFF2-40B4-BE49-F238E27FC236}">
                  <a16:creationId xmlns:a16="http://schemas.microsoft.com/office/drawing/2014/main" id="{F8F69335-31C9-4D38-A2AC-5CB613D8D5D1}"/>
                </a:ext>
              </a:extLst>
            </p:cNvPr>
            <p:cNvSpPr/>
            <p:nvPr/>
          </p:nvSpPr>
          <p:spPr>
            <a:xfrm>
              <a:off x="2791811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 title="Timeline Middle Line Items">
              <a:extLst>
                <a:ext uri="{FF2B5EF4-FFF2-40B4-BE49-F238E27FC236}">
                  <a16:creationId xmlns:a16="http://schemas.microsoft.com/office/drawing/2014/main" id="{95D1DD7B-7456-461B-B967-A97A0A76E504}"/>
                </a:ext>
              </a:extLst>
            </p:cNvPr>
            <p:cNvSpPr/>
            <p:nvPr/>
          </p:nvSpPr>
          <p:spPr>
            <a:xfrm>
              <a:off x="2791811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 title="Timeline Middle Line Items">
              <a:extLst>
                <a:ext uri="{FF2B5EF4-FFF2-40B4-BE49-F238E27FC236}">
                  <a16:creationId xmlns:a16="http://schemas.microsoft.com/office/drawing/2014/main" id="{DCE88582-0F1E-4B47-9695-C5A935D04309}"/>
                </a:ext>
              </a:extLst>
            </p:cNvPr>
            <p:cNvSpPr/>
            <p:nvPr/>
          </p:nvSpPr>
          <p:spPr>
            <a:xfrm>
              <a:off x="2791811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 title="Timeline Middle Line Items">
              <a:extLst>
                <a:ext uri="{FF2B5EF4-FFF2-40B4-BE49-F238E27FC236}">
                  <a16:creationId xmlns:a16="http://schemas.microsoft.com/office/drawing/2014/main" id="{5F078F64-759A-4ECA-82C3-211D71E2916F}"/>
                </a:ext>
              </a:extLst>
            </p:cNvPr>
            <p:cNvSpPr/>
            <p:nvPr/>
          </p:nvSpPr>
          <p:spPr>
            <a:xfrm>
              <a:off x="2610894" y="1424064"/>
              <a:ext cx="218903" cy="656708"/>
            </a:xfrm>
            <a:custGeom>
              <a:avLst/>
              <a:gdLst>
                <a:gd name="connsiteX0" fmla="*/ 216372 w 218902"/>
                <a:gd name="connsiteY0" fmla="*/ 658685 h 656708"/>
                <a:gd name="connsiteX1" fmla="*/ 184181 w 218902"/>
                <a:gd name="connsiteY1" fmla="*/ 658685 h 656708"/>
                <a:gd name="connsiteX2" fmla="*/ 184181 w 218902"/>
                <a:gd name="connsiteY2" fmla="*/ 459741 h 656708"/>
                <a:gd name="connsiteX3" fmla="*/ 3264 w 218902"/>
                <a:gd name="connsiteY3" fmla="*/ 26442 h 656708"/>
                <a:gd name="connsiteX4" fmla="*/ 25798 w 218902"/>
                <a:gd name="connsiteY4" fmla="*/ 3264 h 656708"/>
                <a:gd name="connsiteX5" fmla="*/ 215728 w 218902"/>
                <a:gd name="connsiteY5" fmla="*/ 459741 h 656708"/>
                <a:gd name="connsiteX6" fmla="*/ 215728 w 218902"/>
                <a:gd name="connsiteY6" fmla="*/ 658685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902" h="656708">
                  <a:moveTo>
                    <a:pt x="216372" y="658685"/>
                  </a:moveTo>
                  <a:lnTo>
                    <a:pt x="184181" y="658685"/>
                  </a:lnTo>
                  <a:lnTo>
                    <a:pt x="184181" y="459741"/>
                  </a:lnTo>
                  <a:cubicBezTo>
                    <a:pt x="184181" y="295564"/>
                    <a:pt x="119798" y="141688"/>
                    <a:pt x="3264" y="26442"/>
                  </a:cubicBezTo>
                  <a:lnTo>
                    <a:pt x="25798" y="3264"/>
                  </a:lnTo>
                  <a:cubicBezTo>
                    <a:pt x="148770" y="124948"/>
                    <a:pt x="215728" y="287194"/>
                    <a:pt x="215728" y="459741"/>
                  </a:cubicBezTo>
                  <a:lnTo>
                    <a:pt x="215728" y="658685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 title="Timeline Middle Line Items">
              <a:extLst>
                <a:ext uri="{FF2B5EF4-FFF2-40B4-BE49-F238E27FC236}">
                  <a16:creationId xmlns:a16="http://schemas.microsoft.com/office/drawing/2014/main" id="{50CBBE3E-3410-45C7-A333-A5011703D88B}"/>
                </a:ext>
              </a:extLst>
            </p:cNvPr>
            <p:cNvSpPr/>
            <p:nvPr/>
          </p:nvSpPr>
          <p:spPr>
            <a:xfrm>
              <a:off x="1727557" y="1237353"/>
              <a:ext cx="907803" cy="212464"/>
            </a:xfrm>
            <a:custGeom>
              <a:avLst/>
              <a:gdLst>
                <a:gd name="connsiteX0" fmla="*/ 25798 w 907802"/>
                <a:gd name="connsiteY0" fmla="*/ 213797 h 212464"/>
                <a:gd name="connsiteX1" fmla="*/ 3264 w 907802"/>
                <a:gd name="connsiteY1" fmla="*/ 191263 h 212464"/>
                <a:gd name="connsiteX2" fmla="*/ 457165 w 907802"/>
                <a:gd name="connsiteY2" fmla="*/ 3264 h 212464"/>
                <a:gd name="connsiteX3" fmla="*/ 909779 w 907802"/>
                <a:gd name="connsiteY3" fmla="*/ 189331 h 212464"/>
                <a:gd name="connsiteX4" fmla="*/ 887245 w 907802"/>
                <a:gd name="connsiteY4" fmla="*/ 212509 h 212464"/>
                <a:gd name="connsiteX5" fmla="*/ 457165 w 907802"/>
                <a:gd name="connsiteY5" fmla="*/ 35456 h 212464"/>
                <a:gd name="connsiteX6" fmla="*/ 25798 w 907802"/>
                <a:gd name="connsiteY6" fmla="*/ 213797 h 21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02" h="212464">
                  <a:moveTo>
                    <a:pt x="25798" y="213797"/>
                  </a:moveTo>
                  <a:lnTo>
                    <a:pt x="3264" y="191263"/>
                  </a:lnTo>
                  <a:cubicBezTo>
                    <a:pt x="124304" y="70222"/>
                    <a:pt x="285262" y="3264"/>
                    <a:pt x="457165" y="3264"/>
                  </a:cubicBezTo>
                  <a:cubicBezTo>
                    <a:pt x="627781" y="3264"/>
                    <a:pt x="788739" y="69579"/>
                    <a:pt x="909779" y="189331"/>
                  </a:cubicBezTo>
                  <a:lnTo>
                    <a:pt x="887245" y="212509"/>
                  </a:lnTo>
                  <a:cubicBezTo>
                    <a:pt x="771999" y="98551"/>
                    <a:pt x="619411" y="35456"/>
                    <a:pt x="457165" y="35456"/>
                  </a:cubicBezTo>
                  <a:cubicBezTo>
                    <a:pt x="294276" y="35456"/>
                    <a:pt x="141044" y="99195"/>
                    <a:pt x="25798" y="213797"/>
                  </a:cubicBez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0" name="Freeform: Shape 49" title="Timeline Middle Line Items">
              <a:extLst>
                <a:ext uri="{FF2B5EF4-FFF2-40B4-BE49-F238E27FC236}">
                  <a16:creationId xmlns:a16="http://schemas.microsoft.com/office/drawing/2014/main" id="{422754E0-E479-4428-9DB4-C03C6AFFF5DF}"/>
                </a:ext>
              </a:extLst>
            </p:cNvPr>
            <p:cNvSpPr/>
            <p:nvPr/>
          </p:nvSpPr>
          <p:spPr>
            <a:xfrm>
              <a:off x="1538271" y="1425351"/>
              <a:ext cx="212464" cy="656708"/>
            </a:xfrm>
            <a:custGeom>
              <a:avLst/>
              <a:gdLst>
                <a:gd name="connsiteX0" fmla="*/ 3264 w 212464"/>
                <a:gd name="connsiteY0" fmla="*/ 657397 h 656708"/>
                <a:gd name="connsiteX1" fmla="*/ 3264 w 212464"/>
                <a:gd name="connsiteY1" fmla="*/ 458453 h 656708"/>
                <a:gd name="connsiteX2" fmla="*/ 191907 w 212464"/>
                <a:gd name="connsiteY2" fmla="*/ 3264 h 656708"/>
                <a:gd name="connsiteX3" fmla="*/ 214441 w 212464"/>
                <a:gd name="connsiteY3" fmla="*/ 25798 h 656708"/>
                <a:gd name="connsiteX4" fmla="*/ 34812 w 212464"/>
                <a:gd name="connsiteY4" fmla="*/ 457809 h 656708"/>
                <a:gd name="connsiteX5" fmla="*/ 34812 w 212464"/>
                <a:gd name="connsiteY5" fmla="*/ 656753 h 656708"/>
                <a:gd name="connsiteX6" fmla="*/ 3264 w 212464"/>
                <a:gd name="connsiteY6" fmla="*/ 657397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64" h="656708">
                  <a:moveTo>
                    <a:pt x="3264" y="657397"/>
                  </a:moveTo>
                  <a:lnTo>
                    <a:pt x="3264" y="458453"/>
                  </a:lnTo>
                  <a:cubicBezTo>
                    <a:pt x="3264" y="286550"/>
                    <a:pt x="70222" y="124948"/>
                    <a:pt x="191907" y="3264"/>
                  </a:cubicBezTo>
                  <a:lnTo>
                    <a:pt x="214441" y="25798"/>
                  </a:lnTo>
                  <a:cubicBezTo>
                    <a:pt x="98551" y="141044"/>
                    <a:pt x="34812" y="294920"/>
                    <a:pt x="34812" y="457809"/>
                  </a:cubicBezTo>
                  <a:lnTo>
                    <a:pt x="34812" y="656753"/>
                  </a:lnTo>
                  <a:lnTo>
                    <a:pt x="3264" y="65739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1" name="Freeform: Shape 50" title="Timeline Middle Line Items">
              <a:extLst>
                <a:ext uri="{FF2B5EF4-FFF2-40B4-BE49-F238E27FC236}">
                  <a16:creationId xmlns:a16="http://schemas.microsoft.com/office/drawing/2014/main" id="{5B16B4F8-482F-44C0-A0C5-E31CB02F9A5E}"/>
                </a:ext>
              </a:extLst>
            </p:cNvPr>
            <p:cNvSpPr/>
            <p:nvPr/>
          </p:nvSpPr>
          <p:spPr>
            <a:xfrm>
              <a:off x="1538914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2" name="Freeform: Shape 51" title="Timeline Middle Line Items">
              <a:extLst>
                <a:ext uri="{FF2B5EF4-FFF2-40B4-BE49-F238E27FC236}">
                  <a16:creationId xmlns:a16="http://schemas.microsoft.com/office/drawing/2014/main" id="{8028092C-6428-40FF-AF75-19C700B75B3C}"/>
                </a:ext>
              </a:extLst>
            </p:cNvPr>
            <p:cNvSpPr/>
            <p:nvPr/>
          </p:nvSpPr>
          <p:spPr>
            <a:xfrm>
              <a:off x="1538914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104" name="Group 103" title="Timeline Left Line">
            <a:extLst>
              <a:ext uri="{FF2B5EF4-FFF2-40B4-BE49-F238E27FC236}">
                <a16:creationId xmlns:a16="http://schemas.microsoft.com/office/drawing/2014/main" id="{DB8793EA-CD18-4D71-9BB8-C1A1AC20A485}"/>
              </a:ext>
            </a:extLst>
          </p:cNvPr>
          <p:cNvGrpSpPr/>
          <p:nvPr/>
        </p:nvGrpSpPr>
        <p:grpSpPr>
          <a:xfrm>
            <a:off x="1268487" y="1309310"/>
            <a:ext cx="9261519" cy="4381275"/>
            <a:chOff x="1463586" y="1162668"/>
            <a:chExt cx="9261519" cy="4381275"/>
          </a:xfrm>
        </p:grpSpPr>
        <p:sp>
          <p:nvSpPr>
            <p:cNvPr id="54" name="Freeform: Shape 53" title="Timeline Left Line Items">
              <a:extLst>
                <a:ext uri="{FF2B5EF4-FFF2-40B4-BE49-F238E27FC236}">
                  <a16:creationId xmlns:a16="http://schemas.microsoft.com/office/drawing/2014/main" id="{B347B140-B780-4568-8EC1-D29A46F97C56}"/>
                </a:ext>
              </a:extLst>
            </p:cNvPr>
            <p:cNvSpPr/>
            <p:nvPr/>
          </p:nvSpPr>
          <p:spPr>
            <a:xfrm>
              <a:off x="1463586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accent6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6">
                  <a:alpha val="40000"/>
                </a:schemeClr>
              </a:glow>
            </a:effectLst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5" name="Freeform: Shape 54" title="Timeline Left Line Items">
              <a:extLst>
                <a:ext uri="{FF2B5EF4-FFF2-40B4-BE49-F238E27FC236}">
                  <a16:creationId xmlns:a16="http://schemas.microsoft.com/office/drawing/2014/main" id="{77FCEB39-02A4-466B-A1C3-C9DE27AB354A}"/>
                </a:ext>
              </a:extLst>
            </p:cNvPr>
            <p:cNvSpPr/>
            <p:nvPr/>
          </p:nvSpPr>
          <p:spPr>
            <a:xfrm>
              <a:off x="1463586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6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6">
                  <a:alpha val="40000"/>
                </a:schemeClr>
              </a:glow>
            </a:effectLst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Freeform: Shape 56" title="Timeline Left Line Items">
              <a:extLst>
                <a:ext uri="{FF2B5EF4-FFF2-40B4-BE49-F238E27FC236}">
                  <a16:creationId xmlns:a16="http://schemas.microsoft.com/office/drawing/2014/main" id="{AB9F8340-FA50-4A41-A725-0D226512B1C2}"/>
                </a:ext>
              </a:extLst>
            </p:cNvPr>
            <p:cNvSpPr/>
            <p:nvPr/>
          </p:nvSpPr>
          <p:spPr>
            <a:xfrm>
              <a:off x="1674763" y="1163308"/>
              <a:ext cx="1017254" cy="238218"/>
            </a:xfrm>
            <a:custGeom>
              <a:avLst/>
              <a:gdLst>
                <a:gd name="connsiteX0" fmla="*/ 25798 w 1017254"/>
                <a:gd name="connsiteY0" fmla="*/ 235048 h 238217"/>
                <a:gd name="connsiteX1" fmla="*/ 3264 w 1017254"/>
                <a:gd name="connsiteY1" fmla="*/ 212513 h 238217"/>
                <a:gd name="connsiteX2" fmla="*/ 509960 w 1017254"/>
                <a:gd name="connsiteY2" fmla="*/ 3268 h 238217"/>
                <a:gd name="connsiteX3" fmla="*/ 1015367 w 1017254"/>
                <a:gd name="connsiteY3" fmla="*/ 210582 h 238217"/>
                <a:gd name="connsiteX4" fmla="*/ 992833 w 1017254"/>
                <a:gd name="connsiteY4" fmla="*/ 233116 h 238217"/>
                <a:gd name="connsiteX5" fmla="*/ 509960 w 1017254"/>
                <a:gd name="connsiteY5" fmla="*/ 34816 h 238217"/>
                <a:gd name="connsiteX6" fmla="*/ 25798 w 1017254"/>
                <a:gd name="connsiteY6" fmla="*/ 235048 h 23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254" h="238217">
                  <a:moveTo>
                    <a:pt x="25798" y="235048"/>
                  </a:moveTo>
                  <a:lnTo>
                    <a:pt x="3264" y="212513"/>
                  </a:lnTo>
                  <a:cubicBezTo>
                    <a:pt x="138469" y="77309"/>
                    <a:pt x="318742" y="3268"/>
                    <a:pt x="509960" y="3268"/>
                  </a:cubicBezTo>
                  <a:cubicBezTo>
                    <a:pt x="700534" y="2624"/>
                    <a:pt x="880163" y="76665"/>
                    <a:pt x="1015367" y="210582"/>
                  </a:cubicBezTo>
                  <a:lnTo>
                    <a:pt x="992833" y="233116"/>
                  </a:lnTo>
                  <a:cubicBezTo>
                    <a:pt x="863423" y="105637"/>
                    <a:pt x="691520" y="34816"/>
                    <a:pt x="509960" y="34816"/>
                  </a:cubicBezTo>
                  <a:cubicBezTo>
                    <a:pt x="327111" y="34816"/>
                    <a:pt x="155208" y="105637"/>
                    <a:pt x="25798" y="235048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8" name="Freeform: Shape 57" title="Timeline Left Line Items">
              <a:extLst>
                <a:ext uri="{FF2B5EF4-FFF2-40B4-BE49-F238E27FC236}">
                  <a16:creationId xmlns:a16="http://schemas.microsoft.com/office/drawing/2014/main" id="{50A87694-43D2-4821-9E1A-3F22BEE77F9D}"/>
                </a:ext>
              </a:extLst>
            </p:cNvPr>
            <p:cNvSpPr/>
            <p:nvPr/>
          </p:nvSpPr>
          <p:spPr>
            <a:xfrm>
              <a:off x="2663688" y="1371270"/>
              <a:ext cx="238218" cy="714653"/>
            </a:xfrm>
            <a:custGeom>
              <a:avLst/>
              <a:gdLst>
                <a:gd name="connsiteX0" fmla="*/ 238263 w 238217"/>
                <a:gd name="connsiteY0" fmla="*/ 711479 h 714653"/>
                <a:gd name="connsiteX1" fmla="*/ 206071 w 238217"/>
                <a:gd name="connsiteY1" fmla="*/ 711479 h 714653"/>
                <a:gd name="connsiteX2" fmla="*/ 206071 w 238217"/>
                <a:gd name="connsiteY2" fmla="*/ 512535 h 714653"/>
                <a:gd name="connsiteX3" fmla="*/ 3264 w 238217"/>
                <a:gd name="connsiteY3" fmla="*/ 25798 h 714653"/>
                <a:gd name="connsiteX4" fmla="*/ 25798 w 238217"/>
                <a:gd name="connsiteY4" fmla="*/ 3264 h 714653"/>
                <a:gd name="connsiteX5" fmla="*/ 237619 w 238217"/>
                <a:gd name="connsiteY5" fmla="*/ 512535 h 714653"/>
                <a:gd name="connsiteX6" fmla="*/ 237619 w 238217"/>
                <a:gd name="connsiteY6" fmla="*/ 711479 h 71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17" h="714653">
                  <a:moveTo>
                    <a:pt x="238263" y="711479"/>
                  </a:moveTo>
                  <a:lnTo>
                    <a:pt x="206071" y="711479"/>
                  </a:lnTo>
                  <a:lnTo>
                    <a:pt x="206071" y="512535"/>
                  </a:lnTo>
                  <a:cubicBezTo>
                    <a:pt x="206071" y="328399"/>
                    <a:pt x="133962" y="155852"/>
                    <a:pt x="3264" y="25798"/>
                  </a:cubicBezTo>
                  <a:lnTo>
                    <a:pt x="25798" y="3264"/>
                  </a:lnTo>
                  <a:cubicBezTo>
                    <a:pt x="162290" y="139112"/>
                    <a:pt x="237619" y="320029"/>
                    <a:pt x="237619" y="512535"/>
                  </a:cubicBezTo>
                  <a:lnTo>
                    <a:pt x="237619" y="71147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9" name="Freeform: Shape 58" title="Timeline Left Line Items">
              <a:extLst>
                <a:ext uri="{FF2B5EF4-FFF2-40B4-BE49-F238E27FC236}">
                  <a16:creationId xmlns:a16="http://schemas.microsoft.com/office/drawing/2014/main" id="{6B459978-4C69-44D6-B56D-63EB19B70EE1}"/>
                </a:ext>
              </a:extLst>
            </p:cNvPr>
            <p:cNvSpPr/>
            <p:nvPr/>
          </p:nvSpPr>
          <p:spPr>
            <a:xfrm>
              <a:off x="2866495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0" name="Freeform: Shape 59" title="Timeline Left Line Items">
              <a:extLst>
                <a:ext uri="{FF2B5EF4-FFF2-40B4-BE49-F238E27FC236}">
                  <a16:creationId xmlns:a16="http://schemas.microsoft.com/office/drawing/2014/main" id="{8F8AEB8C-397F-42EF-A307-983C92DF614E}"/>
                </a:ext>
              </a:extLst>
            </p:cNvPr>
            <p:cNvSpPr/>
            <p:nvPr/>
          </p:nvSpPr>
          <p:spPr>
            <a:xfrm>
              <a:off x="2866495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1" name="Freeform: Shape 60" title="Timeline Left Line Items">
              <a:extLst>
                <a:ext uri="{FF2B5EF4-FFF2-40B4-BE49-F238E27FC236}">
                  <a16:creationId xmlns:a16="http://schemas.microsoft.com/office/drawing/2014/main" id="{B9560394-ACA9-476A-AA1C-98FA4D7EBC4F}"/>
                </a:ext>
              </a:extLst>
            </p:cNvPr>
            <p:cNvSpPr/>
            <p:nvPr/>
          </p:nvSpPr>
          <p:spPr>
            <a:xfrm>
              <a:off x="2866495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2" name="Freeform: Shape 61" title="Timeline Left Line Items">
              <a:extLst>
                <a:ext uri="{FF2B5EF4-FFF2-40B4-BE49-F238E27FC236}">
                  <a16:creationId xmlns:a16="http://schemas.microsoft.com/office/drawing/2014/main" id="{3C1D1D21-CC1F-466A-8A30-D836796FFD2C}"/>
                </a:ext>
              </a:extLst>
            </p:cNvPr>
            <p:cNvSpPr/>
            <p:nvPr/>
          </p:nvSpPr>
          <p:spPr>
            <a:xfrm>
              <a:off x="2866495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3" name="Freeform: Shape 62" title="Timeline Left Line Items">
              <a:extLst>
                <a:ext uri="{FF2B5EF4-FFF2-40B4-BE49-F238E27FC236}">
                  <a16:creationId xmlns:a16="http://schemas.microsoft.com/office/drawing/2014/main" id="{AFB7CAE6-295C-4229-9042-7A34235D2D84}"/>
                </a:ext>
              </a:extLst>
            </p:cNvPr>
            <p:cNvSpPr/>
            <p:nvPr/>
          </p:nvSpPr>
          <p:spPr>
            <a:xfrm>
              <a:off x="2867139" y="4677989"/>
              <a:ext cx="231779" cy="708215"/>
            </a:xfrm>
            <a:custGeom>
              <a:avLst/>
              <a:gdLst>
                <a:gd name="connsiteX0" fmla="*/ 208646 w 231779"/>
                <a:gd name="connsiteY0" fmla="*/ 706328 h 708214"/>
                <a:gd name="connsiteX1" fmla="*/ 3264 w 231779"/>
                <a:gd name="connsiteY1" fmla="*/ 245989 h 708214"/>
                <a:gd name="connsiteX2" fmla="*/ 3264 w 231779"/>
                <a:gd name="connsiteY2" fmla="*/ 3264 h 708214"/>
                <a:gd name="connsiteX3" fmla="*/ 35456 w 231779"/>
                <a:gd name="connsiteY3" fmla="*/ 3264 h 708214"/>
                <a:gd name="connsiteX4" fmla="*/ 35456 w 231779"/>
                <a:gd name="connsiteY4" fmla="*/ 246632 h 708214"/>
                <a:gd name="connsiteX5" fmla="*/ 230537 w 231779"/>
                <a:gd name="connsiteY5" fmla="*/ 683150 h 708214"/>
                <a:gd name="connsiteX6" fmla="*/ 208646 w 231779"/>
                <a:gd name="connsiteY6" fmla="*/ 706328 h 7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9" h="708214">
                  <a:moveTo>
                    <a:pt x="208646" y="706328"/>
                  </a:moveTo>
                  <a:cubicBezTo>
                    <a:pt x="77948" y="589151"/>
                    <a:pt x="3264" y="421755"/>
                    <a:pt x="3264" y="245989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12741"/>
                    <a:pt x="106277" y="571767"/>
                    <a:pt x="230537" y="683150"/>
                  </a:cubicBezTo>
                  <a:lnTo>
                    <a:pt x="208646" y="70632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4" name="Freeform: Shape 63" title="Timeline Left Line Items">
              <a:extLst>
                <a:ext uri="{FF2B5EF4-FFF2-40B4-BE49-F238E27FC236}">
                  <a16:creationId xmlns:a16="http://schemas.microsoft.com/office/drawing/2014/main" id="{61B15418-BA1F-41EC-910B-C200570B42F0}"/>
                </a:ext>
              </a:extLst>
            </p:cNvPr>
            <p:cNvSpPr/>
            <p:nvPr/>
          </p:nvSpPr>
          <p:spPr>
            <a:xfrm>
              <a:off x="3072521" y="5357232"/>
              <a:ext cx="824105" cy="186711"/>
            </a:xfrm>
            <a:custGeom>
              <a:avLst/>
              <a:gdLst>
                <a:gd name="connsiteX0" fmla="*/ 415316 w 824104"/>
                <a:gd name="connsiteY0" fmla="*/ 184825 h 186711"/>
                <a:gd name="connsiteX1" fmla="*/ 3264 w 824104"/>
                <a:gd name="connsiteY1" fmla="*/ 27086 h 186711"/>
                <a:gd name="connsiteX2" fmla="*/ 24510 w 824104"/>
                <a:gd name="connsiteY2" fmla="*/ 3264 h 186711"/>
                <a:gd name="connsiteX3" fmla="*/ 415316 w 824104"/>
                <a:gd name="connsiteY3" fmla="*/ 152633 h 186711"/>
                <a:gd name="connsiteX4" fmla="*/ 804834 w 824104"/>
                <a:gd name="connsiteY4" fmla="*/ 3908 h 186711"/>
                <a:gd name="connsiteX5" fmla="*/ 826081 w 824104"/>
                <a:gd name="connsiteY5" fmla="*/ 27729 h 186711"/>
                <a:gd name="connsiteX6" fmla="*/ 415316 w 824104"/>
                <a:gd name="connsiteY6" fmla="*/ 184825 h 1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04" h="186711">
                  <a:moveTo>
                    <a:pt x="415316" y="184825"/>
                  </a:moveTo>
                  <a:cubicBezTo>
                    <a:pt x="262728" y="184825"/>
                    <a:pt x="116578" y="128811"/>
                    <a:pt x="3264" y="27086"/>
                  </a:cubicBezTo>
                  <a:lnTo>
                    <a:pt x="24510" y="3264"/>
                  </a:lnTo>
                  <a:cubicBezTo>
                    <a:pt x="132030" y="99839"/>
                    <a:pt x="270454" y="152633"/>
                    <a:pt x="415316" y="152633"/>
                  </a:cubicBezTo>
                  <a:cubicBezTo>
                    <a:pt x="559535" y="152633"/>
                    <a:pt x="697958" y="99839"/>
                    <a:pt x="804834" y="3908"/>
                  </a:cubicBezTo>
                  <a:lnTo>
                    <a:pt x="826081" y="27729"/>
                  </a:lnTo>
                  <a:cubicBezTo>
                    <a:pt x="713410" y="129455"/>
                    <a:pt x="567261" y="184825"/>
                    <a:pt x="415316" y="18482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5" name="Freeform: Shape 64" title="Timeline Left Line Items">
              <a:extLst>
                <a:ext uri="{FF2B5EF4-FFF2-40B4-BE49-F238E27FC236}">
                  <a16:creationId xmlns:a16="http://schemas.microsoft.com/office/drawing/2014/main" id="{C5C5E154-57DA-44FF-A651-6A0986048138}"/>
                </a:ext>
              </a:extLst>
            </p:cNvPr>
            <p:cNvSpPr/>
            <p:nvPr/>
          </p:nvSpPr>
          <p:spPr>
            <a:xfrm>
              <a:off x="3874092" y="4677989"/>
              <a:ext cx="231779" cy="708215"/>
            </a:xfrm>
            <a:custGeom>
              <a:avLst/>
              <a:gdLst>
                <a:gd name="connsiteX0" fmla="*/ 24510 w 231779"/>
                <a:gd name="connsiteY0" fmla="*/ 707616 h 708214"/>
                <a:gd name="connsiteX1" fmla="*/ 3264 w 231779"/>
                <a:gd name="connsiteY1" fmla="*/ 683794 h 708214"/>
                <a:gd name="connsiteX2" fmla="*/ 198989 w 231779"/>
                <a:gd name="connsiteY2" fmla="*/ 246632 h 708214"/>
                <a:gd name="connsiteX3" fmla="*/ 198989 w 231779"/>
                <a:gd name="connsiteY3" fmla="*/ 3264 h 708214"/>
                <a:gd name="connsiteX4" fmla="*/ 231180 w 231779"/>
                <a:gd name="connsiteY4" fmla="*/ 3264 h 708214"/>
                <a:gd name="connsiteX5" fmla="*/ 231180 w 231779"/>
                <a:gd name="connsiteY5" fmla="*/ 246632 h 708214"/>
                <a:gd name="connsiteX6" fmla="*/ 24510 w 231779"/>
                <a:gd name="connsiteY6" fmla="*/ 707616 h 7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9" h="708214">
                  <a:moveTo>
                    <a:pt x="24510" y="707616"/>
                  </a:moveTo>
                  <a:lnTo>
                    <a:pt x="3264" y="683794"/>
                  </a:lnTo>
                  <a:cubicBezTo>
                    <a:pt x="127524" y="572411"/>
                    <a:pt x="198989" y="413385"/>
                    <a:pt x="198989" y="246632"/>
                  </a:cubicBezTo>
                  <a:lnTo>
                    <a:pt x="198989" y="3264"/>
                  </a:lnTo>
                  <a:lnTo>
                    <a:pt x="231180" y="3264"/>
                  </a:lnTo>
                  <a:lnTo>
                    <a:pt x="231180" y="246632"/>
                  </a:lnTo>
                  <a:cubicBezTo>
                    <a:pt x="231180" y="422398"/>
                    <a:pt x="155852" y="590439"/>
                    <a:pt x="24510" y="707616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6" name="Freeform: Shape 65" title="Timeline Left Line Items">
              <a:extLst>
                <a:ext uri="{FF2B5EF4-FFF2-40B4-BE49-F238E27FC236}">
                  <a16:creationId xmlns:a16="http://schemas.microsoft.com/office/drawing/2014/main" id="{33D16DF1-EAB0-46F7-98FD-5602A0B43683}"/>
                </a:ext>
              </a:extLst>
            </p:cNvPr>
            <p:cNvSpPr/>
            <p:nvPr/>
          </p:nvSpPr>
          <p:spPr>
            <a:xfrm>
              <a:off x="4069817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7" name="Freeform: Shape 66" title="Timeline Left Line Items">
              <a:extLst>
                <a:ext uri="{FF2B5EF4-FFF2-40B4-BE49-F238E27FC236}">
                  <a16:creationId xmlns:a16="http://schemas.microsoft.com/office/drawing/2014/main" id="{B2006248-6141-48F1-9749-702129FDEC87}"/>
                </a:ext>
              </a:extLst>
            </p:cNvPr>
            <p:cNvSpPr/>
            <p:nvPr/>
          </p:nvSpPr>
          <p:spPr>
            <a:xfrm>
              <a:off x="4069817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8" name="Freeform: Shape 67" title="Timeline Left Line Items">
              <a:extLst>
                <a:ext uri="{FF2B5EF4-FFF2-40B4-BE49-F238E27FC236}">
                  <a16:creationId xmlns:a16="http://schemas.microsoft.com/office/drawing/2014/main" id="{6ACCF25C-D7F4-4CCE-B1DE-E7632C5B6564}"/>
                </a:ext>
              </a:extLst>
            </p:cNvPr>
            <p:cNvSpPr/>
            <p:nvPr/>
          </p:nvSpPr>
          <p:spPr>
            <a:xfrm>
              <a:off x="4069817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69" name="Freeform: Shape 68" title="Timeline Left Line Items">
              <a:extLst>
                <a:ext uri="{FF2B5EF4-FFF2-40B4-BE49-F238E27FC236}">
                  <a16:creationId xmlns:a16="http://schemas.microsoft.com/office/drawing/2014/main" id="{55225299-87E4-4E5A-A59E-DBE166AD9F00}"/>
                </a:ext>
              </a:extLst>
            </p:cNvPr>
            <p:cNvSpPr/>
            <p:nvPr/>
          </p:nvSpPr>
          <p:spPr>
            <a:xfrm>
              <a:off x="4069817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0" name="Freeform: Shape 69" title="Timeline Left Line Items">
              <a:extLst>
                <a:ext uri="{FF2B5EF4-FFF2-40B4-BE49-F238E27FC236}">
                  <a16:creationId xmlns:a16="http://schemas.microsoft.com/office/drawing/2014/main" id="{58F6394F-9515-4A91-8EC9-0A1060081C85}"/>
                </a:ext>
              </a:extLst>
            </p:cNvPr>
            <p:cNvSpPr/>
            <p:nvPr/>
          </p:nvSpPr>
          <p:spPr>
            <a:xfrm>
              <a:off x="4069817" y="1373201"/>
              <a:ext cx="238218" cy="708215"/>
            </a:xfrm>
            <a:custGeom>
              <a:avLst/>
              <a:gdLst>
                <a:gd name="connsiteX0" fmla="*/ 35456 w 238217"/>
                <a:gd name="connsiteY0" fmla="*/ 709547 h 708214"/>
                <a:gd name="connsiteX1" fmla="*/ 3264 w 238217"/>
                <a:gd name="connsiteY1" fmla="*/ 709547 h 708214"/>
                <a:gd name="connsiteX2" fmla="*/ 3264 w 238217"/>
                <a:gd name="connsiteY2" fmla="*/ 510603 h 708214"/>
                <a:gd name="connsiteX3" fmla="*/ 213153 w 238217"/>
                <a:gd name="connsiteY3" fmla="*/ 3264 h 708214"/>
                <a:gd name="connsiteX4" fmla="*/ 235687 w 238217"/>
                <a:gd name="connsiteY4" fmla="*/ 25798 h 708214"/>
                <a:gd name="connsiteX5" fmla="*/ 35456 w 238217"/>
                <a:gd name="connsiteY5" fmla="*/ 509960 h 708214"/>
                <a:gd name="connsiteX6" fmla="*/ 35456 w 238217"/>
                <a:gd name="connsiteY6" fmla="*/ 709547 h 7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17" h="708214">
                  <a:moveTo>
                    <a:pt x="35456" y="709547"/>
                  </a:moveTo>
                  <a:lnTo>
                    <a:pt x="3264" y="709547"/>
                  </a:lnTo>
                  <a:lnTo>
                    <a:pt x="3264" y="510603"/>
                  </a:lnTo>
                  <a:cubicBezTo>
                    <a:pt x="3264" y="319385"/>
                    <a:pt x="77948" y="139112"/>
                    <a:pt x="213153" y="3264"/>
                  </a:cubicBezTo>
                  <a:lnTo>
                    <a:pt x="235687" y="25798"/>
                  </a:lnTo>
                  <a:cubicBezTo>
                    <a:pt x="106277" y="155208"/>
                    <a:pt x="35456" y="327111"/>
                    <a:pt x="35456" y="509960"/>
                  </a:cubicBezTo>
                  <a:lnTo>
                    <a:pt x="35456" y="7095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1" name="Freeform: Shape 70" title="Timeline Left Line Items">
              <a:extLst>
                <a:ext uri="{FF2B5EF4-FFF2-40B4-BE49-F238E27FC236}">
                  <a16:creationId xmlns:a16="http://schemas.microsoft.com/office/drawing/2014/main" id="{68EDF71E-35DA-4A5F-B6C1-29F2E6D453E6}"/>
                </a:ext>
              </a:extLst>
            </p:cNvPr>
            <p:cNvSpPr/>
            <p:nvPr/>
          </p:nvSpPr>
          <p:spPr>
            <a:xfrm>
              <a:off x="4280350" y="1162668"/>
              <a:ext cx="1017254" cy="238218"/>
            </a:xfrm>
            <a:custGeom>
              <a:avLst/>
              <a:gdLst>
                <a:gd name="connsiteX0" fmla="*/ 25798 w 1017254"/>
                <a:gd name="connsiteY0" fmla="*/ 236331 h 238217"/>
                <a:gd name="connsiteX1" fmla="*/ 3264 w 1017254"/>
                <a:gd name="connsiteY1" fmla="*/ 213797 h 238217"/>
                <a:gd name="connsiteX2" fmla="*/ 510603 w 1017254"/>
                <a:gd name="connsiteY2" fmla="*/ 3264 h 238217"/>
                <a:gd name="connsiteX3" fmla="*/ 1017299 w 1017254"/>
                <a:gd name="connsiteY3" fmla="*/ 212509 h 238217"/>
                <a:gd name="connsiteX4" fmla="*/ 994765 w 1017254"/>
                <a:gd name="connsiteY4" fmla="*/ 235043 h 238217"/>
                <a:gd name="connsiteX5" fmla="*/ 511247 w 1017254"/>
                <a:gd name="connsiteY5" fmla="*/ 35456 h 238217"/>
                <a:gd name="connsiteX6" fmla="*/ 25798 w 1017254"/>
                <a:gd name="connsiteY6" fmla="*/ 236331 h 23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254" h="238217">
                  <a:moveTo>
                    <a:pt x="25798" y="236331"/>
                  </a:moveTo>
                  <a:lnTo>
                    <a:pt x="3264" y="213797"/>
                  </a:lnTo>
                  <a:cubicBezTo>
                    <a:pt x="138469" y="77948"/>
                    <a:pt x="318741" y="3264"/>
                    <a:pt x="510603" y="3264"/>
                  </a:cubicBezTo>
                  <a:cubicBezTo>
                    <a:pt x="701821" y="3264"/>
                    <a:pt x="881451" y="77305"/>
                    <a:pt x="1017299" y="212509"/>
                  </a:cubicBezTo>
                  <a:lnTo>
                    <a:pt x="994765" y="235043"/>
                  </a:lnTo>
                  <a:cubicBezTo>
                    <a:pt x="865355" y="106277"/>
                    <a:pt x="693452" y="35456"/>
                    <a:pt x="511247" y="35456"/>
                  </a:cubicBezTo>
                  <a:cubicBezTo>
                    <a:pt x="327111" y="35456"/>
                    <a:pt x="155208" y="106921"/>
                    <a:pt x="25798" y="236331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2" name="Freeform: Shape 71" title="Timeline Left Line Items">
              <a:extLst>
                <a:ext uri="{FF2B5EF4-FFF2-40B4-BE49-F238E27FC236}">
                  <a16:creationId xmlns:a16="http://schemas.microsoft.com/office/drawing/2014/main" id="{85AAF9E7-0BBF-4FE8-A07B-43ABB0AECAF6}"/>
                </a:ext>
              </a:extLst>
            </p:cNvPr>
            <p:cNvSpPr/>
            <p:nvPr/>
          </p:nvSpPr>
          <p:spPr>
            <a:xfrm>
              <a:off x="5271851" y="1372557"/>
              <a:ext cx="238218" cy="708215"/>
            </a:xfrm>
            <a:custGeom>
              <a:avLst/>
              <a:gdLst>
                <a:gd name="connsiteX0" fmla="*/ 236975 w 238217"/>
                <a:gd name="connsiteY0" fmla="*/ 710191 h 708214"/>
                <a:gd name="connsiteX1" fmla="*/ 204783 w 238217"/>
                <a:gd name="connsiteY1" fmla="*/ 710191 h 708214"/>
                <a:gd name="connsiteX2" fmla="*/ 204783 w 238217"/>
                <a:gd name="connsiteY2" fmla="*/ 511247 h 708214"/>
                <a:gd name="connsiteX3" fmla="*/ 3264 w 238217"/>
                <a:gd name="connsiteY3" fmla="*/ 25798 h 708214"/>
                <a:gd name="connsiteX4" fmla="*/ 25798 w 238217"/>
                <a:gd name="connsiteY4" fmla="*/ 3264 h 708214"/>
                <a:gd name="connsiteX5" fmla="*/ 236975 w 238217"/>
                <a:gd name="connsiteY5" fmla="*/ 511891 h 708214"/>
                <a:gd name="connsiteX6" fmla="*/ 236975 w 238217"/>
                <a:gd name="connsiteY6" fmla="*/ 710191 h 7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17" h="708214">
                  <a:moveTo>
                    <a:pt x="236975" y="710191"/>
                  </a:moveTo>
                  <a:lnTo>
                    <a:pt x="204783" y="710191"/>
                  </a:lnTo>
                  <a:lnTo>
                    <a:pt x="204783" y="511247"/>
                  </a:lnTo>
                  <a:cubicBezTo>
                    <a:pt x="204783" y="327755"/>
                    <a:pt x="133318" y="155208"/>
                    <a:pt x="3264" y="25798"/>
                  </a:cubicBezTo>
                  <a:lnTo>
                    <a:pt x="25798" y="3264"/>
                  </a:lnTo>
                  <a:cubicBezTo>
                    <a:pt x="161646" y="139112"/>
                    <a:pt x="236975" y="319385"/>
                    <a:pt x="236975" y="511891"/>
                  </a:cubicBezTo>
                  <a:lnTo>
                    <a:pt x="236975" y="71019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3" name="Freeform: Shape 72" title="Timeline Left Line Items">
              <a:extLst>
                <a:ext uri="{FF2B5EF4-FFF2-40B4-BE49-F238E27FC236}">
                  <a16:creationId xmlns:a16="http://schemas.microsoft.com/office/drawing/2014/main" id="{820165A8-8F27-4FB2-A007-EE45AB67DAD4}"/>
                </a:ext>
              </a:extLst>
            </p:cNvPr>
            <p:cNvSpPr/>
            <p:nvPr/>
          </p:nvSpPr>
          <p:spPr>
            <a:xfrm>
              <a:off x="5473370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4" name="Freeform: Shape 73" title="Timeline Left Line Items">
              <a:extLst>
                <a:ext uri="{FF2B5EF4-FFF2-40B4-BE49-F238E27FC236}">
                  <a16:creationId xmlns:a16="http://schemas.microsoft.com/office/drawing/2014/main" id="{BE934D53-FE84-41DB-8AB6-28DFCBB9076B}"/>
                </a:ext>
              </a:extLst>
            </p:cNvPr>
            <p:cNvSpPr/>
            <p:nvPr/>
          </p:nvSpPr>
          <p:spPr>
            <a:xfrm>
              <a:off x="5473370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5" name="Freeform: Shape 74" title="Timeline Left Line Items">
              <a:extLst>
                <a:ext uri="{FF2B5EF4-FFF2-40B4-BE49-F238E27FC236}">
                  <a16:creationId xmlns:a16="http://schemas.microsoft.com/office/drawing/2014/main" id="{13FE953A-E778-4C70-81D6-119502163CC9}"/>
                </a:ext>
              </a:extLst>
            </p:cNvPr>
            <p:cNvSpPr/>
            <p:nvPr/>
          </p:nvSpPr>
          <p:spPr>
            <a:xfrm>
              <a:off x="5473370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6" name="Freeform: Shape 75" title="Timeline Left Line Items">
              <a:extLst>
                <a:ext uri="{FF2B5EF4-FFF2-40B4-BE49-F238E27FC236}">
                  <a16:creationId xmlns:a16="http://schemas.microsoft.com/office/drawing/2014/main" id="{E6232C1F-F1B4-4564-8B83-15C748B85869}"/>
                </a:ext>
              </a:extLst>
            </p:cNvPr>
            <p:cNvSpPr/>
            <p:nvPr/>
          </p:nvSpPr>
          <p:spPr>
            <a:xfrm>
              <a:off x="5473370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7" name="Freeform: Shape 76" title="Timeline Left Line Items">
              <a:extLst>
                <a:ext uri="{FF2B5EF4-FFF2-40B4-BE49-F238E27FC236}">
                  <a16:creationId xmlns:a16="http://schemas.microsoft.com/office/drawing/2014/main" id="{0A93FE8D-1FBD-4076-B548-4CAC7FEC5737}"/>
                </a:ext>
              </a:extLst>
            </p:cNvPr>
            <p:cNvSpPr/>
            <p:nvPr/>
          </p:nvSpPr>
          <p:spPr>
            <a:xfrm>
              <a:off x="5473370" y="4677989"/>
              <a:ext cx="231779" cy="708215"/>
            </a:xfrm>
            <a:custGeom>
              <a:avLst/>
              <a:gdLst>
                <a:gd name="connsiteX0" fmla="*/ 208646 w 231779"/>
                <a:gd name="connsiteY0" fmla="*/ 706328 h 708214"/>
                <a:gd name="connsiteX1" fmla="*/ 3264 w 231779"/>
                <a:gd name="connsiteY1" fmla="*/ 245989 h 708214"/>
                <a:gd name="connsiteX2" fmla="*/ 3264 w 231779"/>
                <a:gd name="connsiteY2" fmla="*/ 3264 h 708214"/>
                <a:gd name="connsiteX3" fmla="*/ 35456 w 231779"/>
                <a:gd name="connsiteY3" fmla="*/ 3264 h 708214"/>
                <a:gd name="connsiteX4" fmla="*/ 35456 w 231779"/>
                <a:gd name="connsiteY4" fmla="*/ 246632 h 708214"/>
                <a:gd name="connsiteX5" fmla="*/ 230536 w 231779"/>
                <a:gd name="connsiteY5" fmla="*/ 683150 h 708214"/>
                <a:gd name="connsiteX6" fmla="*/ 208646 w 231779"/>
                <a:gd name="connsiteY6" fmla="*/ 706328 h 7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9" h="708214">
                  <a:moveTo>
                    <a:pt x="208646" y="706328"/>
                  </a:moveTo>
                  <a:cubicBezTo>
                    <a:pt x="77949" y="589151"/>
                    <a:pt x="3264" y="421755"/>
                    <a:pt x="3264" y="245989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12741"/>
                    <a:pt x="106277" y="571767"/>
                    <a:pt x="230536" y="683150"/>
                  </a:cubicBezTo>
                  <a:lnTo>
                    <a:pt x="208646" y="70632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8" name="Freeform: Shape 77" title="Timeline Left Line Items">
              <a:extLst>
                <a:ext uri="{FF2B5EF4-FFF2-40B4-BE49-F238E27FC236}">
                  <a16:creationId xmlns:a16="http://schemas.microsoft.com/office/drawing/2014/main" id="{C3977DBB-2635-4ECE-AD65-24F9FBBD288A}"/>
                </a:ext>
              </a:extLst>
            </p:cNvPr>
            <p:cNvSpPr/>
            <p:nvPr/>
          </p:nvSpPr>
          <p:spPr>
            <a:xfrm>
              <a:off x="5678752" y="5357232"/>
              <a:ext cx="824105" cy="186711"/>
            </a:xfrm>
            <a:custGeom>
              <a:avLst/>
              <a:gdLst>
                <a:gd name="connsiteX0" fmla="*/ 415316 w 824104"/>
                <a:gd name="connsiteY0" fmla="*/ 184825 h 186711"/>
                <a:gd name="connsiteX1" fmla="*/ 3264 w 824104"/>
                <a:gd name="connsiteY1" fmla="*/ 27086 h 186711"/>
                <a:gd name="connsiteX2" fmla="*/ 24510 w 824104"/>
                <a:gd name="connsiteY2" fmla="*/ 3264 h 186711"/>
                <a:gd name="connsiteX3" fmla="*/ 415316 w 824104"/>
                <a:gd name="connsiteY3" fmla="*/ 152633 h 186711"/>
                <a:gd name="connsiteX4" fmla="*/ 804190 w 824104"/>
                <a:gd name="connsiteY4" fmla="*/ 5195 h 186711"/>
                <a:gd name="connsiteX5" fmla="*/ 825437 w 824104"/>
                <a:gd name="connsiteY5" fmla="*/ 29017 h 186711"/>
                <a:gd name="connsiteX6" fmla="*/ 415316 w 824104"/>
                <a:gd name="connsiteY6" fmla="*/ 184825 h 1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04" h="186711">
                  <a:moveTo>
                    <a:pt x="415316" y="184825"/>
                  </a:moveTo>
                  <a:cubicBezTo>
                    <a:pt x="262728" y="184825"/>
                    <a:pt x="116578" y="128811"/>
                    <a:pt x="3264" y="27086"/>
                  </a:cubicBezTo>
                  <a:lnTo>
                    <a:pt x="24510" y="3264"/>
                  </a:lnTo>
                  <a:cubicBezTo>
                    <a:pt x="132030" y="99839"/>
                    <a:pt x="270454" y="152633"/>
                    <a:pt x="415316" y="152633"/>
                  </a:cubicBezTo>
                  <a:cubicBezTo>
                    <a:pt x="558891" y="152633"/>
                    <a:pt x="696671" y="100482"/>
                    <a:pt x="804190" y="5195"/>
                  </a:cubicBezTo>
                  <a:lnTo>
                    <a:pt x="825437" y="29017"/>
                  </a:lnTo>
                  <a:cubicBezTo>
                    <a:pt x="712767" y="129455"/>
                    <a:pt x="566617" y="184825"/>
                    <a:pt x="415316" y="18482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79" name="Freeform: Shape 78" title="Timeline Left Line Items">
              <a:extLst>
                <a:ext uri="{FF2B5EF4-FFF2-40B4-BE49-F238E27FC236}">
                  <a16:creationId xmlns:a16="http://schemas.microsoft.com/office/drawing/2014/main" id="{31E53DA8-5403-4DE6-B981-23BE3CED2426}"/>
                </a:ext>
              </a:extLst>
            </p:cNvPr>
            <p:cNvSpPr/>
            <p:nvPr/>
          </p:nvSpPr>
          <p:spPr>
            <a:xfrm>
              <a:off x="6479679" y="4677989"/>
              <a:ext cx="231779" cy="708215"/>
            </a:xfrm>
            <a:custGeom>
              <a:avLst/>
              <a:gdLst>
                <a:gd name="connsiteX0" fmla="*/ 24511 w 231779"/>
                <a:gd name="connsiteY0" fmla="*/ 708260 h 708214"/>
                <a:gd name="connsiteX1" fmla="*/ 3264 w 231779"/>
                <a:gd name="connsiteY1" fmla="*/ 684438 h 708214"/>
                <a:gd name="connsiteX2" fmla="*/ 200277 w 231779"/>
                <a:gd name="connsiteY2" fmla="*/ 246632 h 708214"/>
                <a:gd name="connsiteX3" fmla="*/ 200277 w 231779"/>
                <a:gd name="connsiteY3" fmla="*/ 3264 h 708214"/>
                <a:gd name="connsiteX4" fmla="*/ 232468 w 231779"/>
                <a:gd name="connsiteY4" fmla="*/ 3264 h 708214"/>
                <a:gd name="connsiteX5" fmla="*/ 232468 w 231779"/>
                <a:gd name="connsiteY5" fmla="*/ 246632 h 708214"/>
                <a:gd name="connsiteX6" fmla="*/ 24511 w 231779"/>
                <a:gd name="connsiteY6" fmla="*/ 708260 h 7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9" h="708214">
                  <a:moveTo>
                    <a:pt x="24511" y="708260"/>
                  </a:moveTo>
                  <a:lnTo>
                    <a:pt x="3264" y="684438"/>
                  </a:lnTo>
                  <a:cubicBezTo>
                    <a:pt x="128167" y="573055"/>
                    <a:pt x="200277" y="413385"/>
                    <a:pt x="200277" y="246632"/>
                  </a:cubicBezTo>
                  <a:lnTo>
                    <a:pt x="200277" y="3264"/>
                  </a:lnTo>
                  <a:lnTo>
                    <a:pt x="232468" y="3264"/>
                  </a:lnTo>
                  <a:lnTo>
                    <a:pt x="232468" y="246632"/>
                  </a:lnTo>
                  <a:cubicBezTo>
                    <a:pt x="232468" y="423042"/>
                    <a:pt x="156496" y="591082"/>
                    <a:pt x="24511" y="70826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0" name="Freeform: Shape 79" title="Timeline Left Line Items">
              <a:extLst>
                <a:ext uri="{FF2B5EF4-FFF2-40B4-BE49-F238E27FC236}">
                  <a16:creationId xmlns:a16="http://schemas.microsoft.com/office/drawing/2014/main" id="{C0AA8C58-C44D-4487-BA09-FE4F3DB030A1}"/>
                </a:ext>
              </a:extLst>
            </p:cNvPr>
            <p:cNvSpPr/>
            <p:nvPr/>
          </p:nvSpPr>
          <p:spPr>
            <a:xfrm>
              <a:off x="6676691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1" name="Freeform: Shape 80" title="Timeline Left Line Items">
              <a:extLst>
                <a:ext uri="{FF2B5EF4-FFF2-40B4-BE49-F238E27FC236}">
                  <a16:creationId xmlns:a16="http://schemas.microsoft.com/office/drawing/2014/main" id="{80FF5084-4CD4-4675-9AB1-9B001E964BAF}"/>
                </a:ext>
              </a:extLst>
            </p:cNvPr>
            <p:cNvSpPr/>
            <p:nvPr/>
          </p:nvSpPr>
          <p:spPr>
            <a:xfrm>
              <a:off x="6676691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2" name="Freeform: Shape 81" title="Timeline Left Line Items">
              <a:extLst>
                <a:ext uri="{FF2B5EF4-FFF2-40B4-BE49-F238E27FC236}">
                  <a16:creationId xmlns:a16="http://schemas.microsoft.com/office/drawing/2014/main" id="{BFA0696F-5ED6-4C32-8773-D92D8C33B751}"/>
                </a:ext>
              </a:extLst>
            </p:cNvPr>
            <p:cNvSpPr/>
            <p:nvPr/>
          </p:nvSpPr>
          <p:spPr>
            <a:xfrm>
              <a:off x="6676691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3" name="Freeform: Shape 82" title="Timeline Left Line Items">
              <a:extLst>
                <a:ext uri="{FF2B5EF4-FFF2-40B4-BE49-F238E27FC236}">
                  <a16:creationId xmlns:a16="http://schemas.microsoft.com/office/drawing/2014/main" id="{B5DE0196-0B7C-432E-8353-57E239A281CC}"/>
                </a:ext>
              </a:extLst>
            </p:cNvPr>
            <p:cNvSpPr/>
            <p:nvPr/>
          </p:nvSpPr>
          <p:spPr>
            <a:xfrm>
              <a:off x="6676691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4" name="Freeform: Shape 83" title="Timeline Left Line Items">
              <a:extLst>
                <a:ext uri="{FF2B5EF4-FFF2-40B4-BE49-F238E27FC236}">
                  <a16:creationId xmlns:a16="http://schemas.microsoft.com/office/drawing/2014/main" id="{C5F0E779-FE25-45AD-AFBA-FECC0ADA1A22}"/>
                </a:ext>
              </a:extLst>
            </p:cNvPr>
            <p:cNvSpPr/>
            <p:nvPr/>
          </p:nvSpPr>
          <p:spPr>
            <a:xfrm>
              <a:off x="6676692" y="1360324"/>
              <a:ext cx="251094" cy="721092"/>
            </a:xfrm>
            <a:custGeom>
              <a:avLst/>
              <a:gdLst>
                <a:gd name="connsiteX0" fmla="*/ 35456 w 251094"/>
                <a:gd name="connsiteY0" fmla="*/ 722424 h 721091"/>
                <a:gd name="connsiteX1" fmla="*/ 3264 w 251094"/>
                <a:gd name="connsiteY1" fmla="*/ 722424 h 721091"/>
                <a:gd name="connsiteX2" fmla="*/ 3264 w 251094"/>
                <a:gd name="connsiteY2" fmla="*/ 523480 h 721091"/>
                <a:gd name="connsiteX3" fmla="*/ 226674 w 251094"/>
                <a:gd name="connsiteY3" fmla="*/ 3264 h 721091"/>
                <a:gd name="connsiteX4" fmla="*/ 248564 w 251094"/>
                <a:gd name="connsiteY4" fmla="*/ 26442 h 721091"/>
                <a:gd name="connsiteX5" fmla="*/ 34811 w 251094"/>
                <a:gd name="connsiteY5" fmla="*/ 523480 h 721091"/>
                <a:gd name="connsiteX6" fmla="*/ 34811 w 251094"/>
                <a:gd name="connsiteY6" fmla="*/ 722424 h 72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94" h="721091">
                  <a:moveTo>
                    <a:pt x="35456" y="722424"/>
                  </a:moveTo>
                  <a:lnTo>
                    <a:pt x="3264" y="722424"/>
                  </a:lnTo>
                  <a:lnTo>
                    <a:pt x="3264" y="523480"/>
                  </a:lnTo>
                  <a:cubicBezTo>
                    <a:pt x="3264" y="324536"/>
                    <a:pt x="82455" y="139756"/>
                    <a:pt x="226674" y="3264"/>
                  </a:cubicBezTo>
                  <a:lnTo>
                    <a:pt x="248564" y="26442"/>
                  </a:lnTo>
                  <a:cubicBezTo>
                    <a:pt x="110784" y="157140"/>
                    <a:pt x="34811" y="333550"/>
                    <a:pt x="34811" y="523480"/>
                  </a:cubicBezTo>
                  <a:lnTo>
                    <a:pt x="34811" y="72242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5" name="Freeform: Shape 84" title="Timeline Left Line Items">
              <a:extLst>
                <a:ext uri="{FF2B5EF4-FFF2-40B4-BE49-F238E27FC236}">
                  <a16:creationId xmlns:a16="http://schemas.microsoft.com/office/drawing/2014/main" id="{A3342D6A-4A90-4B3B-B3A5-553D16F8BC0F}"/>
                </a:ext>
              </a:extLst>
            </p:cNvPr>
            <p:cNvSpPr/>
            <p:nvPr/>
          </p:nvSpPr>
          <p:spPr>
            <a:xfrm>
              <a:off x="6900101" y="1162668"/>
              <a:ext cx="991501" cy="225341"/>
            </a:xfrm>
            <a:custGeom>
              <a:avLst/>
              <a:gdLst>
                <a:gd name="connsiteX0" fmla="*/ 25154 w 991500"/>
                <a:gd name="connsiteY0" fmla="*/ 223454 h 225341"/>
                <a:gd name="connsiteX1" fmla="*/ 3264 w 991500"/>
                <a:gd name="connsiteY1" fmla="*/ 200276 h 225341"/>
                <a:gd name="connsiteX2" fmla="*/ 497083 w 991500"/>
                <a:gd name="connsiteY2" fmla="*/ 3264 h 225341"/>
                <a:gd name="connsiteX3" fmla="*/ 988970 w 991500"/>
                <a:gd name="connsiteY3" fmla="*/ 198345 h 225341"/>
                <a:gd name="connsiteX4" fmla="*/ 967080 w 991500"/>
                <a:gd name="connsiteY4" fmla="*/ 221523 h 225341"/>
                <a:gd name="connsiteX5" fmla="*/ 497083 w 991500"/>
                <a:gd name="connsiteY5" fmla="*/ 35456 h 225341"/>
                <a:gd name="connsiteX6" fmla="*/ 25154 w 991500"/>
                <a:gd name="connsiteY6" fmla="*/ 223454 h 22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1500" h="225341">
                  <a:moveTo>
                    <a:pt x="25154" y="223454"/>
                  </a:moveTo>
                  <a:lnTo>
                    <a:pt x="3264" y="200276"/>
                  </a:lnTo>
                  <a:cubicBezTo>
                    <a:pt x="137181" y="73442"/>
                    <a:pt x="312947" y="3264"/>
                    <a:pt x="497083" y="3264"/>
                  </a:cubicBezTo>
                  <a:cubicBezTo>
                    <a:pt x="680575" y="3264"/>
                    <a:pt x="855053" y="72798"/>
                    <a:pt x="988970" y="198345"/>
                  </a:cubicBezTo>
                  <a:lnTo>
                    <a:pt x="967080" y="221523"/>
                  </a:lnTo>
                  <a:cubicBezTo>
                    <a:pt x="839601" y="101770"/>
                    <a:pt x="672849" y="35456"/>
                    <a:pt x="497083" y="35456"/>
                  </a:cubicBezTo>
                  <a:cubicBezTo>
                    <a:pt x="320673" y="35456"/>
                    <a:pt x="153277" y="102414"/>
                    <a:pt x="25154" y="22345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6" name="Freeform: Shape 85" title="Timeline Left Line Items">
              <a:extLst>
                <a:ext uri="{FF2B5EF4-FFF2-40B4-BE49-F238E27FC236}">
                  <a16:creationId xmlns:a16="http://schemas.microsoft.com/office/drawing/2014/main" id="{E9E63F96-8C8A-4843-AFC7-C62ED5E22DA0}"/>
                </a:ext>
              </a:extLst>
            </p:cNvPr>
            <p:cNvSpPr/>
            <p:nvPr/>
          </p:nvSpPr>
          <p:spPr>
            <a:xfrm>
              <a:off x="7863917" y="1358393"/>
              <a:ext cx="251094" cy="727530"/>
            </a:xfrm>
            <a:custGeom>
              <a:avLst/>
              <a:gdLst>
                <a:gd name="connsiteX0" fmla="*/ 251139 w 251094"/>
                <a:gd name="connsiteY0" fmla="*/ 724355 h 727529"/>
                <a:gd name="connsiteX1" fmla="*/ 218948 w 251094"/>
                <a:gd name="connsiteY1" fmla="*/ 724355 h 727529"/>
                <a:gd name="connsiteX2" fmla="*/ 218948 w 251094"/>
                <a:gd name="connsiteY2" fmla="*/ 525411 h 727529"/>
                <a:gd name="connsiteX3" fmla="*/ 3264 w 251094"/>
                <a:gd name="connsiteY3" fmla="*/ 26442 h 727529"/>
                <a:gd name="connsiteX4" fmla="*/ 25154 w 251094"/>
                <a:gd name="connsiteY4" fmla="*/ 3264 h 727529"/>
                <a:gd name="connsiteX5" fmla="*/ 251139 w 251094"/>
                <a:gd name="connsiteY5" fmla="*/ 526055 h 727529"/>
                <a:gd name="connsiteX6" fmla="*/ 251139 w 251094"/>
                <a:gd name="connsiteY6" fmla="*/ 724355 h 72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94" h="727529">
                  <a:moveTo>
                    <a:pt x="251139" y="724355"/>
                  </a:moveTo>
                  <a:lnTo>
                    <a:pt x="218948" y="724355"/>
                  </a:lnTo>
                  <a:lnTo>
                    <a:pt x="218948" y="525411"/>
                  </a:lnTo>
                  <a:cubicBezTo>
                    <a:pt x="218948" y="334193"/>
                    <a:pt x="142332" y="157140"/>
                    <a:pt x="3264" y="26442"/>
                  </a:cubicBezTo>
                  <a:lnTo>
                    <a:pt x="25154" y="3264"/>
                  </a:lnTo>
                  <a:cubicBezTo>
                    <a:pt x="170660" y="140400"/>
                    <a:pt x="251139" y="325824"/>
                    <a:pt x="251139" y="526055"/>
                  </a:cubicBezTo>
                  <a:lnTo>
                    <a:pt x="251139" y="724355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7" name="Freeform: Shape 86" title="Timeline Left Line Items">
              <a:extLst>
                <a:ext uri="{FF2B5EF4-FFF2-40B4-BE49-F238E27FC236}">
                  <a16:creationId xmlns:a16="http://schemas.microsoft.com/office/drawing/2014/main" id="{737DABA7-F960-43A0-BC5C-796AA693E70C}"/>
                </a:ext>
              </a:extLst>
            </p:cNvPr>
            <p:cNvSpPr/>
            <p:nvPr/>
          </p:nvSpPr>
          <p:spPr>
            <a:xfrm>
              <a:off x="8079601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8" name="Freeform: Shape 87" title="Timeline Left Line Items">
              <a:extLst>
                <a:ext uri="{FF2B5EF4-FFF2-40B4-BE49-F238E27FC236}">
                  <a16:creationId xmlns:a16="http://schemas.microsoft.com/office/drawing/2014/main" id="{55780613-65B7-4C07-9732-3771FA7200B3}"/>
                </a:ext>
              </a:extLst>
            </p:cNvPr>
            <p:cNvSpPr/>
            <p:nvPr/>
          </p:nvSpPr>
          <p:spPr>
            <a:xfrm>
              <a:off x="8079601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89" name="Freeform: Shape 88" title="Timeline Left Line Items">
              <a:extLst>
                <a:ext uri="{FF2B5EF4-FFF2-40B4-BE49-F238E27FC236}">
                  <a16:creationId xmlns:a16="http://schemas.microsoft.com/office/drawing/2014/main" id="{EDEC62D3-EF7E-4237-B3BC-730CE6469630}"/>
                </a:ext>
              </a:extLst>
            </p:cNvPr>
            <p:cNvSpPr/>
            <p:nvPr/>
          </p:nvSpPr>
          <p:spPr>
            <a:xfrm>
              <a:off x="8079601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0" name="Freeform: Shape 89" title="Timeline Left Line Items">
              <a:extLst>
                <a:ext uri="{FF2B5EF4-FFF2-40B4-BE49-F238E27FC236}">
                  <a16:creationId xmlns:a16="http://schemas.microsoft.com/office/drawing/2014/main" id="{43D83AD0-2222-4079-88B6-71419DAE8EB7}"/>
                </a:ext>
              </a:extLst>
            </p:cNvPr>
            <p:cNvSpPr/>
            <p:nvPr/>
          </p:nvSpPr>
          <p:spPr>
            <a:xfrm>
              <a:off x="8079601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1" name="Freeform: Shape 90" title="Timeline Left Line Items">
              <a:extLst>
                <a:ext uri="{FF2B5EF4-FFF2-40B4-BE49-F238E27FC236}">
                  <a16:creationId xmlns:a16="http://schemas.microsoft.com/office/drawing/2014/main" id="{BF00CB6A-C0D8-4DAD-A212-D5921DC26D73}"/>
                </a:ext>
              </a:extLst>
            </p:cNvPr>
            <p:cNvSpPr/>
            <p:nvPr/>
          </p:nvSpPr>
          <p:spPr>
            <a:xfrm>
              <a:off x="8079601" y="4677989"/>
              <a:ext cx="218903" cy="695338"/>
            </a:xfrm>
            <a:custGeom>
              <a:avLst/>
              <a:gdLst>
                <a:gd name="connsiteX0" fmla="*/ 193838 w 218902"/>
                <a:gd name="connsiteY0" fmla="*/ 692164 h 695338"/>
                <a:gd name="connsiteX1" fmla="*/ 3264 w 218902"/>
                <a:gd name="connsiteY1" fmla="*/ 245989 h 695338"/>
                <a:gd name="connsiteX2" fmla="*/ 3264 w 218902"/>
                <a:gd name="connsiteY2" fmla="*/ 3264 h 695338"/>
                <a:gd name="connsiteX3" fmla="*/ 35456 w 218902"/>
                <a:gd name="connsiteY3" fmla="*/ 3264 h 695338"/>
                <a:gd name="connsiteX4" fmla="*/ 35456 w 218902"/>
                <a:gd name="connsiteY4" fmla="*/ 246632 h 695338"/>
                <a:gd name="connsiteX5" fmla="*/ 215728 w 218902"/>
                <a:gd name="connsiteY5" fmla="*/ 669630 h 695338"/>
                <a:gd name="connsiteX6" fmla="*/ 193838 w 218902"/>
                <a:gd name="connsiteY6" fmla="*/ 692164 h 6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902" h="695338">
                  <a:moveTo>
                    <a:pt x="193838" y="692164"/>
                  </a:moveTo>
                  <a:cubicBezTo>
                    <a:pt x="70866" y="574343"/>
                    <a:pt x="3264" y="415960"/>
                    <a:pt x="3264" y="245989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07590"/>
                    <a:pt x="99195" y="557603"/>
                    <a:pt x="215728" y="669630"/>
                  </a:cubicBezTo>
                  <a:lnTo>
                    <a:pt x="193838" y="69216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2" name="Freeform: Shape 91" title="Timeline Left Line Items">
              <a:extLst>
                <a:ext uri="{FF2B5EF4-FFF2-40B4-BE49-F238E27FC236}">
                  <a16:creationId xmlns:a16="http://schemas.microsoft.com/office/drawing/2014/main" id="{186BD01C-B841-4D74-A033-BC05D659E55E}"/>
                </a:ext>
              </a:extLst>
            </p:cNvPr>
            <p:cNvSpPr/>
            <p:nvPr/>
          </p:nvSpPr>
          <p:spPr>
            <a:xfrm>
              <a:off x="8270175" y="5343711"/>
              <a:ext cx="856296" cy="199588"/>
            </a:xfrm>
            <a:custGeom>
              <a:avLst/>
              <a:gdLst>
                <a:gd name="connsiteX0" fmla="*/ 430768 w 856296"/>
                <a:gd name="connsiteY0" fmla="*/ 198345 h 199587"/>
                <a:gd name="connsiteX1" fmla="*/ 3264 w 856296"/>
                <a:gd name="connsiteY1" fmla="*/ 26442 h 199587"/>
                <a:gd name="connsiteX2" fmla="*/ 25798 w 856296"/>
                <a:gd name="connsiteY2" fmla="*/ 3264 h 199587"/>
                <a:gd name="connsiteX3" fmla="*/ 430768 w 856296"/>
                <a:gd name="connsiteY3" fmla="*/ 166153 h 199587"/>
                <a:gd name="connsiteX4" fmla="*/ 833807 w 856296"/>
                <a:gd name="connsiteY4" fmla="*/ 5195 h 199587"/>
                <a:gd name="connsiteX5" fmla="*/ 855697 w 856296"/>
                <a:gd name="connsiteY5" fmla="*/ 28373 h 199587"/>
                <a:gd name="connsiteX6" fmla="*/ 430768 w 856296"/>
                <a:gd name="connsiteY6" fmla="*/ 198345 h 19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296" h="199587">
                  <a:moveTo>
                    <a:pt x="430768" y="198345"/>
                  </a:moveTo>
                  <a:cubicBezTo>
                    <a:pt x="270454" y="198345"/>
                    <a:pt x="118510" y="137181"/>
                    <a:pt x="3264" y="26442"/>
                  </a:cubicBezTo>
                  <a:lnTo>
                    <a:pt x="25798" y="3264"/>
                  </a:lnTo>
                  <a:cubicBezTo>
                    <a:pt x="135249" y="108208"/>
                    <a:pt x="279468" y="166153"/>
                    <a:pt x="430768" y="166153"/>
                  </a:cubicBezTo>
                  <a:cubicBezTo>
                    <a:pt x="581425" y="166153"/>
                    <a:pt x="724355" y="108852"/>
                    <a:pt x="833807" y="5195"/>
                  </a:cubicBezTo>
                  <a:lnTo>
                    <a:pt x="855697" y="28373"/>
                  </a:lnTo>
                  <a:cubicBezTo>
                    <a:pt x="740451" y="137825"/>
                    <a:pt x="589795" y="198345"/>
                    <a:pt x="430768" y="19834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3" name="Freeform: Shape 92" title="Timeline Left Line Items">
              <a:extLst>
                <a:ext uri="{FF2B5EF4-FFF2-40B4-BE49-F238E27FC236}">
                  <a16:creationId xmlns:a16="http://schemas.microsoft.com/office/drawing/2014/main" id="{6DA7A63A-F1F7-44A8-9C44-C07CCA309917}"/>
                </a:ext>
              </a:extLst>
            </p:cNvPr>
            <p:cNvSpPr/>
            <p:nvPr/>
          </p:nvSpPr>
          <p:spPr>
            <a:xfrm>
              <a:off x="9100718" y="4677989"/>
              <a:ext cx="218903" cy="695338"/>
            </a:xfrm>
            <a:custGeom>
              <a:avLst/>
              <a:gdLst>
                <a:gd name="connsiteX0" fmla="*/ 25154 w 218902"/>
                <a:gd name="connsiteY0" fmla="*/ 694739 h 695338"/>
                <a:gd name="connsiteX1" fmla="*/ 3264 w 218902"/>
                <a:gd name="connsiteY1" fmla="*/ 671561 h 695338"/>
                <a:gd name="connsiteX2" fmla="*/ 185469 w 218902"/>
                <a:gd name="connsiteY2" fmla="*/ 246632 h 695338"/>
                <a:gd name="connsiteX3" fmla="*/ 185469 w 218902"/>
                <a:gd name="connsiteY3" fmla="*/ 3264 h 695338"/>
                <a:gd name="connsiteX4" fmla="*/ 217660 w 218902"/>
                <a:gd name="connsiteY4" fmla="*/ 3264 h 695338"/>
                <a:gd name="connsiteX5" fmla="*/ 217660 w 218902"/>
                <a:gd name="connsiteY5" fmla="*/ 246632 h 695338"/>
                <a:gd name="connsiteX6" fmla="*/ 25154 w 218902"/>
                <a:gd name="connsiteY6" fmla="*/ 694739 h 6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902" h="695338">
                  <a:moveTo>
                    <a:pt x="25154" y="694739"/>
                  </a:moveTo>
                  <a:lnTo>
                    <a:pt x="3264" y="671561"/>
                  </a:lnTo>
                  <a:cubicBezTo>
                    <a:pt x="121085" y="559535"/>
                    <a:pt x="185469" y="408878"/>
                    <a:pt x="185469" y="246632"/>
                  </a:cubicBezTo>
                  <a:lnTo>
                    <a:pt x="185469" y="3264"/>
                  </a:lnTo>
                  <a:lnTo>
                    <a:pt x="217660" y="3264"/>
                  </a:lnTo>
                  <a:lnTo>
                    <a:pt x="217660" y="246632"/>
                  </a:lnTo>
                  <a:cubicBezTo>
                    <a:pt x="217660" y="417248"/>
                    <a:pt x="149414" y="576274"/>
                    <a:pt x="25154" y="694739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4" name="Freeform: Shape 93" title="Timeline Left Line Items">
              <a:extLst>
                <a:ext uri="{FF2B5EF4-FFF2-40B4-BE49-F238E27FC236}">
                  <a16:creationId xmlns:a16="http://schemas.microsoft.com/office/drawing/2014/main" id="{21F87981-54AF-47FA-B78D-CA285C3C82E0}"/>
                </a:ext>
              </a:extLst>
            </p:cNvPr>
            <p:cNvSpPr/>
            <p:nvPr/>
          </p:nvSpPr>
          <p:spPr>
            <a:xfrm>
              <a:off x="9282922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5" name="Freeform: Shape 94" title="Timeline Left Line Items">
              <a:extLst>
                <a:ext uri="{FF2B5EF4-FFF2-40B4-BE49-F238E27FC236}">
                  <a16:creationId xmlns:a16="http://schemas.microsoft.com/office/drawing/2014/main" id="{AE5B3950-59B6-43C1-BDD0-4655C091CDED}"/>
                </a:ext>
              </a:extLst>
            </p:cNvPr>
            <p:cNvSpPr/>
            <p:nvPr/>
          </p:nvSpPr>
          <p:spPr>
            <a:xfrm>
              <a:off x="9282922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6" name="Freeform: Shape 95" title="Timeline Left Line Items">
              <a:extLst>
                <a:ext uri="{FF2B5EF4-FFF2-40B4-BE49-F238E27FC236}">
                  <a16:creationId xmlns:a16="http://schemas.microsoft.com/office/drawing/2014/main" id="{FB6CF8E4-F927-4BF2-8CFC-5EFED3CFB0BC}"/>
                </a:ext>
              </a:extLst>
            </p:cNvPr>
            <p:cNvSpPr/>
            <p:nvPr/>
          </p:nvSpPr>
          <p:spPr>
            <a:xfrm>
              <a:off x="9282922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7" name="Freeform: Shape 96" title="Timeline Left Line Items">
              <a:extLst>
                <a:ext uri="{FF2B5EF4-FFF2-40B4-BE49-F238E27FC236}">
                  <a16:creationId xmlns:a16="http://schemas.microsoft.com/office/drawing/2014/main" id="{3305D4BD-6EF8-4C6C-B125-077F0D2CF2CD}"/>
                </a:ext>
              </a:extLst>
            </p:cNvPr>
            <p:cNvSpPr/>
            <p:nvPr/>
          </p:nvSpPr>
          <p:spPr>
            <a:xfrm>
              <a:off x="9282922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8" name="Freeform: Shape 97" title="Timeline Left Line Items">
              <a:extLst>
                <a:ext uri="{FF2B5EF4-FFF2-40B4-BE49-F238E27FC236}">
                  <a16:creationId xmlns:a16="http://schemas.microsoft.com/office/drawing/2014/main" id="{16D5F6ED-8FA8-451F-983B-941F50B8DC85}"/>
                </a:ext>
              </a:extLst>
            </p:cNvPr>
            <p:cNvSpPr/>
            <p:nvPr/>
          </p:nvSpPr>
          <p:spPr>
            <a:xfrm>
              <a:off x="9282922" y="1358393"/>
              <a:ext cx="251094" cy="727530"/>
            </a:xfrm>
            <a:custGeom>
              <a:avLst/>
              <a:gdLst>
                <a:gd name="connsiteX0" fmla="*/ 35456 w 251094"/>
                <a:gd name="connsiteY0" fmla="*/ 724355 h 727529"/>
                <a:gd name="connsiteX1" fmla="*/ 3264 w 251094"/>
                <a:gd name="connsiteY1" fmla="*/ 724355 h 727529"/>
                <a:gd name="connsiteX2" fmla="*/ 3264 w 251094"/>
                <a:gd name="connsiteY2" fmla="*/ 525411 h 727529"/>
                <a:gd name="connsiteX3" fmla="*/ 228605 w 251094"/>
                <a:gd name="connsiteY3" fmla="*/ 3264 h 727529"/>
                <a:gd name="connsiteX4" fmla="*/ 250495 w 251094"/>
                <a:gd name="connsiteY4" fmla="*/ 26442 h 727529"/>
                <a:gd name="connsiteX5" fmla="*/ 34812 w 251094"/>
                <a:gd name="connsiteY5" fmla="*/ 525411 h 727529"/>
                <a:gd name="connsiteX6" fmla="*/ 34812 w 251094"/>
                <a:gd name="connsiteY6" fmla="*/ 724355 h 72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94" h="727529">
                  <a:moveTo>
                    <a:pt x="35456" y="724355"/>
                  </a:moveTo>
                  <a:lnTo>
                    <a:pt x="3264" y="724355"/>
                  </a:lnTo>
                  <a:lnTo>
                    <a:pt x="3264" y="525411"/>
                  </a:lnTo>
                  <a:cubicBezTo>
                    <a:pt x="3264" y="325824"/>
                    <a:pt x="83099" y="140400"/>
                    <a:pt x="228605" y="3264"/>
                  </a:cubicBezTo>
                  <a:lnTo>
                    <a:pt x="250495" y="26442"/>
                  </a:lnTo>
                  <a:cubicBezTo>
                    <a:pt x="111428" y="157140"/>
                    <a:pt x="34812" y="334837"/>
                    <a:pt x="34812" y="525411"/>
                  </a:cubicBezTo>
                  <a:lnTo>
                    <a:pt x="34812" y="724355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99" name="Freeform: Shape 98" title="Timeline Left Line Items">
              <a:extLst>
                <a:ext uri="{FF2B5EF4-FFF2-40B4-BE49-F238E27FC236}">
                  <a16:creationId xmlns:a16="http://schemas.microsoft.com/office/drawing/2014/main" id="{559C35B2-BF9D-4C37-A091-245C956BB150}"/>
                </a:ext>
              </a:extLst>
            </p:cNvPr>
            <p:cNvSpPr/>
            <p:nvPr/>
          </p:nvSpPr>
          <p:spPr>
            <a:xfrm>
              <a:off x="9508907" y="1162668"/>
              <a:ext cx="985063" cy="225341"/>
            </a:xfrm>
            <a:custGeom>
              <a:avLst/>
              <a:gdLst>
                <a:gd name="connsiteX0" fmla="*/ 25154 w 985062"/>
                <a:gd name="connsiteY0" fmla="*/ 222167 h 225341"/>
                <a:gd name="connsiteX1" fmla="*/ 3264 w 985062"/>
                <a:gd name="connsiteY1" fmla="*/ 198989 h 225341"/>
                <a:gd name="connsiteX2" fmla="*/ 495152 w 985062"/>
                <a:gd name="connsiteY2" fmla="*/ 3264 h 225341"/>
                <a:gd name="connsiteX3" fmla="*/ 985751 w 985062"/>
                <a:gd name="connsiteY3" fmla="*/ 197057 h 225341"/>
                <a:gd name="connsiteX4" fmla="*/ 963861 w 985062"/>
                <a:gd name="connsiteY4" fmla="*/ 220235 h 225341"/>
                <a:gd name="connsiteX5" fmla="*/ 495152 w 985062"/>
                <a:gd name="connsiteY5" fmla="*/ 35456 h 225341"/>
                <a:gd name="connsiteX6" fmla="*/ 25154 w 985062"/>
                <a:gd name="connsiteY6" fmla="*/ 222167 h 22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062" h="225341">
                  <a:moveTo>
                    <a:pt x="25154" y="222167"/>
                  </a:moveTo>
                  <a:lnTo>
                    <a:pt x="3264" y="198989"/>
                  </a:lnTo>
                  <a:cubicBezTo>
                    <a:pt x="136538" y="72798"/>
                    <a:pt x="311016" y="3264"/>
                    <a:pt x="495152" y="3264"/>
                  </a:cubicBezTo>
                  <a:cubicBezTo>
                    <a:pt x="678000" y="3264"/>
                    <a:pt x="852478" y="72154"/>
                    <a:pt x="985751" y="197057"/>
                  </a:cubicBezTo>
                  <a:lnTo>
                    <a:pt x="963861" y="220235"/>
                  </a:lnTo>
                  <a:cubicBezTo>
                    <a:pt x="836382" y="101126"/>
                    <a:pt x="669630" y="35456"/>
                    <a:pt x="495152" y="35456"/>
                  </a:cubicBezTo>
                  <a:cubicBezTo>
                    <a:pt x="319385" y="35456"/>
                    <a:pt x="152633" y="101770"/>
                    <a:pt x="25154" y="222167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00" name="Freeform: Shape 99" title="Timeline Left Line Items">
              <a:extLst>
                <a:ext uri="{FF2B5EF4-FFF2-40B4-BE49-F238E27FC236}">
                  <a16:creationId xmlns:a16="http://schemas.microsoft.com/office/drawing/2014/main" id="{6D6170FE-E5EF-4443-B83A-9C7B63E9921B}"/>
                </a:ext>
              </a:extLst>
            </p:cNvPr>
            <p:cNvSpPr/>
            <p:nvPr/>
          </p:nvSpPr>
          <p:spPr>
            <a:xfrm>
              <a:off x="10469504" y="1357105"/>
              <a:ext cx="251094" cy="727530"/>
            </a:xfrm>
            <a:custGeom>
              <a:avLst/>
              <a:gdLst>
                <a:gd name="connsiteX0" fmla="*/ 220235 w 251094"/>
                <a:gd name="connsiteY0" fmla="*/ 725643 h 727529"/>
                <a:gd name="connsiteX1" fmla="*/ 220235 w 251094"/>
                <a:gd name="connsiteY1" fmla="*/ 526699 h 727529"/>
                <a:gd name="connsiteX2" fmla="*/ 3264 w 251094"/>
                <a:gd name="connsiteY2" fmla="*/ 26442 h 727529"/>
                <a:gd name="connsiteX3" fmla="*/ 25154 w 251094"/>
                <a:gd name="connsiteY3" fmla="*/ 3264 h 727529"/>
                <a:gd name="connsiteX4" fmla="*/ 251783 w 251094"/>
                <a:gd name="connsiteY4" fmla="*/ 526699 h 727529"/>
                <a:gd name="connsiteX5" fmla="*/ 251783 w 251094"/>
                <a:gd name="connsiteY5" fmla="*/ 725643 h 727529"/>
                <a:gd name="connsiteX6" fmla="*/ 220235 w 251094"/>
                <a:gd name="connsiteY6" fmla="*/ 725643 h 72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94" h="727529">
                  <a:moveTo>
                    <a:pt x="220235" y="725643"/>
                  </a:moveTo>
                  <a:lnTo>
                    <a:pt x="220235" y="526699"/>
                  </a:lnTo>
                  <a:cubicBezTo>
                    <a:pt x="220235" y="335481"/>
                    <a:pt x="142975" y="157784"/>
                    <a:pt x="3264" y="26442"/>
                  </a:cubicBezTo>
                  <a:lnTo>
                    <a:pt x="25154" y="3264"/>
                  </a:lnTo>
                  <a:cubicBezTo>
                    <a:pt x="169372" y="138469"/>
                    <a:pt x="251783" y="329043"/>
                    <a:pt x="251783" y="526699"/>
                  </a:cubicBezTo>
                  <a:lnTo>
                    <a:pt x="251783" y="725643"/>
                  </a:lnTo>
                  <a:lnTo>
                    <a:pt x="220235" y="72564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01" name="Freeform: Shape 100" title="Timeline Left Line Items">
              <a:extLst>
                <a:ext uri="{FF2B5EF4-FFF2-40B4-BE49-F238E27FC236}">
                  <a16:creationId xmlns:a16="http://schemas.microsoft.com/office/drawing/2014/main" id="{E1FC1A05-40D4-4C50-8344-CD56FA7382C9}"/>
                </a:ext>
              </a:extLst>
            </p:cNvPr>
            <p:cNvSpPr/>
            <p:nvPr/>
          </p:nvSpPr>
          <p:spPr>
            <a:xfrm>
              <a:off x="10686475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02" name="Freeform: Shape 101" title="Timeline Left Line Items">
              <a:extLst>
                <a:ext uri="{FF2B5EF4-FFF2-40B4-BE49-F238E27FC236}">
                  <a16:creationId xmlns:a16="http://schemas.microsoft.com/office/drawing/2014/main" id="{CBAFAC2C-EB14-4826-AC7A-51F04663BC28}"/>
                </a:ext>
              </a:extLst>
            </p:cNvPr>
            <p:cNvSpPr/>
            <p:nvPr/>
          </p:nvSpPr>
          <p:spPr>
            <a:xfrm>
              <a:off x="10686475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6" name="Freeform: Shape 55" title="Timeline Left Line Items">
              <a:extLst>
                <a:ext uri="{FF2B5EF4-FFF2-40B4-BE49-F238E27FC236}">
                  <a16:creationId xmlns:a16="http://schemas.microsoft.com/office/drawing/2014/main" id="{AFC243AE-90D6-4A58-84B1-5933633D2125}"/>
                </a:ext>
              </a:extLst>
            </p:cNvPr>
            <p:cNvSpPr/>
            <p:nvPr/>
          </p:nvSpPr>
          <p:spPr>
            <a:xfrm>
              <a:off x="1463586" y="1372557"/>
              <a:ext cx="238218" cy="708215"/>
            </a:xfrm>
            <a:custGeom>
              <a:avLst/>
              <a:gdLst>
                <a:gd name="connsiteX0" fmla="*/ 35456 w 238217"/>
                <a:gd name="connsiteY0" fmla="*/ 710191 h 708214"/>
                <a:gd name="connsiteX1" fmla="*/ 3264 w 238217"/>
                <a:gd name="connsiteY1" fmla="*/ 710191 h 708214"/>
                <a:gd name="connsiteX2" fmla="*/ 3264 w 238217"/>
                <a:gd name="connsiteY2" fmla="*/ 511247 h 708214"/>
                <a:gd name="connsiteX3" fmla="*/ 213797 w 238217"/>
                <a:gd name="connsiteY3" fmla="*/ 3264 h 708214"/>
                <a:gd name="connsiteX4" fmla="*/ 236331 w 238217"/>
                <a:gd name="connsiteY4" fmla="*/ 25798 h 708214"/>
                <a:gd name="connsiteX5" fmla="*/ 35456 w 238217"/>
                <a:gd name="connsiteY5" fmla="*/ 511247 h 708214"/>
                <a:gd name="connsiteX6" fmla="*/ 35456 w 238217"/>
                <a:gd name="connsiteY6" fmla="*/ 710191 h 7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17" h="708214">
                  <a:moveTo>
                    <a:pt x="35456" y="710191"/>
                  </a:moveTo>
                  <a:lnTo>
                    <a:pt x="3264" y="710191"/>
                  </a:lnTo>
                  <a:lnTo>
                    <a:pt x="3264" y="511247"/>
                  </a:lnTo>
                  <a:cubicBezTo>
                    <a:pt x="3264" y="319385"/>
                    <a:pt x="77948" y="139112"/>
                    <a:pt x="213797" y="3264"/>
                  </a:cubicBezTo>
                  <a:lnTo>
                    <a:pt x="236331" y="25798"/>
                  </a:lnTo>
                  <a:cubicBezTo>
                    <a:pt x="106921" y="155208"/>
                    <a:pt x="35456" y="327755"/>
                    <a:pt x="35456" y="511247"/>
                  </a:cubicBezTo>
                  <a:lnTo>
                    <a:pt x="35456" y="710191"/>
                  </a:lnTo>
                  <a:close/>
                </a:path>
              </a:pathLst>
            </a:custGeom>
            <a:solidFill>
              <a:schemeClr val="accent6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6">
                  <a:alpha val="40000"/>
                </a:schemeClr>
              </a:glow>
            </a:effectLst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</p:grpSp>
      <p:grpSp>
        <p:nvGrpSpPr>
          <p:cNvPr id="105" name="Group 104" title="Timeline Right Line ">
            <a:extLst>
              <a:ext uri="{FF2B5EF4-FFF2-40B4-BE49-F238E27FC236}">
                <a16:creationId xmlns:a16="http://schemas.microsoft.com/office/drawing/2014/main" id="{A9CA32E9-A866-4023-A811-481BB69484F0}"/>
              </a:ext>
            </a:extLst>
          </p:cNvPr>
          <p:cNvGrpSpPr/>
          <p:nvPr/>
        </p:nvGrpSpPr>
        <p:grpSpPr>
          <a:xfrm>
            <a:off x="1255431" y="1296254"/>
            <a:ext cx="9124563" cy="4545631"/>
            <a:chOff x="1450530" y="1149612"/>
            <a:chExt cx="9124563" cy="4545631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107" name="Freeform: Shape 106" title="Timeline Right Line Items">
              <a:extLst>
                <a:ext uri="{FF2B5EF4-FFF2-40B4-BE49-F238E27FC236}">
                  <a16:creationId xmlns:a16="http://schemas.microsoft.com/office/drawing/2014/main" id="{6C47131F-FEF6-4EEF-89BA-D2F8EAB52BDB}"/>
                </a:ext>
              </a:extLst>
            </p:cNvPr>
            <p:cNvSpPr/>
            <p:nvPr/>
          </p:nvSpPr>
          <p:spPr>
            <a:xfrm>
              <a:off x="2717126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08" name="Freeform: Shape 107" title="Timeline Right Line Items">
              <a:extLst>
                <a:ext uri="{FF2B5EF4-FFF2-40B4-BE49-F238E27FC236}">
                  <a16:creationId xmlns:a16="http://schemas.microsoft.com/office/drawing/2014/main" id="{4AB9794B-2ACD-4979-B0EA-BE9F337FA82D}"/>
                </a:ext>
              </a:extLst>
            </p:cNvPr>
            <p:cNvSpPr/>
            <p:nvPr/>
          </p:nvSpPr>
          <p:spPr>
            <a:xfrm>
              <a:off x="2558100" y="1476858"/>
              <a:ext cx="193150" cy="605202"/>
            </a:xfrm>
            <a:custGeom>
              <a:avLst/>
              <a:gdLst>
                <a:gd name="connsiteX0" fmla="*/ 162290 w 193149"/>
                <a:gd name="connsiteY0" fmla="*/ 605890 h 605201"/>
                <a:gd name="connsiteX1" fmla="*/ 162290 w 193149"/>
                <a:gd name="connsiteY1" fmla="*/ 406946 h 605201"/>
                <a:gd name="connsiteX2" fmla="*/ 3264 w 193149"/>
                <a:gd name="connsiteY2" fmla="*/ 26442 h 605201"/>
                <a:gd name="connsiteX3" fmla="*/ 25798 w 193149"/>
                <a:gd name="connsiteY3" fmla="*/ 3264 h 605201"/>
                <a:gd name="connsiteX4" fmla="*/ 193838 w 193149"/>
                <a:gd name="connsiteY4" fmla="*/ 406946 h 605201"/>
                <a:gd name="connsiteX5" fmla="*/ 193838 w 193149"/>
                <a:gd name="connsiteY5" fmla="*/ 605890 h 605201"/>
                <a:gd name="connsiteX6" fmla="*/ 162290 w 193149"/>
                <a:gd name="connsiteY6" fmla="*/ 605890 h 6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9" h="605201">
                  <a:moveTo>
                    <a:pt x="162290" y="605890"/>
                  </a:moveTo>
                  <a:lnTo>
                    <a:pt x="162290" y="406946"/>
                  </a:lnTo>
                  <a:cubicBezTo>
                    <a:pt x="162290" y="262728"/>
                    <a:pt x="105633" y="127523"/>
                    <a:pt x="3264" y="26442"/>
                  </a:cubicBezTo>
                  <a:lnTo>
                    <a:pt x="25798" y="3264"/>
                  </a:lnTo>
                  <a:cubicBezTo>
                    <a:pt x="134606" y="110784"/>
                    <a:pt x="193838" y="253714"/>
                    <a:pt x="193838" y="406946"/>
                  </a:cubicBezTo>
                  <a:lnTo>
                    <a:pt x="193838" y="605890"/>
                  </a:lnTo>
                  <a:lnTo>
                    <a:pt x="162290" y="605890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09" name="Freeform: Shape 108" title="Timeline Right Line Items">
              <a:extLst>
                <a:ext uri="{FF2B5EF4-FFF2-40B4-BE49-F238E27FC236}">
                  <a16:creationId xmlns:a16="http://schemas.microsoft.com/office/drawing/2014/main" id="{885C0306-B35F-448A-AC12-8591B8C6B45F}"/>
                </a:ext>
              </a:extLst>
            </p:cNvPr>
            <p:cNvSpPr/>
            <p:nvPr/>
          </p:nvSpPr>
          <p:spPr>
            <a:xfrm>
              <a:off x="1780351" y="1312681"/>
              <a:ext cx="804790" cy="193150"/>
            </a:xfrm>
            <a:custGeom>
              <a:avLst/>
              <a:gdLst>
                <a:gd name="connsiteX0" fmla="*/ 25798 w 804789"/>
                <a:gd name="connsiteY0" fmla="*/ 191263 h 193149"/>
                <a:gd name="connsiteX1" fmla="*/ 3264 w 804789"/>
                <a:gd name="connsiteY1" fmla="*/ 168729 h 193149"/>
                <a:gd name="connsiteX2" fmla="*/ 404371 w 804789"/>
                <a:gd name="connsiteY2" fmla="*/ 3264 h 193149"/>
                <a:gd name="connsiteX3" fmla="*/ 804191 w 804789"/>
                <a:gd name="connsiteY3" fmla="*/ 167441 h 193149"/>
                <a:gd name="connsiteX4" fmla="*/ 781657 w 804789"/>
                <a:gd name="connsiteY4" fmla="*/ 190619 h 193149"/>
                <a:gd name="connsiteX5" fmla="*/ 405015 w 804789"/>
                <a:gd name="connsiteY5" fmla="*/ 35456 h 193149"/>
                <a:gd name="connsiteX6" fmla="*/ 25798 w 804789"/>
                <a:gd name="connsiteY6" fmla="*/ 191263 h 19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789" h="193149">
                  <a:moveTo>
                    <a:pt x="25798" y="191263"/>
                  </a:moveTo>
                  <a:lnTo>
                    <a:pt x="3264" y="168729"/>
                  </a:lnTo>
                  <a:cubicBezTo>
                    <a:pt x="110140" y="61853"/>
                    <a:pt x="253071" y="3264"/>
                    <a:pt x="404371" y="3264"/>
                  </a:cubicBezTo>
                  <a:cubicBezTo>
                    <a:pt x="555028" y="3264"/>
                    <a:pt x="696671" y="61853"/>
                    <a:pt x="804191" y="167441"/>
                  </a:cubicBezTo>
                  <a:lnTo>
                    <a:pt x="781657" y="190619"/>
                  </a:lnTo>
                  <a:cubicBezTo>
                    <a:pt x="680575" y="90825"/>
                    <a:pt x="546658" y="35456"/>
                    <a:pt x="405015" y="35456"/>
                  </a:cubicBezTo>
                  <a:cubicBezTo>
                    <a:pt x="261440" y="35456"/>
                    <a:pt x="126880" y="90825"/>
                    <a:pt x="25798" y="191263"/>
                  </a:cubicBez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10" name="Freeform: Shape 109" title="Timeline Right Line Items">
              <a:extLst>
                <a:ext uri="{FF2B5EF4-FFF2-40B4-BE49-F238E27FC236}">
                  <a16:creationId xmlns:a16="http://schemas.microsoft.com/office/drawing/2014/main" id="{292E6AFD-83E7-43BC-AB93-BEA894BFA8E7}"/>
                </a:ext>
              </a:extLst>
            </p:cNvPr>
            <p:cNvSpPr/>
            <p:nvPr/>
          </p:nvSpPr>
          <p:spPr>
            <a:xfrm>
              <a:off x="1613599" y="1478146"/>
              <a:ext cx="193150" cy="605202"/>
            </a:xfrm>
            <a:custGeom>
              <a:avLst/>
              <a:gdLst>
                <a:gd name="connsiteX0" fmla="*/ 35456 w 193149"/>
                <a:gd name="connsiteY0" fmla="*/ 604603 h 605201"/>
                <a:gd name="connsiteX1" fmla="*/ 3264 w 193149"/>
                <a:gd name="connsiteY1" fmla="*/ 604603 h 605201"/>
                <a:gd name="connsiteX2" fmla="*/ 3264 w 193149"/>
                <a:gd name="connsiteY2" fmla="*/ 405659 h 605201"/>
                <a:gd name="connsiteX3" fmla="*/ 170016 w 193149"/>
                <a:gd name="connsiteY3" fmla="*/ 3264 h 605201"/>
                <a:gd name="connsiteX4" fmla="*/ 192550 w 193149"/>
                <a:gd name="connsiteY4" fmla="*/ 25798 h 605201"/>
                <a:gd name="connsiteX5" fmla="*/ 34812 w 193149"/>
                <a:gd name="connsiteY5" fmla="*/ 405015 h 605201"/>
                <a:gd name="connsiteX6" fmla="*/ 34812 w 193149"/>
                <a:gd name="connsiteY6" fmla="*/ 604603 h 6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9" h="605201">
                  <a:moveTo>
                    <a:pt x="35456" y="604603"/>
                  </a:moveTo>
                  <a:lnTo>
                    <a:pt x="3264" y="604603"/>
                  </a:lnTo>
                  <a:lnTo>
                    <a:pt x="3264" y="405659"/>
                  </a:lnTo>
                  <a:cubicBezTo>
                    <a:pt x="3264" y="253714"/>
                    <a:pt x="62496" y="110784"/>
                    <a:pt x="170016" y="3264"/>
                  </a:cubicBezTo>
                  <a:lnTo>
                    <a:pt x="192550" y="25798"/>
                  </a:lnTo>
                  <a:cubicBezTo>
                    <a:pt x="90825" y="126880"/>
                    <a:pt x="34812" y="262084"/>
                    <a:pt x="34812" y="405015"/>
                  </a:cubicBezTo>
                  <a:lnTo>
                    <a:pt x="34812" y="604603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11" name="Freeform: Shape 110" title="Timeline Right Line Items">
              <a:extLst>
                <a:ext uri="{FF2B5EF4-FFF2-40B4-BE49-F238E27FC236}">
                  <a16:creationId xmlns:a16="http://schemas.microsoft.com/office/drawing/2014/main" id="{8837CC40-6634-4C6D-8AA6-1A5D9E8A36AF}"/>
                </a:ext>
              </a:extLst>
            </p:cNvPr>
            <p:cNvSpPr/>
            <p:nvPr/>
          </p:nvSpPr>
          <p:spPr>
            <a:xfrm>
              <a:off x="1613599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12" name="Freeform: Shape 111" title="Timeline Right Line Items">
              <a:extLst>
                <a:ext uri="{FF2B5EF4-FFF2-40B4-BE49-F238E27FC236}">
                  <a16:creationId xmlns:a16="http://schemas.microsoft.com/office/drawing/2014/main" id="{4E04E8C5-78A3-4F1C-A608-2FC65B895FE5}"/>
                </a:ext>
              </a:extLst>
            </p:cNvPr>
            <p:cNvSpPr/>
            <p:nvPr/>
          </p:nvSpPr>
          <p:spPr>
            <a:xfrm>
              <a:off x="1613599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13" name="Freeform: Shape 112" title="Timeline Right Line Items">
              <a:extLst>
                <a:ext uri="{FF2B5EF4-FFF2-40B4-BE49-F238E27FC236}">
                  <a16:creationId xmlns:a16="http://schemas.microsoft.com/office/drawing/2014/main" id="{98A6E427-BA7B-4F24-BCD8-E9E56894F484}"/>
                </a:ext>
              </a:extLst>
            </p:cNvPr>
            <p:cNvSpPr/>
            <p:nvPr/>
          </p:nvSpPr>
          <p:spPr>
            <a:xfrm>
              <a:off x="10536463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14" name="Freeform: Shape 113" title="Timeline Right Line Items">
              <a:extLst>
                <a:ext uri="{FF2B5EF4-FFF2-40B4-BE49-F238E27FC236}">
                  <a16:creationId xmlns:a16="http://schemas.microsoft.com/office/drawing/2014/main" id="{BAC69578-970B-445A-927B-953815285CBF}"/>
                </a:ext>
              </a:extLst>
            </p:cNvPr>
            <p:cNvSpPr/>
            <p:nvPr/>
          </p:nvSpPr>
          <p:spPr>
            <a:xfrm>
              <a:off x="10536463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16" name="Freeform: Shape 115" title="Timeline Right Line Items">
              <a:extLst>
                <a:ext uri="{FF2B5EF4-FFF2-40B4-BE49-F238E27FC236}">
                  <a16:creationId xmlns:a16="http://schemas.microsoft.com/office/drawing/2014/main" id="{B1A6DCC0-7C00-44DE-87EE-30D0575E262B}"/>
                </a:ext>
              </a:extLst>
            </p:cNvPr>
            <p:cNvSpPr/>
            <p:nvPr/>
          </p:nvSpPr>
          <p:spPr>
            <a:xfrm>
              <a:off x="9614496" y="1312037"/>
              <a:ext cx="772598" cy="180273"/>
            </a:xfrm>
            <a:custGeom>
              <a:avLst/>
              <a:gdLst>
                <a:gd name="connsiteX0" fmla="*/ 25154 w 772598"/>
                <a:gd name="connsiteY0" fmla="*/ 178386 h 180272"/>
                <a:gd name="connsiteX1" fmla="*/ 3264 w 772598"/>
                <a:gd name="connsiteY1" fmla="*/ 154564 h 180272"/>
                <a:gd name="connsiteX2" fmla="*/ 389563 w 772598"/>
                <a:gd name="connsiteY2" fmla="*/ 3264 h 180272"/>
                <a:gd name="connsiteX3" fmla="*/ 774575 w 772598"/>
                <a:gd name="connsiteY3" fmla="*/ 153277 h 180272"/>
                <a:gd name="connsiteX4" fmla="*/ 752684 w 772598"/>
                <a:gd name="connsiteY4" fmla="*/ 177099 h 180272"/>
                <a:gd name="connsiteX5" fmla="*/ 389563 w 772598"/>
                <a:gd name="connsiteY5" fmla="*/ 35456 h 180272"/>
                <a:gd name="connsiteX6" fmla="*/ 25154 w 772598"/>
                <a:gd name="connsiteY6" fmla="*/ 178386 h 18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2598" h="180272">
                  <a:moveTo>
                    <a:pt x="25154" y="178386"/>
                  </a:moveTo>
                  <a:lnTo>
                    <a:pt x="3264" y="154564"/>
                  </a:lnTo>
                  <a:cubicBezTo>
                    <a:pt x="108852" y="56702"/>
                    <a:pt x="245345" y="3264"/>
                    <a:pt x="389563" y="3264"/>
                  </a:cubicBezTo>
                  <a:cubicBezTo>
                    <a:pt x="532493" y="3264"/>
                    <a:pt x="668986" y="56702"/>
                    <a:pt x="774575" y="153277"/>
                  </a:cubicBezTo>
                  <a:lnTo>
                    <a:pt x="752684" y="177099"/>
                  </a:lnTo>
                  <a:cubicBezTo>
                    <a:pt x="653534" y="85674"/>
                    <a:pt x="524768" y="35456"/>
                    <a:pt x="389563" y="35456"/>
                  </a:cubicBezTo>
                  <a:cubicBezTo>
                    <a:pt x="253715" y="36099"/>
                    <a:pt x="124305" y="86318"/>
                    <a:pt x="25154" y="178386"/>
                  </a:cubicBez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17" name="Freeform: Shape 116" title="Timeline Right Line Items">
              <a:extLst>
                <a:ext uri="{FF2B5EF4-FFF2-40B4-BE49-F238E27FC236}">
                  <a16:creationId xmlns:a16="http://schemas.microsoft.com/office/drawing/2014/main" id="{1A1CB1A1-8ADB-4319-A03F-104CDA8E2F60}"/>
                </a:ext>
              </a:extLst>
            </p:cNvPr>
            <p:cNvSpPr/>
            <p:nvPr/>
          </p:nvSpPr>
          <p:spPr>
            <a:xfrm>
              <a:off x="9432935" y="1463981"/>
              <a:ext cx="206026" cy="618078"/>
            </a:xfrm>
            <a:custGeom>
              <a:avLst/>
              <a:gdLst>
                <a:gd name="connsiteX0" fmla="*/ 35456 w 206026"/>
                <a:gd name="connsiteY0" fmla="*/ 618767 h 618078"/>
                <a:gd name="connsiteX1" fmla="*/ 3264 w 206026"/>
                <a:gd name="connsiteY1" fmla="*/ 618767 h 618078"/>
                <a:gd name="connsiteX2" fmla="*/ 3264 w 206026"/>
                <a:gd name="connsiteY2" fmla="*/ 419823 h 618078"/>
                <a:gd name="connsiteX3" fmla="*/ 184824 w 206026"/>
                <a:gd name="connsiteY3" fmla="*/ 3264 h 618078"/>
                <a:gd name="connsiteX4" fmla="*/ 206715 w 206026"/>
                <a:gd name="connsiteY4" fmla="*/ 27086 h 618078"/>
                <a:gd name="connsiteX5" fmla="*/ 35456 w 206026"/>
                <a:gd name="connsiteY5" fmla="*/ 419823 h 618078"/>
                <a:gd name="connsiteX6" fmla="*/ 35456 w 206026"/>
                <a:gd name="connsiteY6" fmla="*/ 618767 h 61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26" h="618078">
                  <a:moveTo>
                    <a:pt x="35456" y="618767"/>
                  </a:moveTo>
                  <a:lnTo>
                    <a:pt x="3264" y="618767"/>
                  </a:lnTo>
                  <a:lnTo>
                    <a:pt x="3264" y="419823"/>
                  </a:lnTo>
                  <a:cubicBezTo>
                    <a:pt x="3264" y="262084"/>
                    <a:pt x="69578" y="110784"/>
                    <a:pt x="184824" y="3264"/>
                  </a:cubicBezTo>
                  <a:lnTo>
                    <a:pt x="206715" y="27086"/>
                  </a:lnTo>
                  <a:cubicBezTo>
                    <a:pt x="97907" y="128167"/>
                    <a:pt x="35456" y="271098"/>
                    <a:pt x="35456" y="419823"/>
                  </a:cubicBezTo>
                  <a:lnTo>
                    <a:pt x="35456" y="618767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18" name="Freeform: Shape 117" title="Timeline Right Line Items">
              <a:extLst>
                <a:ext uri="{FF2B5EF4-FFF2-40B4-BE49-F238E27FC236}">
                  <a16:creationId xmlns:a16="http://schemas.microsoft.com/office/drawing/2014/main" id="{B045F4E9-A571-44DC-9DEE-0D128F518410}"/>
                </a:ext>
              </a:extLst>
            </p:cNvPr>
            <p:cNvSpPr/>
            <p:nvPr/>
          </p:nvSpPr>
          <p:spPr>
            <a:xfrm>
              <a:off x="9432935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19" name="Freeform: Shape 118" title="Timeline Right Line Items">
              <a:extLst>
                <a:ext uri="{FF2B5EF4-FFF2-40B4-BE49-F238E27FC236}">
                  <a16:creationId xmlns:a16="http://schemas.microsoft.com/office/drawing/2014/main" id="{416A227A-F0D9-4088-B57C-C4E793134E0A}"/>
                </a:ext>
              </a:extLst>
            </p:cNvPr>
            <p:cNvSpPr/>
            <p:nvPr/>
          </p:nvSpPr>
          <p:spPr>
            <a:xfrm>
              <a:off x="9432935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21" name="Freeform: Shape 120" title="Timeline Right Line Items">
              <a:extLst>
                <a:ext uri="{FF2B5EF4-FFF2-40B4-BE49-F238E27FC236}">
                  <a16:creationId xmlns:a16="http://schemas.microsoft.com/office/drawing/2014/main" id="{4FB47ACD-941B-448F-87C8-B9D8F3AB29C1}"/>
                </a:ext>
              </a:extLst>
            </p:cNvPr>
            <p:cNvSpPr/>
            <p:nvPr/>
          </p:nvSpPr>
          <p:spPr>
            <a:xfrm>
              <a:off x="9432935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22" name="Freeform: Shape 121" title="Timeline Right Line Items">
              <a:extLst>
                <a:ext uri="{FF2B5EF4-FFF2-40B4-BE49-F238E27FC236}">
                  <a16:creationId xmlns:a16="http://schemas.microsoft.com/office/drawing/2014/main" id="{62456129-D8CE-443F-B1CD-61B0A3FDC574}"/>
                </a:ext>
              </a:extLst>
            </p:cNvPr>
            <p:cNvSpPr/>
            <p:nvPr/>
          </p:nvSpPr>
          <p:spPr>
            <a:xfrm>
              <a:off x="9206306" y="4677989"/>
              <a:ext cx="263971" cy="798351"/>
            </a:xfrm>
            <a:custGeom>
              <a:avLst/>
              <a:gdLst>
                <a:gd name="connsiteX0" fmla="*/ 25798 w 263971"/>
                <a:gd name="connsiteY0" fmla="*/ 800328 h 798351"/>
                <a:gd name="connsiteX1" fmla="*/ 3264 w 263971"/>
                <a:gd name="connsiteY1" fmla="*/ 777150 h 798351"/>
                <a:gd name="connsiteX2" fmla="*/ 229893 w 263971"/>
                <a:gd name="connsiteY2" fmla="*/ 246632 h 798351"/>
                <a:gd name="connsiteX3" fmla="*/ 229893 w 263971"/>
                <a:gd name="connsiteY3" fmla="*/ 3264 h 798351"/>
                <a:gd name="connsiteX4" fmla="*/ 262085 w 263971"/>
                <a:gd name="connsiteY4" fmla="*/ 3264 h 798351"/>
                <a:gd name="connsiteX5" fmla="*/ 262085 w 263971"/>
                <a:gd name="connsiteY5" fmla="*/ 246632 h 798351"/>
                <a:gd name="connsiteX6" fmla="*/ 25798 w 263971"/>
                <a:gd name="connsiteY6" fmla="*/ 800328 h 79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971" h="798351">
                  <a:moveTo>
                    <a:pt x="25798" y="800328"/>
                  </a:moveTo>
                  <a:lnTo>
                    <a:pt x="3264" y="777150"/>
                  </a:lnTo>
                  <a:cubicBezTo>
                    <a:pt x="149414" y="637438"/>
                    <a:pt x="229893" y="448796"/>
                    <a:pt x="229893" y="246632"/>
                  </a:cubicBezTo>
                  <a:lnTo>
                    <a:pt x="229893" y="3264"/>
                  </a:lnTo>
                  <a:lnTo>
                    <a:pt x="262085" y="3264"/>
                  </a:lnTo>
                  <a:lnTo>
                    <a:pt x="262085" y="246632"/>
                  </a:lnTo>
                  <a:cubicBezTo>
                    <a:pt x="262085" y="457165"/>
                    <a:pt x="177742" y="654178"/>
                    <a:pt x="25798" y="800328"/>
                  </a:cubicBez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23" name="Freeform: Shape 122" title="Timeline Right Line Items">
              <a:extLst>
                <a:ext uri="{FF2B5EF4-FFF2-40B4-BE49-F238E27FC236}">
                  <a16:creationId xmlns:a16="http://schemas.microsoft.com/office/drawing/2014/main" id="{C0CDD0C1-2A4B-4230-9ED3-0E4A7A39F675}"/>
                </a:ext>
              </a:extLst>
            </p:cNvPr>
            <p:cNvSpPr/>
            <p:nvPr/>
          </p:nvSpPr>
          <p:spPr>
            <a:xfrm>
              <a:off x="8163942" y="5449944"/>
              <a:ext cx="1068761" cy="244656"/>
            </a:xfrm>
            <a:custGeom>
              <a:avLst/>
              <a:gdLst>
                <a:gd name="connsiteX0" fmla="*/ 537001 w 1068760"/>
                <a:gd name="connsiteY0" fmla="*/ 242125 h 244656"/>
                <a:gd name="connsiteX1" fmla="*/ 3264 w 1068760"/>
                <a:gd name="connsiteY1" fmla="*/ 26442 h 244656"/>
                <a:gd name="connsiteX2" fmla="*/ 25798 w 1068760"/>
                <a:gd name="connsiteY2" fmla="*/ 3264 h 244656"/>
                <a:gd name="connsiteX3" fmla="*/ 537001 w 1068760"/>
                <a:gd name="connsiteY3" fmla="*/ 209934 h 244656"/>
                <a:gd name="connsiteX4" fmla="*/ 1046271 w 1068760"/>
                <a:gd name="connsiteY4" fmla="*/ 5195 h 244656"/>
                <a:gd name="connsiteX5" fmla="*/ 1068805 w 1068760"/>
                <a:gd name="connsiteY5" fmla="*/ 28373 h 244656"/>
                <a:gd name="connsiteX6" fmla="*/ 537001 w 1068760"/>
                <a:gd name="connsiteY6" fmla="*/ 242125 h 2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760" h="244656">
                  <a:moveTo>
                    <a:pt x="537001" y="242125"/>
                  </a:moveTo>
                  <a:cubicBezTo>
                    <a:pt x="336769" y="242125"/>
                    <a:pt x="147482" y="165509"/>
                    <a:pt x="3264" y="26442"/>
                  </a:cubicBezTo>
                  <a:lnTo>
                    <a:pt x="25798" y="3264"/>
                  </a:lnTo>
                  <a:cubicBezTo>
                    <a:pt x="163578" y="136537"/>
                    <a:pt x="345139" y="209934"/>
                    <a:pt x="537001" y="209934"/>
                  </a:cubicBezTo>
                  <a:cubicBezTo>
                    <a:pt x="727575" y="209934"/>
                    <a:pt x="908492" y="137181"/>
                    <a:pt x="1046271" y="5195"/>
                  </a:cubicBezTo>
                  <a:lnTo>
                    <a:pt x="1068805" y="28373"/>
                  </a:lnTo>
                  <a:cubicBezTo>
                    <a:pt x="924588" y="166153"/>
                    <a:pt x="735945" y="242125"/>
                    <a:pt x="537001" y="242125"/>
                  </a:cubicBez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24" name="Freeform: Shape 123" title="Timeline Right Line Items">
              <a:extLst>
                <a:ext uri="{FF2B5EF4-FFF2-40B4-BE49-F238E27FC236}">
                  <a16:creationId xmlns:a16="http://schemas.microsoft.com/office/drawing/2014/main" id="{44653F96-4B42-448A-8926-DD243EDC43AB}"/>
                </a:ext>
              </a:extLst>
            </p:cNvPr>
            <p:cNvSpPr/>
            <p:nvPr/>
          </p:nvSpPr>
          <p:spPr>
            <a:xfrm>
              <a:off x="7929588" y="4677989"/>
              <a:ext cx="257533" cy="798351"/>
            </a:xfrm>
            <a:custGeom>
              <a:avLst/>
              <a:gdLst>
                <a:gd name="connsiteX0" fmla="*/ 237618 w 257532"/>
                <a:gd name="connsiteY0" fmla="*/ 798396 h 798351"/>
                <a:gd name="connsiteX1" fmla="*/ 3264 w 257532"/>
                <a:gd name="connsiteY1" fmla="*/ 246632 h 798351"/>
                <a:gd name="connsiteX2" fmla="*/ 3264 w 257532"/>
                <a:gd name="connsiteY2" fmla="*/ 3264 h 798351"/>
                <a:gd name="connsiteX3" fmla="*/ 35456 w 257532"/>
                <a:gd name="connsiteY3" fmla="*/ 3264 h 798351"/>
                <a:gd name="connsiteX4" fmla="*/ 35456 w 257532"/>
                <a:gd name="connsiteY4" fmla="*/ 246632 h 798351"/>
                <a:gd name="connsiteX5" fmla="*/ 259509 w 257532"/>
                <a:gd name="connsiteY5" fmla="*/ 775218 h 798351"/>
                <a:gd name="connsiteX6" fmla="*/ 237618 w 257532"/>
                <a:gd name="connsiteY6" fmla="*/ 798396 h 79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532" h="798351">
                  <a:moveTo>
                    <a:pt x="237618" y="798396"/>
                  </a:moveTo>
                  <a:cubicBezTo>
                    <a:pt x="86962" y="652246"/>
                    <a:pt x="3264" y="456522"/>
                    <a:pt x="3264" y="246632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47508"/>
                    <a:pt x="115291" y="635507"/>
                    <a:pt x="259509" y="775218"/>
                  </a:cubicBezTo>
                  <a:lnTo>
                    <a:pt x="237618" y="798396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26" name="Freeform: Shape 125" title="Timeline Right Line Items">
              <a:extLst>
                <a:ext uri="{FF2B5EF4-FFF2-40B4-BE49-F238E27FC236}">
                  <a16:creationId xmlns:a16="http://schemas.microsoft.com/office/drawing/2014/main" id="{D2F6BA74-4D75-49BD-A69B-17F82388FC78}"/>
                </a:ext>
              </a:extLst>
            </p:cNvPr>
            <p:cNvSpPr/>
            <p:nvPr/>
          </p:nvSpPr>
          <p:spPr>
            <a:xfrm>
              <a:off x="7929588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27" name="Freeform: Shape 126" title="Timeline Right Line Items">
              <a:extLst>
                <a:ext uri="{FF2B5EF4-FFF2-40B4-BE49-F238E27FC236}">
                  <a16:creationId xmlns:a16="http://schemas.microsoft.com/office/drawing/2014/main" id="{4FCF6BB0-E79B-40FA-8B3F-49DF1820AB06}"/>
                </a:ext>
              </a:extLst>
            </p:cNvPr>
            <p:cNvSpPr/>
            <p:nvPr/>
          </p:nvSpPr>
          <p:spPr>
            <a:xfrm>
              <a:off x="7929588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28" name="Freeform: Shape 127" title="Timeline Right Line Items">
              <a:extLst>
                <a:ext uri="{FF2B5EF4-FFF2-40B4-BE49-F238E27FC236}">
                  <a16:creationId xmlns:a16="http://schemas.microsoft.com/office/drawing/2014/main" id="{5C37007F-8A0B-43CF-95AF-8FF690D042BC}"/>
                </a:ext>
              </a:extLst>
            </p:cNvPr>
            <p:cNvSpPr/>
            <p:nvPr/>
          </p:nvSpPr>
          <p:spPr>
            <a:xfrm>
              <a:off x="7929588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29" name="Freeform: Shape 128" title="Timeline Right Line Items">
              <a:extLst>
                <a:ext uri="{FF2B5EF4-FFF2-40B4-BE49-F238E27FC236}">
                  <a16:creationId xmlns:a16="http://schemas.microsoft.com/office/drawing/2014/main" id="{42281BE5-6DD5-41DF-8233-6412BE7D86E7}"/>
                </a:ext>
              </a:extLst>
            </p:cNvPr>
            <p:cNvSpPr/>
            <p:nvPr/>
          </p:nvSpPr>
          <p:spPr>
            <a:xfrm>
              <a:off x="7757685" y="1463337"/>
              <a:ext cx="206026" cy="618078"/>
            </a:xfrm>
            <a:custGeom>
              <a:avLst/>
              <a:gdLst>
                <a:gd name="connsiteX0" fmla="*/ 207359 w 206026"/>
                <a:gd name="connsiteY0" fmla="*/ 619411 h 618078"/>
                <a:gd name="connsiteX1" fmla="*/ 175167 w 206026"/>
                <a:gd name="connsiteY1" fmla="*/ 619411 h 618078"/>
                <a:gd name="connsiteX2" fmla="*/ 175167 w 206026"/>
                <a:gd name="connsiteY2" fmla="*/ 420467 h 618078"/>
                <a:gd name="connsiteX3" fmla="*/ 3264 w 206026"/>
                <a:gd name="connsiteY3" fmla="*/ 27086 h 618078"/>
                <a:gd name="connsiteX4" fmla="*/ 25154 w 206026"/>
                <a:gd name="connsiteY4" fmla="*/ 3264 h 618078"/>
                <a:gd name="connsiteX5" fmla="*/ 207359 w 206026"/>
                <a:gd name="connsiteY5" fmla="*/ 419823 h 618078"/>
                <a:gd name="connsiteX6" fmla="*/ 207359 w 206026"/>
                <a:gd name="connsiteY6" fmla="*/ 619411 h 61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26" h="618078">
                  <a:moveTo>
                    <a:pt x="207359" y="619411"/>
                  </a:moveTo>
                  <a:lnTo>
                    <a:pt x="175167" y="619411"/>
                  </a:lnTo>
                  <a:lnTo>
                    <a:pt x="175167" y="420467"/>
                  </a:lnTo>
                  <a:cubicBezTo>
                    <a:pt x="175167" y="271742"/>
                    <a:pt x="112715" y="128167"/>
                    <a:pt x="3264" y="27086"/>
                  </a:cubicBezTo>
                  <a:lnTo>
                    <a:pt x="25154" y="3264"/>
                  </a:lnTo>
                  <a:cubicBezTo>
                    <a:pt x="141044" y="110140"/>
                    <a:pt x="207359" y="262084"/>
                    <a:pt x="207359" y="419823"/>
                  </a:cubicBezTo>
                  <a:lnTo>
                    <a:pt x="207359" y="619411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31" name="Freeform: Shape 130" title="Timeline Right Line Items">
              <a:extLst>
                <a:ext uri="{FF2B5EF4-FFF2-40B4-BE49-F238E27FC236}">
                  <a16:creationId xmlns:a16="http://schemas.microsoft.com/office/drawing/2014/main" id="{505A1189-47AB-40D7-A1D8-F1344377A3B0}"/>
                </a:ext>
              </a:extLst>
            </p:cNvPr>
            <p:cNvSpPr/>
            <p:nvPr/>
          </p:nvSpPr>
          <p:spPr>
            <a:xfrm>
              <a:off x="6826061" y="1465913"/>
              <a:ext cx="206026" cy="618078"/>
            </a:xfrm>
            <a:custGeom>
              <a:avLst/>
              <a:gdLst>
                <a:gd name="connsiteX0" fmla="*/ 35456 w 206026"/>
                <a:gd name="connsiteY0" fmla="*/ 616836 h 618078"/>
                <a:gd name="connsiteX1" fmla="*/ 3264 w 206026"/>
                <a:gd name="connsiteY1" fmla="*/ 616836 h 618078"/>
                <a:gd name="connsiteX2" fmla="*/ 3264 w 206026"/>
                <a:gd name="connsiteY2" fmla="*/ 417892 h 618078"/>
                <a:gd name="connsiteX3" fmla="*/ 182893 w 206026"/>
                <a:gd name="connsiteY3" fmla="*/ 3264 h 618078"/>
                <a:gd name="connsiteX4" fmla="*/ 204783 w 206026"/>
                <a:gd name="connsiteY4" fmla="*/ 27086 h 618078"/>
                <a:gd name="connsiteX5" fmla="*/ 35456 w 206026"/>
                <a:gd name="connsiteY5" fmla="*/ 417892 h 618078"/>
                <a:gd name="connsiteX6" fmla="*/ 35456 w 206026"/>
                <a:gd name="connsiteY6" fmla="*/ 616836 h 61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26" h="618078">
                  <a:moveTo>
                    <a:pt x="35456" y="616836"/>
                  </a:moveTo>
                  <a:lnTo>
                    <a:pt x="3264" y="616836"/>
                  </a:lnTo>
                  <a:lnTo>
                    <a:pt x="3264" y="417892"/>
                  </a:lnTo>
                  <a:cubicBezTo>
                    <a:pt x="3264" y="261440"/>
                    <a:pt x="68934" y="110140"/>
                    <a:pt x="182893" y="3264"/>
                  </a:cubicBezTo>
                  <a:lnTo>
                    <a:pt x="204783" y="27086"/>
                  </a:lnTo>
                  <a:cubicBezTo>
                    <a:pt x="97263" y="128167"/>
                    <a:pt x="35456" y="270454"/>
                    <a:pt x="35456" y="417892"/>
                  </a:cubicBezTo>
                  <a:lnTo>
                    <a:pt x="35456" y="616836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32" name="Freeform: Shape 131" title="Timeline Right Line Items">
              <a:extLst>
                <a:ext uri="{FF2B5EF4-FFF2-40B4-BE49-F238E27FC236}">
                  <a16:creationId xmlns:a16="http://schemas.microsoft.com/office/drawing/2014/main" id="{185CE171-3948-4238-AE19-711744192B81}"/>
                </a:ext>
              </a:extLst>
            </p:cNvPr>
            <p:cNvSpPr/>
            <p:nvPr/>
          </p:nvSpPr>
          <p:spPr>
            <a:xfrm>
              <a:off x="6826060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33" name="Freeform: Shape 132" title="Timeline Right Line Items">
              <a:extLst>
                <a:ext uri="{FF2B5EF4-FFF2-40B4-BE49-F238E27FC236}">
                  <a16:creationId xmlns:a16="http://schemas.microsoft.com/office/drawing/2014/main" id="{CBD2CC21-C59E-46A1-BF0B-322E13182675}"/>
                </a:ext>
              </a:extLst>
            </p:cNvPr>
            <p:cNvSpPr/>
            <p:nvPr/>
          </p:nvSpPr>
          <p:spPr>
            <a:xfrm>
              <a:off x="6826060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34" name="Freeform: Shape 133" title="Timeline Right Line Items">
              <a:extLst>
                <a:ext uri="{FF2B5EF4-FFF2-40B4-BE49-F238E27FC236}">
                  <a16:creationId xmlns:a16="http://schemas.microsoft.com/office/drawing/2014/main" id="{FB12A853-6E11-448C-B2C1-3465DF3FEE42}"/>
                </a:ext>
              </a:extLst>
            </p:cNvPr>
            <p:cNvSpPr/>
            <p:nvPr/>
          </p:nvSpPr>
          <p:spPr>
            <a:xfrm>
              <a:off x="6826060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36" name="Freeform: Shape 135" title="Timeline Right Line Items">
              <a:extLst>
                <a:ext uri="{FF2B5EF4-FFF2-40B4-BE49-F238E27FC236}">
                  <a16:creationId xmlns:a16="http://schemas.microsoft.com/office/drawing/2014/main" id="{033CB049-3CFD-4AC9-9C14-6DF43A54DBC6}"/>
                </a:ext>
              </a:extLst>
            </p:cNvPr>
            <p:cNvSpPr/>
            <p:nvPr/>
          </p:nvSpPr>
          <p:spPr>
            <a:xfrm>
              <a:off x="6585267" y="4677989"/>
              <a:ext cx="276848" cy="817666"/>
            </a:xfrm>
            <a:custGeom>
              <a:avLst/>
              <a:gdLst>
                <a:gd name="connsiteX0" fmla="*/ 25154 w 276847"/>
                <a:gd name="connsiteY0" fmla="*/ 814492 h 817666"/>
                <a:gd name="connsiteX1" fmla="*/ 3264 w 276847"/>
                <a:gd name="connsiteY1" fmla="*/ 790670 h 817666"/>
                <a:gd name="connsiteX2" fmla="*/ 244057 w 276847"/>
                <a:gd name="connsiteY2" fmla="*/ 246632 h 817666"/>
                <a:gd name="connsiteX3" fmla="*/ 244057 w 276847"/>
                <a:gd name="connsiteY3" fmla="*/ 3264 h 817666"/>
                <a:gd name="connsiteX4" fmla="*/ 276249 w 276847"/>
                <a:gd name="connsiteY4" fmla="*/ 3264 h 817666"/>
                <a:gd name="connsiteX5" fmla="*/ 276249 w 276847"/>
                <a:gd name="connsiteY5" fmla="*/ 246632 h 817666"/>
                <a:gd name="connsiteX6" fmla="*/ 25154 w 276847"/>
                <a:gd name="connsiteY6" fmla="*/ 814492 h 8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847" h="817666">
                  <a:moveTo>
                    <a:pt x="25154" y="814492"/>
                  </a:moveTo>
                  <a:lnTo>
                    <a:pt x="3264" y="790670"/>
                  </a:lnTo>
                  <a:cubicBezTo>
                    <a:pt x="156496" y="651603"/>
                    <a:pt x="244057" y="453302"/>
                    <a:pt x="244057" y="246632"/>
                  </a:cubicBezTo>
                  <a:lnTo>
                    <a:pt x="244057" y="3264"/>
                  </a:lnTo>
                  <a:lnTo>
                    <a:pt x="276249" y="3264"/>
                  </a:lnTo>
                  <a:lnTo>
                    <a:pt x="276249" y="246632"/>
                  </a:lnTo>
                  <a:cubicBezTo>
                    <a:pt x="276249" y="462316"/>
                    <a:pt x="184825" y="668986"/>
                    <a:pt x="25154" y="814492"/>
                  </a:cubicBez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37" name="Freeform: Shape 136" title="Timeline Right Line Items">
              <a:extLst>
                <a:ext uri="{FF2B5EF4-FFF2-40B4-BE49-F238E27FC236}">
                  <a16:creationId xmlns:a16="http://schemas.microsoft.com/office/drawing/2014/main" id="{18DF8FC1-819E-49D5-879B-8E541F0BEF2A}"/>
                </a:ext>
              </a:extLst>
            </p:cNvPr>
            <p:cNvSpPr/>
            <p:nvPr/>
          </p:nvSpPr>
          <p:spPr>
            <a:xfrm>
              <a:off x="5572520" y="5463464"/>
              <a:ext cx="1036569" cy="231779"/>
            </a:xfrm>
            <a:custGeom>
              <a:avLst/>
              <a:gdLst>
                <a:gd name="connsiteX0" fmla="*/ 521548 w 1036569"/>
                <a:gd name="connsiteY0" fmla="*/ 228605 h 231779"/>
                <a:gd name="connsiteX1" fmla="*/ 3264 w 1036569"/>
                <a:gd name="connsiteY1" fmla="*/ 27086 h 231779"/>
                <a:gd name="connsiteX2" fmla="*/ 25154 w 1036569"/>
                <a:gd name="connsiteY2" fmla="*/ 3264 h 231779"/>
                <a:gd name="connsiteX3" fmla="*/ 521548 w 1036569"/>
                <a:gd name="connsiteY3" fmla="*/ 196413 h 231779"/>
                <a:gd name="connsiteX4" fmla="*/ 1016011 w 1036569"/>
                <a:gd name="connsiteY4" fmla="*/ 5195 h 231779"/>
                <a:gd name="connsiteX5" fmla="*/ 1037902 w 1036569"/>
                <a:gd name="connsiteY5" fmla="*/ 29017 h 231779"/>
                <a:gd name="connsiteX6" fmla="*/ 521548 w 1036569"/>
                <a:gd name="connsiteY6" fmla="*/ 228605 h 2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569" h="231779">
                  <a:moveTo>
                    <a:pt x="521548" y="228605"/>
                  </a:moveTo>
                  <a:cubicBezTo>
                    <a:pt x="329043" y="228605"/>
                    <a:pt x="144907" y="157140"/>
                    <a:pt x="3264" y="27086"/>
                  </a:cubicBezTo>
                  <a:lnTo>
                    <a:pt x="25154" y="3264"/>
                  </a:lnTo>
                  <a:cubicBezTo>
                    <a:pt x="161003" y="127523"/>
                    <a:pt x="337412" y="196413"/>
                    <a:pt x="521548" y="196413"/>
                  </a:cubicBezTo>
                  <a:cubicBezTo>
                    <a:pt x="705041" y="196413"/>
                    <a:pt x="880807" y="128811"/>
                    <a:pt x="1016011" y="5195"/>
                  </a:cubicBezTo>
                  <a:lnTo>
                    <a:pt x="1037902" y="29017"/>
                  </a:lnTo>
                  <a:cubicBezTo>
                    <a:pt x="896259" y="157784"/>
                    <a:pt x="713410" y="228605"/>
                    <a:pt x="521548" y="228605"/>
                  </a:cubicBez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38" name="Freeform: Shape 137" title="Timeline Right Line Items">
              <a:extLst>
                <a:ext uri="{FF2B5EF4-FFF2-40B4-BE49-F238E27FC236}">
                  <a16:creationId xmlns:a16="http://schemas.microsoft.com/office/drawing/2014/main" id="{12668320-0608-4434-AD8E-EF89F2B77534}"/>
                </a:ext>
              </a:extLst>
            </p:cNvPr>
            <p:cNvSpPr/>
            <p:nvPr/>
          </p:nvSpPr>
          <p:spPr>
            <a:xfrm>
              <a:off x="5323357" y="4677989"/>
              <a:ext cx="276848" cy="811228"/>
            </a:xfrm>
            <a:custGeom>
              <a:avLst/>
              <a:gdLst>
                <a:gd name="connsiteX0" fmla="*/ 252427 w 276847"/>
                <a:gd name="connsiteY0" fmla="*/ 812561 h 811227"/>
                <a:gd name="connsiteX1" fmla="*/ 3264 w 276847"/>
                <a:gd name="connsiteY1" fmla="*/ 246632 h 811227"/>
                <a:gd name="connsiteX2" fmla="*/ 3264 w 276847"/>
                <a:gd name="connsiteY2" fmla="*/ 3264 h 811227"/>
                <a:gd name="connsiteX3" fmla="*/ 35456 w 276847"/>
                <a:gd name="connsiteY3" fmla="*/ 3264 h 811227"/>
                <a:gd name="connsiteX4" fmla="*/ 35456 w 276847"/>
                <a:gd name="connsiteY4" fmla="*/ 246632 h 811227"/>
                <a:gd name="connsiteX5" fmla="*/ 274317 w 276847"/>
                <a:gd name="connsiteY5" fmla="*/ 788739 h 811227"/>
                <a:gd name="connsiteX6" fmla="*/ 252427 w 276847"/>
                <a:gd name="connsiteY6" fmla="*/ 812561 h 8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847" h="811227">
                  <a:moveTo>
                    <a:pt x="252427" y="812561"/>
                  </a:moveTo>
                  <a:cubicBezTo>
                    <a:pt x="94044" y="667698"/>
                    <a:pt x="3264" y="461028"/>
                    <a:pt x="3264" y="246632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52015"/>
                    <a:pt x="122373" y="650315"/>
                    <a:pt x="274317" y="788739"/>
                  </a:cubicBezTo>
                  <a:lnTo>
                    <a:pt x="252427" y="812561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39" name="Freeform: Shape 138" title="Timeline Right Line Items">
              <a:extLst>
                <a:ext uri="{FF2B5EF4-FFF2-40B4-BE49-F238E27FC236}">
                  <a16:creationId xmlns:a16="http://schemas.microsoft.com/office/drawing/2014/main" id="{AE6E6BFF-03CC-4C64-AEE2-8A3AF6EA13CA}"/>
                </a:ext>
              </a:extLst>
            </p:cNvPr>
            <p:cNvSpPr/>
            <p:nvPr/>
          </p:nvSpPr>
          <p:spPr>
            <a:xfrm>
              <a:off x="5323357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41" name="Freeform: Shape 140" title="Timeline Right Line Items">
              <a:extLst>
                <a:ext uri="{FF2B5EF4-FFF2-40B4-BE49-F238E27FC236}">
                  <a16:creationId xmlns:a16="http://schemas.microsoft.com/office/drawing/2014/main" id="{4CDFCB1B-6402-4FB0-9461-BD2AE6ED62F1}"/>
                </a:ext>
              </a:extLst>
            </p:cNvPr>
            <p:cNvSpPr/>
            <p:nvPr/>
          </p:nvSpPr>
          <p:spPr>
            <a:xfrm>
              <a:off x="5323357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42" name="Freeform: Shape 141" title="Timeline Right Line Items">
              <a:extLst>
                <a:ext uri="{FF2B5EF4-FFF2-40B4-BE49-F238E27FC236}">
                  <a16:creationId xmlns:a16="http://schemas.microsoft.com/office/drawing/2014/main" id="{33A273F8-C08C-41AC-B6A0-4A06D3E4F246}"/>
                </a:ext>
              </a:extLst>
            </p:cNvPr>
            <p:cNvSpPr/>
            <p:nvPr/>
          </p:nvSpPr>
          <p:spPr>
            <a:xfrm>
              <a:off x="5323357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43" name="Freeform: Shape 142" title="Timeline Right Line Items">
              <a:extLst>
                <a:ext uri="{FF2B5EF4-FFF2-40B4-BE49-F238E27FC236}">
                  <a16:creationId xmlns:a16="http://schemas.microsoft.com/office/drawing/2014/main" id="{63228885-8482-43DE-BCE9-A532BCA610E9}"/>
                </a:ext>
              </a:extLst>
            </p:cNvPr>
            <p:cNvSpPr/>
            <p:nvPr/>
          </p:nvSpPr>
          <p:spPr>
            <a:xfrm>
              <a:off x="5165618" y="1478146"/>
              <a:ext cx="193150" cy="605202"/>
            </a:xfrm>
            <a:custGeom>
              <a:avLst/>
              <a:gdLst>
                <a:gd name="connsiteX0" fmla="*/ 193194 w 193149"/>
                <a:gd name="connsiteY0" fmla="*/ 604603 h 605201"/>
                <a:gd name="connsiteX1" fmla="*/ 161003 w 193149"/>
                <a:gd name="connsiteY1" fmla="*/ 604603 h 605201"/>
                <a:gd name="connsiteX2" fmla="*/ 161003 w 193149"/>
                <a:gd name="connsiteY2" fmla="*/ 405659 h 605201"/>
                <a:gd name="connsiteX3" fmla="*/ 3264 w 193149"/>
                <a:gd name="connsiteY3" fmla="*/ 25798 h 605201"/>
                <a:gd name="connsiteX4" fmla="*/ 25798 w 193149"/>
                <a:gd name="connsiteY4" fmla="*/ 3264 h 605201"/>
                <a:gd name="connsiteX5" fmla="*/ 193194 w 193149"/>
                <a:gd name="connsiteY5" fmla="*/ 405659 h 605201"/>
                <a:gd name="connsiteX6" fmla="*/ 193194 w 193149"/>
                <a:gd name="connsiteY6" fmla="*/ 604603 h 6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9" h="605201">
                  <a:moveTo>
                    <a:pt x="193194" y="604603"/>
                  </a:moveTo>
                  <a:lnTo>
                    <a:pt x="161003" y="604603"/>
                  </a:lnTo>
                  <a:lnTo>
                    <a:pt x="161003" y="405659"/>
                  </a:lnTo>
                  <a:cubicBezTo>
                    <a:pt x="161003" y="262084"/>
                    <a:pt x="104989" y="127523"/>
                    <a:pt x="3264" y="25798"/>
                  </a:cubicBezTo>
                  <a:lnTo>
                    <a:pt x="25798" y="3264"/>
                  </a:lnTo>
                  <a:cubicBezTo>
                    <a:pt x="133962" y="110784"/>
                    <a:pt x="193194" y="253714"/>
                    <a:pt x="193194" y="405659"/>
                  </a:cubicBezTo>
                  <a:lnTo>
                    <a:pt x="193194" y="604603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44" name="Freeform: Shape 143" title="Timeline Right Line Items">
              <a:extLst>
                <a:ext uri="{FF2B5EF4-FFF2-40B4-BE49-F238E27FC236}">
                  <a16:creationId xmlns:a16="http://schemas.microsoft.com/office/drawing/2014/main" id="{9118502D-3585-46B1-9166-5A69E74C7279}"/>
                </a:ext>
              </a:extLst>
            </p:cNvPr>
            <p:cNvSpPr/>
            <p:nvPr/>
          </p:nvSpPr>
          <p:spPr>
            <a:xfrm>
              <a:off x="4385938" y="1312681"/>
              <a:ext cx="804790" cy="193150"/>
            </a:xfrm>
            <a:custGeom>
              <a:avLst/>
              <a:gdLst>
                <a:gd name="connsiteX0" fmla="*/ 25798 w 804789"/>
                <a:gd name="connsiteY0" fmla="*/ 192550 h 193149"/>
                <a:gd name="connsiteX1" fmla="*/ 3264 w 804789"/>
                <a:gd name="connsiteY1" fmla="*/ 170016 h 193149"/>
                <a:gd name="connsiteX2" fmla="*/ 405015 w 804789"/>
                <a:gd name="connsiteY2" fmla="*/ 3264 h 193149"/>
                <a:gd name="connsiteX3" fmla="*/ 805478 w 804789"/>
                <a:gd name="connsiteY3" fmla="*/ 168729 h 193149"/>
                <a:gd name="connsiteX4" fmla="*/ 782944 w 804789"/>
                <a:gd name="connsiteY4" fmla="*/ 191263 h 193149"/>
                <a:gd name="connsiteX5" fmla="*/ 405015 w 804789"/>
                <a:gd name="connsiteY5" fmla="*/ 35456 h 193149"/>
                <a:gd name="connsiteX6" fmla="*/ 25798 w 804789"/>
                <a:gd name="connsiteY6" fmla="*/ 192550 h 19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789" h="193149">
                  <a:moveTo>
                    <a:pt x="25798" y="192550"/>
                  </a:moveTo>
                  <a:lnTo>
                    <a:pt x="3264" y="170016"/>
                  </a:lnTo>
                  <a:cubicBezTo>
                    <a:pt x="110784" y="62496"/>
                    <a:pt x="253071" y="3264"/>
                    <a:pt x="405015" y="3264"/>
                  </a:cubicBezTo>
                  <a:cubicBezTo>
                    <a:pt x="556315" y="3264"/>
                    <a:pt x="698602" y="61853"/>
                    <a:pt x="805478" y="168729"/>
                  </a:cubicBezTo>
                  <a:lnTo>
                    <a:pt x="782944" y="191263"/>
                  </a:lnTo>
                  <a:cubicBezTo>
                    <a:pt x="681863" y="90825"/>
                    <a:pt x="547946" y="35456"/>
                    <a:pt x="405015" y="35456"/>
                  </a:cubicBezTo>
                  <a:cubicBezTo>
                    <a:pt x="262084" y="35456"/>
                    <a:pt x="126880" y="90825"/>
                    <a:pt x="25798" y="192550"/>
                  </a:cubicBez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46" name="Freeform: Shape 145" title="Timeline Right Line Items">
              <a:extLst>
                <a:ext uri="{FF2B5EF4-FFF2-40B4-BE49-F238E27FC236}">
                  <a16:creationId xmlns:a16="http://schemas.microsoft.com/office/drawing/2014/main" id="{5BF2FF0B-14D1-46F0-86E3-550F200EEA97}"/>
                </a:ext>
              </a:extLst>
            </p:cNvPr>
            <p:cNvSpPr/>
            <p:nvPr/>
          </p:nvSpPr>
          <p:spPr>
            <a:xfrm>
              <a:off x="4219830" y="2079484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47" name="Freeform: Shape 146" title="Timeline Right Line Items">
              <a:extLst>
                <a:ext uri="{FF2B5EF4-FFF2-40B4-BE49-F238E27FC236}">
                  <a16:creationId xmlns:a16="http://schemas.microsoft.com/office/drawing/2014/main" id="{3B21AD23-73AC-4ADF-A93C-51497A2D4AE8}"/>
                </a:ext>
              </a:extLst>
            </p:cNvPr>
            <p:cNvSpPr/>
            <p:nvPr/>
          </p:nvSpPr>
          <p:spPr>
            <a:xfrm>
              <a:off x="4219830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3534"/>
                  </a:lnTo>
                  <a:lnTo>
                    <a:pt x="3264" y="653534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48" name="Freeform: Shape 147" title="Timeline Right Line Items">
              <a:extLst>
                <a:ext uri="{FF2B5EF4-FFF2-40B4-BE49-F238E27FC236}">
                  <a16:creationId xmlns:a16="http://schemas.microsoft.com/office/drawing/2014/main" id="{8D2613F1-5465-4044-94F5-060353232EEF}"/>
                </a:ext>
              </a:extLst>
            </p:cNvPr>
            <p:cNvSpPr/>
            <p:nvPr/>
          </p:nvSpPr>
          <p:spPr>
            <a:xfrm>
              <a:off x="4219830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49" name="Freeform: Shape 148" title="Timeline Right Line Items">
              <a:extLst>
                <a:ext uri="{FF2B5EF4-FFF2-40B4-BE49-F238E27FC236}">
                  <a16:creationId xmlns:a16="http://schemas.microsoft.com/office/drawing/2014/main" id="{C5F23A71-09DA-4EF1-A4A4-4539E1ED2181}"/>
                </a:ext>
              </a:extLst>
            </p:cNvPr>
            <p:cNvSpPr/>
            <p:nvPr/>
          </p:nvSpPr>
          <p:spPr>
            <a:xfrm>
              <a:off x="4219830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51" name="Freeform: Shape 150" title="Timeline Right Line Items">
              <a:extLst>
                <a:ext uri="{FF2B5EF4-FFF2-40B4-BE49-F238E27FC236}">
                  <a16:creationId xmlns:a16="http://schemas.microsoft.com/office/drawing/2014/main" id="{C139A653-733A-43B0-A4C3-44197E0C520D}"/>
                </a:ext>
              </a:extLst>
            </p:cNvPr>
            <p:cNvSpPr/>
            <p:nvPr/>
          </p:nvSpPr>
          <p:spPr>
            <a:xfrm>
              <a:off x="2966289" y="5463464"/>
              <a:ext cx="1036569" cy="231779"/>
            </a:xfrm>
            <a:custGeom>
              <a:avLst/>
              <a:gdLst>
                <a:gd name="connsiteX0" fmla="*/ 521548 w 1036569"/>
                <a:gd name="connsiteY0" fmla="*/ 228605 h 231779"/>
                <a:gd name="connsiteX1" fmla="*/ 3264 w 1036569"/>
                <a:gd name="connsiteY1" fmla="*/ 27086 h 231779"/>
                <a:gd name="connsiteX2" fmla="*/ 25154 w 1036569"/>
                <a:gd name="connsiteY2" fmla="*/ 3264 h 231779"/>
                <a:gd name="connsiteX3" fmla="*/ 521548 w 1036569"/>
                <a:gd name="connsiteY3" fmla="*/ 196413 h 231779"/>
                <a:gd name="connsiteX4" fmla="*/ 1017299 w 1036569"/>
                <a:gd name="connsiteY4" fmla="*/ 4552 h 231779"/>
                <a:gd name="connsiteX5" fmla="*/ 1039189 w 1036569"/>
                <a:gd name="connsiteY5" fmla="*/ 28374 h 231779"/>
                <a:gd name="connsiteX6" fmla="*/ 521548 w 1036569"/>
                <a:gd name="connsiteY6" fmla="*/ 228605 h 2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569" h="231779">
                  <a:moveTo>
                    <a:pt x="521548" y="228605"/>
                  </a:moveTo>
                  <a:cubicBezTo>
                    <a:pt x="329043" y="228605"/>
                    <a:pt x="144907" y="157140"/>
                    <a:pt x="3264" y="27086"/>
                  </a:cubicBezTo>
                  <a:lnTo>
                    <a:pt x="25154" y="3264"/>
                  </a:lnTo>
                  <a:cubicBezTo>
                    <a:pt x="161003" y="127523"/>
                    <a:pt x="337413" y="196413"/>
                    <a:pt x="521548" y="196413"/>
                  </a:cubicBezTo>
                  <a:cubicBezTo>
                    <a:pt x="705684" y="196413"/>
                    <a:pt x="881450" y="128167"/>
                    <a:pt x="1017299" y="4552"/>
                  </a:cubicBezTo>
                  <a:lnTo>
                    <a:pt x="1039189" y="28374"/>
                  </a:lnTo>
                  <a:cubicBezTo>
                    <a:pt x="896902" y="157140"/>
                    <a:pt x="713410" y="228605"/>
                    <a:pt x="521548" y="228605"/>
                  </a:cubicBez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52" name="Freeform: Shape 151" title="Timeline Right Line Items">
              <a:extLst>
                <a:ext uri="{FF2B5EF4-FFF2-40B4-BE49-F238E27FC236}">
                  <a16:creationId xmlns:a16="http://schemas.microsoft.com/office/drawing/2014/main" id="{E7C436BC-D16F-4870-A59D-93C780C390FB}"/>
                </a:ext>
              </a:extLst>
            </p:cNvPr>
            <p:cNvSpPr/>
            <p:nvPr/>
          </p:nvSpPr>
          <p:spPr>
            <a:xfrm>
              <a:off x="2717126" y="4677989"/>
              <a:ext cx="276848" cy="811228"/>
            </a:xfrm>
            <a:custGeom>
              <a:avLst/>
              <a:gdLst>
                <a:gd name="connsiteX0" fmla="*/ 252427 w 276847"/>
                <a:gd name="connsiteY0" fmla="*/ 812561 h 811227"/>
                <a:gd name="connsiteX1" fmla="*/ 3264 w 276847"/>
                <a:gd name="connsiteY1" fmla="*/ 246632 h 811227"/>
                <a:gd name="connsiteX2" fmla="*/ 3264 w 276847"/>
                <a:gd name="connsiteY2" fmla="*/ 3264 h 811227"/>
                <a:gd name="connsiteX3" fmla="*/ 35456 w 276847"/>
                <a:gd name="connsiteY3" fmla="*/ 3264 h 811227"/>
                <a:gd name="connsiteX4" fmla="*/ 35456 w 276847"/>
                <a:gd name="connsiteY4" fmla="*/ 246632 h 811227"/>
                <a:gd name="connsiteX5" fmla="*/ 274317 w 276847"/>
                <a:gd name="connsiteY5" fmla="*/ 788739 h 811227"/>
                <a:gd name="connsiteX6" fmla="*/ 252427 w 276847"/>
                <a:gd name="connsiteY6" fmla="*/ 812561 h 8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847" h="811227">
                  <a:moveTo>
                    <a:pt x="252427" y="812561"/>
                  </a:moveTo>
                  <a:cubicBezTo>
                    <a:pt x="94044" y="667698"/>
                    <a:pt x="3264" y="461028"/>
                    <a:pt x="3264" y="246632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52015"/>
                    <a:pt x="122373" y="650315"/>
                    <a:pt x="274317" y="788739"/>
                  </a:cubicBezTo>
                  <a:lnTo>
                    <a:pt x="252427" y="812561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53" name="Freeform: Shape 152" title="Timeline Right Line Items">
              <a:extLst>
                <a:ext uri="{FF2B5EF4-FFF2-40B4-BE49-F238E27FC236}">
                  <a16:creationId xmlns:a16="http://schemas.microsoft.com/office/drawing/2014/main" id="{98D27863-EA93-42CF-9C58-DA2CBC28A70E}"/>
                </a:ext>
              </a:extLst>
            </p:cNvPr>
            <p:cNvSpPr/>
            <p:nvPr/>
          </p:nvSpPr>
          <p:spPr>
            <a:xfrm>
              <a:off x="2717126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54" name="Freeform: Shape 153" title="Timeline Right Line Items">
              <a:extLst>
                <a:ext uri="{FF2B5EF4-FFF2-40B4-BE49-F238E27FC236}">
                  <a16:creationId xmlns:a16="http://schemas.microsoft.com/office/drawing/2014/main" id="{5F0BB9FF-3719-4059-BB8D-660CA84B7B54}"/>
                </a:ext>
              </a:extLst>
            </p:cNvPr>
            <p:cNvSpPr/>
            <p:nvPr/>
          </p:nvSpPr>
          <p:spPr>
            <a:xfrm>
              <a:off x="2717126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55" name="Freeform: Shape 154" title="Timeline Right Line Items">
              <a:extLst>
                <a:ext uri="{FF2B5EF4-FFF2-40B4-BE49-F238E27FC236}">
                  <a16:creationId xmlns:a16="http://schemas.microsoft.com/office/drawing/2014/main" id="{88FC6846-9161-46DD-8924-3647DE0054E4}"/>
                </a:ext>
              </a:extLst>
            </p:cNvPr>
            <p:cNvSpPr/>
            <p:nvPr/>
          </p:nvSpPr>
          <p:spPr>
            <a:xfrm>
              <a:off x="1450530" y="1149612"/>
              <a:ext cx="32192" cy="32192"/>
            </a:xfrm>
            <a:custGeom>
              <a:avLst/>
              <a:gdLst/>
              <a:ahLst/>
              <a:cxnLst/>
              <a:rect l="l" t="t" r="r" b="b"/>
              <a:pathLst>
                <a:path w="32191" h="32191"/>
              </a:pathLst>
            </a:custGeom>
            <a:grpFill/>
            <a:ln w="321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56" name="Freeform: Shape 155" title="Timeline Right Line Items">
              <a:extLst>
                <a:ext uri="{FF2B5EF4-FFF2-40B4-BE49-F238E27FC236}">
                  <a16:creationId xmlns:a16="http://schemas.microsoft.com/office/drawing/2014/main" id="{D52A03E6-0E07-43D4-AC2A-C4398C4211AC}"/>
                </a:ext>
              </a:extLst>
            </p:cNvPr>
            <p:cNvSpPr/>
            <p:nvPr/>
          </p:nvSpPr>
          <p:spPr>
            <a:xfrm>
              <a:off x="1450530" y="1149612"/>
              <a:ext cx="32192" cy="32192"/>
            </a:xfrm>
            <a:custGeom>
              <a:avLst/>
              <a:gdLst/>
              <a:ahLst/>
              <a:cxnLst/>
              <a:rect l="l" t="t" r="r" b="b"/>
              <a:pathLst>
                <a:path w="32191" h="32191"/>
              </a:pathLst>
            </a:custGeom>
            <a:grpFill/>
            <a:ln w="321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145" name="Freeform: Shape 144" title="Timeline Right Line Items">
              <a:extLst>
                <a:ext uri="{FF2B5EF4-FFF2-40B4-BE49-F238E27FC236}">
                  <a16:creationId xmlns:a16="http://schemas.microsoft.com/office/drawing/2014/main" id="{B4227DE8-EFE2-406C-85D2-33B26862791E}"/>
                </a:ext>
              </a:extLst>
            </p:cNvPr>
            <p:cNvSpPr/>
            <p:nvPr/>
          </p:nvSpPr>
          <p:spPr>
            <a:xfrm>
              <a:off x="4219830" y="1479433"/>
              <a:ext cx="193150" cy="605202"/>
            </a:xfrm>
            <a:custGeom>
              <a:avLst/>
              <a:gdLst>
                <a:gd name="connsiteX0" fmla="*/ 35456 w 193149"/>
                <a:gd name="connsiteY0" fmla="*/ 603315 h 605201"/>
                <a:gd name="connsiteX1" fmla="*/ 3264 w 193149"/>
                <a:gd name="connsiteY1" fmla="*/ 603315 h 605201"/>
                <a:gd name="connsiteX2" fmla="*/ 3264 w 193149"/>
                <a:gd name="connsiteY2" fmla="*/ 404371 h 605201"/>
                <a:gd name="connsiteX3" fmla="*/ 169372 w 193149"/>
                <a:gd name="connsiteY3" fmla="*/ 3264 h 605201"/>
                <a:gd name="connsiteX4" fmla="*/ 191907 w 193149"/>
                <a:gd name="connsiteY4" fmla="*/ 25798 h 605201"/>
                <a:gd name="connsiteX5" fmla="*/ 35456 w 193149"/>
                <a:gd name="connsiteY5" fmla="*/ 404371 h 605201"/>
                <a:gd name="connsiteX6" fmla="*/ 35456 w 193149"/>
                <a:gd name="connsiteY6" fmla="*/ 603315 h 6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9" h="605201">
                  <a:moveTo>
                    <a:pt x="35456" y="603315"/>
                  </a:moveTo>
                  <a:lnTo>
                    <a:pt x="3264" y="603315"/>
                  </a:lnTo>
                  <a:lnTo>
                    <a:pt x="3264" y="404371"/>
                  </a:lnTo>
                  <a:cubicBezTo>
                    <a:pt x="3264" y="253071"/>
                    <a:pt x="62496" y="110140"/>
                    <a:pt x="169372" y="3264"/>
                  </a:cubicBezTo>
                  <a:lnTo>
                    <a:pt x="191907" y="25798"/>
                  </a:lnTo>
                  <a:cubicBezTo>
                    <a:pt x="90825" y="126880"/>
                    <a:pt x="35456" y="261440"/>
                    <a:pt x="35456" y="404371"/>
                  </a:cubicBezTo>
                  <a:lnTo>
                    <a:pt x="35456" y="603315"/>
                  </a:ln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6" name="Freeform: Shape 105" title="Timeline Right Line Items">
              <a:extLst>
                <a:ext uri="{FF2B5EF4-FFF2-40B4-BE49-F238E27FC236}">
                  <a16:creationId xmlns:a16="http://schemas.microsoft.com/office/drawing/2014/main" id="{DA461592-A455-47A3-891C-EB4DCF8022FF}"/>
                </a:ext>
              </a:extLst>
            </p:cNvPr>
            <p:cNvSpPr/>
            <p:nvPr/>
          </p:nvSpPr>
          <p:spPr>
            <a:xfrm>
              <a:off x="2717126" y="2727179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3534 h 656708"/>
                <a:gd name="connsiteX3" fmla="*/ 3264 w 38629"/>
                <a:gd name="connsiteY3" fmla="*/ 653534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3534"/>
                  </a:lnTo>
                  <a:lnTo>
                    <a:pt x="3264" y="653534"/>
                  </a:ln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pPr rtl="0"/>
              <a:endParaRPr lang="en-GB" dirty="0"/>
            </a:p>
          </p:txBody>
        </p:sp>
        <p:sp>
          <p:nvSpPr>
            <p:cNvPr id="150" name="Freeform: Shape 149" title="Timeline Right Line Items">
              <a:extLst>
                <a:ext uri="{FF2B5EF4-FFF2-40B4-BE49-F238E27FC236}">
                  <a16:creationId xmlns:a16="http://schemas.microsoft.com/office/drawing/2014/main" id="{E65F7673-10D2-4424-BBA5-AA98506B4FFA}"/>
                </a:ext>
              </a:extLst>
            </p:cNvPr>
            <p:cNvSpPr/>
            <p:nvPr/>
          </p:nvSpPr>
          <p:spPr>
            <a:xfrm>
              <a:off x="3979680" y="4677989"/>
              <a:ext cx="276848" cy="811228"/>
            </a:xfrm>
            <a:custGeom>
              <a:avLst/>
              <a:gdLst>
                <a:gd name="connsiteX0" fmla="*/ 25154 w 276847"/>
                <a:gd name="connsiteY0" fmla="*/ 813204 h 811227"/>
                <a:gd name="connsiteX1" fmla="*/ 3264 w 276847"/>
                <a:gd name="connsiteY1" fmla="*/ 789382 h 811227"/>
                <a:gd name="connsiteX2" fmla="*/ 242769 w 276847"/>
                <a:gd name="connsiteY2" fmla="*/ 245989 h 811227"/>
                <a:gd name="connsiteX3" fmla="*/ 242769 w 276847"/>
                <a:gd name="connsiteY3" fmla="*/ 3264 h 811227"/>
                <a:gd name="connsiteX4" fmla="*/ 274961 w 276847"/>
                <a:gd name="connsiteY4" fmla="*/ 3264 h 811227"/>
                <a:gd name="connsiteX5" fmla="*/ 274961 w 276847"/>
                <a:gd name="connsiteY5" fmla="*/ 246632 h 811227"/>
                <a:gd name="connsiteX6" fmla="*/ 25154 w 276847"/>
                <a:gd name="connsiteY6" fmla="*/ 813204 h 8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847" h="811227">
                  <a:moveTo>
                    <a:pt x="25154" y="813204"/>
                  </a:moveTo>
                  <a:lnTo>
                    <a:pt x="3264" y="789382"/>
                  </a:lnTo>
                  <a:cubicBezTo>
                    <a:pt x="155852" y="650315"/>
                    <a:pt x="242769" y="452015"/>
                    <a:pt x="242769" y="245989"/>
                  </a:cubicBezTo>
                  <a:lnTo>
                    <a:pt x="242769" y="3264"/>
                  </a:lnTo>
                  <a:lnTo>
                    <a:pt x="274961" y="3264"/>
                  </a:lnTo>
                  <a:lnTo>
                    <a:pt x="274961" y="246632"/>
                  </a:lnTo>
                  <a:cubicBezTo>
                    <a:pt x="275605" y="461672"/>
                    <a:pt x="184181" y="668342"/>
                    <a:pt x="25154" y="813204"/>
                  </a:cubicBez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 title="Timeline Right Line Items">
              <a:extLst>
                <a:ext uri="{FF2B5EF4-FFF2-40B4-BE49-F238E27FC236}">
                  <a16:creationId xmlns:a16="http://schemas.microsoft.com/office/drawing/2014/main" id="{6C826D36-FA26-40E5-AFDB-6DB9A6F47A1D}"/>
                </a:ext>
              </a:extLst>
            </p:cNvPr>
            <p:cNvSpPr/>
            <p:nvPr/>
          </p:nvSpPr>
          <p:spPr>
            <a:xfrm>
              <a:off x="5323357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 title="Timeline Right Line Items">
              <a:extLst>
                <a:ext uri="{FF2B5EF4-FFF2-40B4-BE49-F238E27FC236}">
                  <a16:creationId xmlns:a16="http://schemas.microsoft.com/office/drawing/2014/main" id="{D7098037-0132-4E31-9585-08BDDA6301B7}"/>
                </a:ext>
              </a:extLst>
            </p:cNvPr>
            <p:cNvSpPr/>
            <p:nvPr/>
          </p:nvSpPr>
          <p:spPr>
            <a:xfrm>
              <a:off x="6826060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 title="Timeline Right Line Items">
              <a:extLst>
                <a:ext uri="{FF2B5EF4-FFF2-40B4-BE49-F238E27FC236}">
                  <a16:creationId xmlns:a16="http://schemas.microsoft.com/office/drawing/2014/main" id="{86063E08-AE98-4D73-8EF3-9AA78FE74A03}"/>
                </a:ext>
              </a:extLst>
            </p:cNvPr>
            <p:cNvSpPr/>
            <p:nvPr/>
          </p:nvSpPr>
          <p:spPr>
            <a:xfrm>
              <a:off x="7929588" y="4030295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 title="Timeline Right Line Items">
              <a:extLst>
                <a:ext uri="{FF2B5EF4-FFF2-40B4-BE49-F238E27FC236}">
                  <a16:creationId xmlns:a16="http://schemas.microsoft.com/office/drawing/2014/main" id="{A213CF27-1A8E-460C-9DD2-D7B9561BA663}"/>
                </a:ext>
              </a:extLst>
            </p:cNvPr>
            <p:cNvSpPr/>
            <p:nvPr/>
          </p:nvSpPr>
          <p:spPr>
            <a:xfrm>
              <a:off x="9432935" y="3376805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 title="Timeline Right Line Items">
              <a:extLst>
                <a:ext uri="{FF2B5EF4-FFF2-40B4-BE49-F238E27FC236}">
                  <a16:creationId xmlns:a16="http://schemas.microsoft.com/office/drawing/2014/main" id="{B8B097CC-8A43-4A31-A903-A938D6F36D4D}"/>
                </a:ext>
              </a:extLst>
            </p:cNvPr>
            <p:cNvSpPr/>
            <p:nvPr/>
          </p:nvSpPr>
          <p:spPr>
            <a:xfrm>
              <a:off x="10363916" y="1462694"/>
              <a:ext cx="206026" cy="618078"/>
            </a:xfrm>
            <a:custGeom>
              <a:avLst/>
              <a:gdLst>
                <a:gd name="connsiteX0" fmla="*/ 175810 w 206026"/>
                <a:gd name="connsiteY0" fmla="*/ 620055 h 618078"/>
                <a:gd name="connsiteX1" fmla="*/ 175810 w 206026"/>
                <a:gd name="connsiteY1" fmla="*/ 421111 h 618078"/>
                <a:gd name="connsiteX2" fmla="*/ 3264 w 206026"/>
                <a:gd name="connsiteY2" fmla="*/ 27086 h 618078"/>
                <a:gd name="connsiteX3" fmla="*/ 25154 w 206026"/>
                <a:gd name="connsiteY3" fmla="*/ 3264 h 618078"/>
                <a:gd name="connsiteX4" fmla="*/ 208002 w 206026"/>
                <a:gd name="connsiteY4" fmla="*/ 421111 h 618078"/>
                <a:gd name="connsiteX5" fmla="*/ 208002 w 206026"/>
                <a:gd name="connsiteY5" fmla="*/ 620055 h 618078"/>
                <a:gd name="connsiteX6" fmla="*/ 175810 w 206026"/>
                <a:gd name="connsiteY6" fmla="*/ 620055 h 61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26" h="618078">
                  <a:moveTo>
                    <a:pt x="175810" y="620055"/>
                  </a:moveTo>
                  <a:lnTo>
                    <a:pt x="175810" y="421111"/>
                  </a:lnTo>
                  <a:cubicBezTo>
                    <a:pt x="175810" y="271742"/>
                    <a:pt x="112715" y="128167"/>
                    <a:pt x="3264" y="27086"/>
                  </a:cubicBezTo>
                  <a:lnTo>
                    <a:pt x="25154" y="3264"/>
                  </a:lnTo>
                  <a:cubicBezTo>
                    <a:pt x="141688" y="110784"/>
                    <a:pt x="208002" y="262728"/>
                    <a:pt x="208002" y="421111"/>
                  </a:cubicBezTo>
                  <a:lnTo>
                    <a:pt x="208002" y="620055"/>
                  </a:lnTo>
                  <a:lnTo>
                    <a:pt x="175810" y="620055"/>
                  </a:ln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 title="Timeline Right Line Items">
              <a:extLst>
                <a:ext uri="{FF2B5EF4-FFF2-40B4-BE49-F238E27FC236}">
                  <a16:creationId xmlns:a16="http://schemas.microsoft.com/office/drawing/2014/main" id="{632B4049-4904-43C3-895B-169B54DBBB6B}"/>
                </a:ext>
              </a:extLst>
            </p:cNvPr>
            <p:cNvSpPr/>
            <p:nvPr/>
          </p:nvSpPr>
          <p:spPr>
            <a:xfrm>
              <a:off x="7006333" y="1312037"/>
              <a:ext cx="779036" cy="180273"/>
            </a:xfrm>
            <a:custGeom>
              <a:avLst/>
              <a:gdLst>
                <a:gd name="connsiteX0" fmla="*/ 25154 w 779036"/>
                <a:gd name="connsiteY0" fmla="*/ 180318 h 180272"/>
                <a:gd name="connsiteX1" fmla="*/ 3264 w 779036"/>
                <a:gd name="connsiteY1" fmla="*/ 156496 h 180272"/>
                <a:gd name="connsiteX2" fmla="*/ 391494 w 779036"/>
                <a:gd name="connsiteY2" fmla="*/ 3264 h 180272"/>
                <a:gd name="connsiteX3" fmla="*/ 777149 w 779036"/>
                <a:gd name="connsiteY3" fmla="*/ 154564 h 180272"/>
                <a:gd name="connsiteX4" fmla="*/ 755259 w 779036"/>
                <a:gd name="connsiteY4" fmla="*/ 178386 h 180272"/>
                <a:gd name="connsiteX5" fmla="*/ 391494 w 779036"/>
                <a:gd name="connsiteY5" fmla="*/ 36099 h 180272"/>
                <a:gd name="connsiteX6" fmla="*/ 25154 w 779036"/>
                <a:gd name="connsiteY6" fmla="*/ 180318 h 18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036" h="180272">
                  <a:moveTo>
                    <a:pt x="25154" y="180318"/>
                  </a:moveTo>
                  <a:lnTo>
                    <a:pt x="3264" y="156496"/>
                  </a:lnTo>
                  <a:cubicBezTo>
                    <a:pt x="108852" y="57990"/>
                    <a:pt x="246632" y="3264"/>
                    <a:pt x="391494" y="3264"/>
                  </a:cubicBezTo>
                  <a:cubicBezTo>
                    <a:pt x="535069" y="3264"/>
                    <a:pt x="672205" y="56702"/>
                    <a:pt x="777149" y="154564"/>
                  </a:cubicBezTo>
                  <a:lnTo>
                    <a:pt x="755259" y="178386"/>
                  </a:lnTo>
                  <a:cubicBezTo>
                    <a:pt x="656109" y="86318"/>
                    <a:pt x="526699" y="36099"/>
                    <a:pt x="391494" y="36099"/>
                  </a:cubicBezTo>
                  <a:cubicBezTo>
                    <a:pt x="254358" y="36099"/>
                    <a:pt x="124948" y="86962"/>
                    <a:pt x="25154" y="180318"/>
                  </a:cubicBez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E57875C7-8BEA-DCFA-8195-05E8CFB29E1C}"/>
              </a:ext>
            </a:extLst>
          </p:cNvPr>
          <p:cNvGrpSpPr/>
          <p:nvPr/>
        </p:nvGrpSpPr>
        <p:grpSpPr>
          <a:xfrm>
            <a:off x="170872" y="3009744"/>
            <a:ext cx="1116751" cy="380480"/>
            <a:chOff x="170872" y="3009744"/>
            <a:chExt cx="1116751" cy="380480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B002457-3822-4B19-8950-3D2E1221852B}"/>
                </a:ext>
              </a:extLst>
            </p:cNvPr>
            <p:cNvSpPr txBox="1"/>
            <p:nvPr/>
          </p:nvSpPr>
          <p:spPr>
            <a:xfrm>
              <a:off x="170872" y="3009744"/>
              <a:ext cx="921132" cy="38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Recruitment by Employer</a:t>
              </a:r>
            </a:p>
          </p:txBody>
        </p:sp>
        <p:cxnSp>
          <p:nvCxnSpPr>
            <p:cNvPr id="158" name="Straight Connector 157" title="Callout Line">
              <a:extLst>
                <a:ext uri="{FF2B5EF4-FFF2-40B4-BE49-F238E27FC236}">
                  <a16:creationId xmlns:a16="http://schemas.microsoft.com/office/drawing/2014/main" id="{4503E19C-4E93-4CEA-BD7B-29F6F98DD517}"/>
                </a:ext>
              </a:extLst>
            </p:cNvPr>
            <p:cNvCxnSpPr>
              <a:cxnSpLocks/>
              <a:endCxn id="160" idx="3"/>
            </p:cNvCxnSpPr>
            <p:nvPr/>
          </p:nvCxnSpPr>
          <p:spPr>
            <a:xfrm flipH="1" flipV="1">
              <a:off x="1092004" y="3199984"/>
              <a:ext cx="195619" cy="1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Group 407" title="Timeline Middle Line">
            <a:extLst>
              <a:ext uri="{FF2B5EF4-FFF2-40B4-BE49-F238E27FC236}">
                <a16:creationId xmlns:a16="http://schemas.microsoft.com/office/drawing/2014/main" id="{C9C9E977-F385-4D95-888D-21C1EC2FDE8F}"/>
              </a:ext>
            </a:extLst>
          </p:cNvPr>
          <p:cNvGrpSpPr/>
          <p:nvPr/>
        </p:nvGrpSpPr>
        <p:grpSpPr>
          <a:xfrm>
            <a:off x="10413621" y="3523447"/>
            <a:ext cx="1160829" cy="2239247"/>
            <a:chOff x="14164222" y="3523447"/>
            <a:chExt cx="1160829" cy="2239247"/>
          </a:xfrm>
        </p:grpSpPr>
        <p:sp>
          <p:nvSpPr>
            <p:cNvPr id="293" name="Freeform: Shape 292" title="Timeline Middle Line Items">
              <a:extLst>
                <a:ext uri="{FF2B5EF4-FFF2-40B4-BE49-F238E27FC236}">
                  <a16:creationId xmlns:a16="http://schemas.microsoft.com/office/drawing/2014/main" id="{652BA13C-59F3-44DD-BA4B-CD18EBE611D8}"/>
                </a:ext>
              </a:extLst>
            </p:cNvPr>
            <p:cNvSpPr/>
            <p:nvPr/>
          </p:nvSpPr>
          <p:spPr>
            <a:xfrm>
              <a:off x="14391495" y="5556668"/>
              <a:ext cx="933556" cy="206026"/>
            </a:xfrm>
            <a:custGeom>
              <a:avLst/>
              <a:gdLst>
                <a:gd name="connsiteX0" fmla="*/ 468754 w 933555"/>
                <a:gd name="connsiteY0" fmla="*/ 206715 h 206026"/>
                <a:gd name="connsiteX1" fmla="*/ 3264 w 933555"/>
                <a:gd name="connsiteY1" fmla="*/ 27086 h 206026"/>
                <a:gd name="connsiteX2" fmla="*/ 25154 w 933555"/>
                <a:gd name="connsiteY2" fmla="*/ 3264 h 206026"/>
                <a:gd name="connsiteX3" fmla="*/ 468754 w 933555"/>
                <a:gd name="connsiteY3" fmla="*/ 174523 h 206026"/>
                <a:gd name="connsiteX4" fmla="*/ 911711 w 933555"/>
                <a:gd name="connsiteY4" fmla="*/ 4552 h 206026"/>
                <a:gd name="connsiteX5" fmla="*/ 933601 w 933555"/>
                <a:gd name="connsiteY5" fmla="*/ 28373 h 206026"/>
                <a:gd name="connsiteX6" fmla="*/ 468754 w 933555"/>
                <a:gd name="connsiteY6" fmla="*/ 206715 h 20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3555" h="206026">
                  <a:moveTo>
                    <a:pt x="468754" y="206715"/>
                  </a:moveTo>
                  <a:cubicBezTo>
                    <a:pt x="296207" y="206715"/>
                    <a:pt x="131386" y="142976"/>
                    <a:pt x="3264" y="27086"/>
                  </a:cubicBezTo>
                  <a:lnTo>
                    <a:pt x="25154" y="3264"/>
                  </a:lnTo>
                  <a:cubicBezTo>
                    <a:pt x="146838" y="113359"/>
                    <a:pt x="304577" y="174523"/>
                    <a:pt x="468754" y="174523"/>
                  </a:cubicBezTo>
                  <a:cubicBezTo>
                    <a:pt x="632931" y="174523"/>
                    <a:pt x="790026" y="114003"/>
                    <a:pt x="911711" y="4552"/>
                  </a:cubicBezTo>
                  <a:lnTo>
                    <a:pt x="933601" y="28373"/>
                  </a:lnTo>
                  <a:cubicBezTo>
                    <a:pt x="805478" y="143619"/>
                    <a:pt x="640657" y="206715"/>
                    <a:pt x="468754" y="20671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form: Shape 293" title="Timeline Middle Line Items">
              <a:extLst>
                <a:ext uri="{FF2B5EF4-FFF2-40B4-BE49-F238E27FC236}">
                  <a16:creationId xmlns:a16="http://schemas.microsoft.com/office/drawing/2014/main" id="{6B922040-FEDA-45A9-AEA6-8D6D232947BF}"/>
                </a:ext>
              </a:extLst>
            </p:cNvPr>
            <p:cNvSpPr/>
            <p:nvPr/>
          </p:nvSpPr>
          <p:spPr>
            <a:xfrm>
              <a:off x="14164222" y="4824631"/>
              <a:ext cx="251094" cy="759721"/>
            </a:xfrm>
            <a:custGeom>
              <a:avLst/>
              <a:gdLst>
                <a:gd name="connsiteX0" fmla="*/ 230537 w 251094"/>
                <a:gd name="connsiteY0" fmla="*/ 759766 h 759721"/>
                <a:gd name="connsiteX1" fmla="*/ 3264 w 251094"/>
                <a:gd name="connsiteY1" fmla="*/ 246632 h 759721"/>
                <a:gd name="connsiteX2" fmla="*/ 3264 w 251094"/>
                <a:gd name="connsiteY2" fmla="*/ 3264 h 759721"/>
                <a:gd name="connsiteX3" fmla="*/ 35456 w 251094"/>
                <a:gd name="connsiteY3" fmla="*/ 3264 h 759721"/>
                <a:gd name="connsiteX4" fmla="*/ 35456 w 251094"/>
                <a:gd name="connsiteY4" fmla="*/ 246632 h 759721"/>
                <a:gd name="connsiteX5" fmla="*/ 252427 w 251094"/>
                <a:gd name="connsiteY5" fmla="*/ 735944 h 759721"/>
                <a:gd name="connsiteX6" fmla="*/ 230537 w 251094"/>
                <a:gd name="connsiteY6" fmla="*/ 759766 h 75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94" h="759721">
                  <a:moveTo>
                    <a:pt x="230537" y="759766"/>
                  </a:moveTo>
                  <a:cubicBezTo>
                    <a:pt x="85674" y="628424"/>
                    <a:pt x="3264" y="441713"/>
                    <a:pt x="3264" y="246632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32700"/>
                    <a:pt x="114647" y="611041"/>
                    <a:pt x="252427" y="735944"/>
                  </a:cubicBezTo>
                  <a:lnTo>
                    <a:pt x="230537" y="75976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form: Shape 294" title="Timeline Middle Line Items">
              <a:extLst>
                <a:ext uri="{FF2B5EF4-FFF2-40B4-BE49-F238E27FC236}">
                  <a16:creationId xmlns:a16="http://schemas.microsoft.com/office/drawing/2014/main" id="{FDEA7708-B056-4D07-9129-59C88F5D6035}"/>
                </a:ext>
              </a:extLst>
            </p:cNvPr>
            <p:cNvSpPr/>
            <p:nvPr/>
          </p:nvSpPr>
          <p:spPr>
            <a:xfrm>
              <a:off x="14164222" y="4176937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6 w 38629"/>
                <a:gd name="connsiteY1" fmla="*/ 3264 h 650270"/>
                <a:gd name="connsiteX2" fmla="*/ 35456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6" y="3264"/>
                  </a:lnTo>
                  <a:lnTo>
                    <a:pt x="35456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form: Shape 295" title="Timeline Middle Line Items">
              <a:extLst>
                <a:ext uri="{FF2B5EF4-FFF2-40B4-BE49-F238E27FC236}">
                  <a16:creationId xmlns:a16="http://schemas.microsoft.com/office/drawing/2014/main" id="{282B3EAD-B472-44C3-BB78-231387F07928}"/>
                </a:ext>
              </a:extLst>
            </p:cNvPr>
            <p:cNvSpPr/>
            <p:nvPr/>
          </p:nvSpPr>
          <p:spPr>
            <a:xfrm>
              <a:off x="14164222" y="3523447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6 w 38629"/>
                <a:gd name="connsiteY1" fmla="*/ 3264 h 656708"/>
                <a:gd name="connsiteX2" fmla="*/ 35456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6" y="3264"/>
                  </a:lnTo>
                  <a:lnTo>
                    <a:pt x="35456" y="656109"/>
                  </a:lnTo>
                  <a:lnTo>
                    <a:pt x="3264" y="656109"/>
                  </a:lnTo>
                  <a:close/>
                </a:path>
              </a:pathLst>
            </a:custGeom>
            <a:solidFill>
              <a:schemeClr val="accent2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2">
                  <a:alpha val="40000"/>
                </a:schemeClr>
              </a:glow>
            </a:effectLst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07" name="Group 406" title="Timeline Left Items">
            <a:extLst>
              <a:ext uri="{FF2B5EF4-FFF2-40B4-BE49-F238E27FC236}">
                <a16:creationId xmlns:a16="http://schemas.microsoft.com/office/drawing/2014/main" id="{B81A7C9D-929F-4F29-9129-AFE4ED155011}"/>
              </a:ext>
            </a:extLst>
          </p:cNvPr>
          <p:cNvGrpSpPr/>
          <p:nvPr/>
        </p:nvGrpSpPr>
        <p:grpSpPr>
          <a:xfrm>
            <a:off x="10488305" y="3523447"/>
            <a:ext cx="1030131" cy="2167138"/>
            <a:chOff x="14238906" y="3523447"/>
            <a:chExt cx="1030131" cy="2167138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312" name="Freeform: Shape 311" title="Timeline Left Line Items">
              <a:extLst>
                <a:ext uri="{FF2B5EF4-FFF2-40B4-BE49-F238E27FC236}">
                  <a16:creationId xmlns:a16="http://schemas.microsoft.com/office/drawing/2014/main" id="{DBF400DE-F43F-4806-B425-DF738437A8FC}"/>
                </a:ext>
              </a:extLst>
            </p:cNvPr>
            <p:cNvSpPr/>
            <p:nvPr/>
          </p:nvSpPr>
          <p:spPr>
            <a:xfrm>
              <a:off x="14238906" y="3523447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13" name="Freeform: Shape 312" title="Timeline Left Line Items">
              <a:extLst>
                <a:ext uri="{FF2B5EF4-FFF2-40B4-BE49-F238E27FC236}">
                  <a16:creationId xmlns:a16="http://schemas.microsoft.com/office/drawing/2014/main" id="{54166B12-14D5-4616-9850-251EACDEE924}"/>
                </a:ext>
              </a:extLst>
            </p:cNvPr>
            <p:cNvSpPr/>
            <p:nvPr/>
          </p:nvSpPr>
          <p:spPr>
            <a:xfrm>
              <a:off x="14238906" y="4176937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14" name="Freeform: Shape 313" title="Timeline Left Line Items">
              <a:extLst>
                <a:ext uri="{FF2B5EF4-FFF2-40B4-BE49-F238E27FC236}">
                  <a16:creationId xmlns:a16="http://schemas.microsoft.com/office/drawing/2014/main" id="{6D05219F-1798-4256-8D6F-D76F2CF42533}"/>
                </a:ext>
              </a:extLst>
            </p:cNvPr>
            <p:cNvSpPr/>
            <p:nvPr/>
          </p:nvSpPr>
          <p:spPr>
            <a:xfrm>
              <a:off x="14239550" y="4824631"/>
              <a:ext cx="231779" cy="708215"/>
            </a:xfrm>
            <a:custGeom>
              <a:avLst/>
              <a:gdLst>
                <a:gd name="connsiteX0" fmla="*/ 208646 w 231779"/>
                <a:gd name="connsiteY0" fmla="*/ 706328 h 708214"/>
                <a:gd name="connsiteX1" fmla="*/ 3264 w 231779"/>
                <a:gd name="connsiteY1" fmla="*/ 245989 h 708214"/>
                <a:gd name="connsiteX2" fmla="*/ 3264 w 231779"/>
                <a:gd name="connsiteY2" fmla="*/ 3264 h 708214"/>
                <a:gd name="connsiteX3" fmla="*/ 35456 w 231779"/>
                <a:gd name="connsiteY3" fmla="*/ 3264 h 708214"/>
                <a:gd name="connsiteX4" fmla="*/ 35456 w 231779"/>
                <a:gd name="connsiteY4" fmla="*/ 246632 h 708214"/>
                <a:gd name="connsiteX5" fmla="*/ 230537 w 231779"/>
                <a:gd name="connsiteY5" fmla="*/ 683150 h 708214"/>
                <a:gd name="connsiteX6" fmla="*/ 208646 w 231779"/>
                <a:gd name="connsiteY6" fmla="*/ 706328 h 7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79" h="708214">
                  <a:moveTo>
                    <a:pt x="208646" y="706328"/>
                  </a:moveTo>
                  <a:cubicBezTo>
                    <a:pt x="77948" y="589151"/>
                    <a:pt x="3264" y="421755"/>
                    <a:pt x="3264" y="245989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12741"/>
                    <a:pt x="106277" y="571767"/>
                    <a:pt x="230537" y="683150"/>
                  </a:cubicBezTo>
                  <a:lnTo>
                    <a:pt x="208646" y="70632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315" name="Freeform: Shape 314" title="Timeline Left Line Items">
              <a:extLst>
                <a:ext uri="{FF2B5EF4-FFF2-40B4-BE49-F238E27FC236}">
                  <a16:creationId xmlns:a16="http://schemas.microsoft.com/office/drawing/2014/main" id="{1C63F15D-80BE-4EA4-BC97-322DBAEF2402}"/>
                </a:ext>
              </a:extLst>
            </p:cNvPr>
            <p:cNvSpPr/>
            <p:nvPr/>
          </p:nvSpPr>
          <p:spPr>
            <a:xfrm>
              <a:off x="14444932" y="5503874"/>
              <a:ext cx="824105" cy="186711"/>
            </a:xfrm>
            <a:custGeom>
              <a:avLst/>
              <a:gdLst>
                <a:gd name="connsiteX0" fmla="*/ 415316 w 824104"/>
                <a:gd name="connsiteY0" fmla="*/ 184825 h 186711"/>
                <a:gd name="connsiteX1" fmla="*/ 3264 w 824104"/>
                <a:gd name="connsiteY1" fmla="*/ 27086 h 186711"/>
                <a:gd name="connsiteX2" fmla="*/ 24510 w 824104"/>
                <a:gd name="connsiteY2" fmla="*/ 3264 h 186711"/>
                <a:gd name="connsiteX3" fmla="*/ 415316 w 824104"/>
                <a:gd name="connsiteY3" fmla="*/ 152633 h 186711"/>
                <a:gd name="connsiteX4" fmla="*/ 804834 w 824104"/>
                <a:gd name="connsiteY4" fmla="*/ 3908 h 186711"/>
                <a:gd name="connsiteX5" fmla="*/ 826081 w 824104"/>
                <a:gd name="connsiteY5" fmla="*/ 27729 h 186711"/>
                <a:gd name="connsiteX6" fmla="*/ 415316 w 824104"/>
                <a:gd name="connsiteY6" fmla="*/ 184825 h 1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04" h="186711">
                  <a:moveTo>
                    <a:pt x="415316" y="184825"/>
                  </a:moveTo>
                  <a:cubicBezTo>
                    <a:pt x="262728" y="184825"/>
                    <a:pt x="116578" y="128811"/>
                    <a:pt x="3264" y="27086"/>
                  </a:cubicBezTo>
                  <a:lnTo>
                    <a:pt x="24510" y="3264"/>
                  </a:lnTo>
                  <a:cubicBezTo>
                    <a:pt x="132030" y="99839"/>
                    <a:pt x="270454" y="152633"/>
                    <a:pt x="415316" y="152633"/>
                  </a:cubicBezTo>
                  <a:cubicBezTo>
                    <a:pt x="559535" y="152633"/>
                    <a:pt x="697958" y="99839"/>
                    <a:pt x="804834" y="3908"/>
                  </a:cubicBezTo>
                  <a:lnTo>
                    <a:pt x="826081" y="27729"/>
                  </a:lnTo>
                  <a:cubicBezTo>
                    <a:pt x="713410" y="129455"/>
                    <a:pt x="567261" y="184825"/>
                    <a:pt x="415316" y="184825"/>
                  </a:cubicBezTo>
                  <a:close/>
                </a:path>
              </a:pathLst>
            </a:custGeom>
            <a:solidFill>
              <a:schemeClr val="accent6"/>
            </a:solidFill>
            <a:ln w="6438" cap="flat">
              <a:noFill/>
              <a:prstDash val="solid"/>
              <a:miter/>
            </a:ln>
            <a:effectLst>
              <a:glow rad="63500">
                <a:schemeClr val="accent6">
                  <a:alpha val="40000"/>
                </a:schemeClr>
              </a:glow>
            </a:effectLst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409" name="Group 408" title="Timeline Right Line ">
            <a:extLst>
              <a:ext uri="{FF2B5EF4-FFF2-40B4-BE49-F238E27FC236}">
                <a16:creationId xmlns:a16="http://schemas.microsoft.com/office/drawing/2014/main" id="{DFCCE522-A203-443B-99B7-0BC0D6018508}"/>
              </a:ext>
            </a:extLst>
          </p:cNvPr>
          <p:cNvGrpSpPr/>
          <p:nvPr/>
        </p:nvGrpSpPr>
        <p:grpSpPr>
          <a:xfrm>
            <a:off x="10338936" y="3523447"/>
            <a:ext cx="1285732" cy="2318438"/>
            <a:chOff x="14089537" y="3523447"/>
            <a:chExt cx="1285732" cy="2318438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400" name="Freeform: Shape 399" title="Timeline Right Line Items">
              <a:extLst>
                <a:ext uri="{FF2B5EF4-FFF2-40B4-BE49-F238E27FC236}">
                  <a16:creationId xmlns:a16="http://schemas.microsoft.com/office/drawing/2014/main" id="{73572047-9C0D-4744-A98C-9DADC3D613B6}"/>
                </a:ext>
              </a:extLst>
            </p:cNvPr>
            <p:cNvSpPr/>
            <p:nvPr/>
          </p:nvSpPr>
          <p:spPr>
            <a:xfrm>
              <a:off x="14338700" y="5610106"/>
              <a:ext cx="1036569" cy="231779"/>
            </a:xfrm>
            <a:custGeom>
              <a:avLst/>
              <a:gdLst>
                <a:gd name="connsiteX0" fmla="*/ 521548 w 1036569"/>
                <a:gd name="connsiteY0" fmla="*/ 228605 h 231779"/>
                <a:gd name="connsiteX1" fmla="*/ 3264 w 1036569"/>
                <a:gd name="connsiteY1" fmla="*/ 27086 h 231779"/>
                <a:gd name="connsiteX2" fmla="*/ 25154 w 1036569"/>
                <a:gd name="connsiteY2" fmla="*/ 3264 h 231779"/>
                <a:gd name="connsiteX3" fmla="*/ 521548 w 1036569"/>
                <a:gd name="connsiteY3" fmla="*/ 196413 h 231779"/>
                <a:gd name="connsiteX4" fmla="*/ 1017299 w 1036569"/>
                <a:gd name="connsiteY4" fmla="*/ 4552 h 231779"/>
                <a:gd name="connsiteX5" fmla="*/ 1039189 w 1036569"/>
                <a:gd name="connsiteY5" fmla="*/ 28374 h 231779"/>
                <a:gd name="connsiteX6" fmla="*/ 521548 w 1036569"/>
                <a:gd name="connsiteY6" fmla="*/ 228605 h 2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569" h="231779">
                  <a:moveTo>
                    <a:pt x="521548" y="228605"/>
                  </a:moveTo>
                  <a:cubicBezTo>
                    <a:pt x="329043" y="228605"/>
                    <a:pt x="144907" y="157140"/>
                    <a:pt x="3264" y="27086"/>
                  </a:cubicBezTo>
                  <a:lnTo>
                    <a:pt x="25154" y="3264"/>
                  </a:lnTo>
                  <a:cubicBezTo>
                    <a:pt x="161003" y="127523"/>
                    <a:pt x="337413" y="196413"/>
                    <a:pt x="521548" y="196413"/>
                  </a:cubicBezTo>
                  <a:cubicBezTo>
                    <a:pt x="705684" y="196413"/>
                    <a:pt x="881450" y="128167"/>
                    <a:pt x="1017299" y="4552"/>
                  </a:cubicBezTo>
                  <a:lnTo>
                    <a:pt x="1039189" y="28374"/>
                  </a:lnTo>
                  <a:cubicBezTo>
                    <a:pt x="896902" y="157140"/>
                    <a:pt x="713410" y="228605"/>
                    <a:pt x="521548" y="228605"/>
                  </a:cubicBez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01" name="Freeform: Shape 400" title="Timeline Right Line Items">
              <a:extLst>
                <a:ext uri="{FF2B5EF4-FFF2-40B4-BE49-F238E27FC236}">
                  <a16:creationId xmlns:a16="http://schemas.microsoft.com/office/drawing/2014/main" id="{14C9A130-A165-4C0E-B2E5-2FAF753C9F1E}"/>
                </a:ext>
              </a:extLst>
            </p:cNvPr>
            <p:cNvSpPr/>
            <p:nvPr/>
          </p:nvSpPr>
          <p:spPr>
            <a:xfrm>
              <a:off x="14089537" y="4824631"/>
              <a:ext cx="276848" cy="811228"/>
            </a:xfrm>
            <a:custGeom>
              <a:avLst/>
              <a:gdLst>
                <a:gd name="connsiteX0" fmla="*/ 252427 w 276847"/>
                <a:gd name="connsiteY0" fmla="*/ 812561 h 811227"/>
                <a:gd name="connsiteX1" fmla="*/ 3264 w 276847"/>
                <a:gd name="connsiteY1" fmla="*/ 246632 h 811227"/>
                <a:gd name="connsiteX2" fmla="*/ 3264 w 276847"/>
                <a:gd name="connsiteY2" fmla="*/ 3264 h 811227"/>
                <a:gd name="connsiteX3" fmla="*/ 35456 w 276847"/>
                <a:gd name="connsiteY3" fmla="*/ 3264 h 811227"/>
                <a:gd name="connsiteX4" fmla="*/ 35456 w 276847"/>
                <a:gd name="connsiteY4" fmla="*/ 246632 h 811227"/>
                <a:gd name="connsiteX5" fmla="*/ 274317 w 276847"/>
                <a:gd name="connsiteY5" fmla="*/ 788739 h 811227"/>
                <a:gd name="connsiteX6" fmla="*/ 252427 w 276847"/>
                <a:gd name="connsiteY6" fmla="*/ 812561 h 8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847" h="811227">
                  <a:moveTo>
                    <a:pt x="252427" y="812561"/>
                  </a:moveTo>
                  <a:cubicBezTo>
                    <a:pt x="94044" y="667698"/>
                    <a:pt x="3264" y="461028"/>
                    <a:pt x="3264" y="246632"/>
                  </a:cubicBezTo>
                  <a:lnTo>
                    <a:pt x="3264" y="3264"/>
                  </a:lnTo>
                  <a:lnTo>
                    <a:pt x="35456" y="3264"/>
                  </a:lnTo>
                  <a:lnTo>
                    <a:pt x="35456" y="246632"/>
                  </a:lnTo>
                  <a:cubicBezTo>
                    <a:pt x="35456" y="452015"/>
                    <a:pt x="122373" y="650315"/>
                    <a:pt x="274317" y="788739"/>
                  </a:cubicBezTo>
                  <a:lnTo>
                    <a:pt x="252427" y="812561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03" name="Freeform: Shape 402" title="Timeline Right Line Items">
              <a:extLst>
                <a:ext uri="{FF2B5EF4-FFF2-40B4-BE49-F238E27FC236}">
                  <a16:creationId xmlns:a16="http://schemas.microsoft.com/office/drawing/2014/main" id="{EC2D91BF-5114-48C8-AABA-75A5E6E1C337}"/>
                </a:ext>
              </a:extLst>
            </p:cNvPr>
            <p:cNvSpPr/>
            <p:nvPr/>
          </p:nvSpPr>
          <p:spPr>
            <a:xfrm>
              <a:off x="14089537" y="3523447"/>
              <a:ext cx="38630" cy="656708"/>
            </a:xfrm>
            <a:custGeom>
              <a:avLst/>
              <a:gdLst>
                <a:gd name="connsiteX0" fmla="*/ 3264 w 38629"/>
                <a:gd name="connsiteY0" fmla="*/ 3264 h 656708"/>
                <a:gd name="connsiteX1" fmla="*/ 35455 w 38629"/>
                <a:gd name="connsiteY1" fmla="*/ 3264 h 656708"/>
                <a:gd name="connsiteX2" fmla="*/ 35455 w 38629"/>
                <a:gd name="connsiteY2" fmla="*/ 656109 h 656708"/>
                <a:gd name="connsiteX3" fmla="*/ 3264 w 38629"/>
                <a:gd name="connsiteY3" fmla="*/ 656109 h 65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6708">
                  <a:moveTo>
                    <a:pt x="3264" y="3264"/>
                  </a:moveTo>
                  <a:lnTo>
                    <a:pt x="35455" y="3264"/>
                  </a:lnTo>
                  <a:lnTo>
                    <a:pt x="35455" y="656109"/>
                  </a:lnTo>
                  <a:lnTo>
                    <a:pt x="3264" y="656109"/>
                  </a:lnTo>
                  <a:close/>
                </a:path>
              </a:pathLst>
            </a:custGeom>
            <a:grpFill/>
            <a:ln w="643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402" name="Freeform: Shape 401" title="Timeline Right Line Items">
              <a:extLst>
                <a:ext uri="{FF2B5EF4-FFF2-40B4-BE49-F238E27FC236}">
                  <a16:creationId xmlns:a16="http://schemas.microsoft.com/office/drawing/2014/main" id="{D36A26E3-A53C-49A3-A798-5C3FE33856AB}"/>
                </a:ext>
              </a:extLst>
            </p:cNvPr>
            <p:cNvSpPr/>
            <p:nvPr/>
          </p:nvSpPr>
          <p:spPr>
            <a:xfrm>
              <a:off x="14089537" y="4176937"/>
              <a:ext cx="38630" cy="650270"/>
            </a:xfrm>
            <a:custGeom>
              <a:avLst/>
              <a:gdLst>
                <a:gd name="connsiteX0" fmla="*/ 3264 w 38629"/>
                <a:gd name="connsiteY0" fmla="*/ 3264 h 650270"/>
                <a:gd name="connsiteX1" fmla="*/ 35455 w 38629"/>
                <a:gd name="connsiteY1" fmla="*/ 3264 h 650270"/>
                <a:gd name="connsiteX2" fmla="*/ 35455 w 38629"/>
                <a:gd name="connsiteY2" fmla="*/ 650959 h 650270"/>
                <a:gd name="connsiteX3" fmla="*/ 3264 w 38629"/>
                <a:gd name="connsiteY3" fmla="*/ 650959 h 6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29" h="650270">
                  <a:moveTo>
                    <a:pt x="3264" y="3264"/>
                  </a:moveTo>
                  <a:lnTo>
                    <a:pt x="35455" y="3264"/>
                  </a:lnTo>
                  <a:lnTo>
                    <a:pt x="35455" y="650959"/>
                  </a:lnTo>
                  <a:lnTo>
                    <a:pt x="3264" y="650959"/>
                  </a:lnTo>
                  <a:close/>
                </a:path>
              </a:pathLst>
            </a:custGeom>
            <a:solidFill>
              <a:schemeClr val="bg2"/>
            </a:solidFill>
            <a:ln w="6438" cap="flat">
              <a:noFill/>
              <a:prstDash val="solid"/>
              <a:miter/>
            </a:ln>
            <a:effectLst>
              <a:glow rad="63500">
                <a:schemeClr val="bg2">
                  <a:alpha val="40000"/>
                </a:schemeClr>
              </a:glow>
            </a:effectLst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3FE6B843-2E0C-02F4-7D54-C5086E82EDBE}"/>
              </a:ext>
            </a:extLst>
          </p:cNvPr>
          <p:cNvGrpSpPr/>
          <p:nvPr/>
        </p:nvGrpSpPr>
        <p:grpSpPr>
          <a:xfrm>
            <a:off x="161695" y="2280643"/>
            <a:ext cx="1116751" cy="534368"/>
            <a:chOff x="170872" y="2932800"/>
            <a:chExt cx="1116751" cy="534368"/>
          </a:xfrm>
        </p:grpSpPr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B185A51F-CED1-A16E-9429-8E73E73C6153}"/>
                </a:ext>
              </a:extLst>
            </p:cNvPr>
            <p:cNvSpPr txBox="1"/>
            <p:nvPr/>
          </p:nvSpPr>
          <p:spPr>
            <a:xfrm>
              <a:off x="170872" y="2932800"/>
              <a:ext cx="921132" cy="534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Initial Assessment (Aptem)</a:t>
              </a:r>
            </a:p>
          </p:txBody>
        </p:sp>
        <p:cxnSp>
          <p:nvCxnSpPr>
            <p:cNvPr id="487" name="Straight Connector 486" title="Callout Line">
              <a:extLst>
                <a:ext uri="{FF2B5EF4-FFF2-40B4-BE49-F238E27FC236}">
                  <a16:creationId xmlns:a16="http://schemas.microsoft.com/office/drawing/2014/main" id="{33742452-3C7B-AFF9-13E3-CE0CE5662186}"/>
                </a:ext>
              </a:extLst>
            </p:cNvPr>
            <p:cNvCxnSpPr>
              <a:cxnSpLocks/>
              <a:endCxn id="486" idx="3"/>
            </p:cNvCxnSpPr>
            <p:nvPr/>
          </p:nvCxnSpPr>
          <p:spPr>
            <a:xfrm flipH="1" flipV="1">
              <a:off x="1092004" y="3199984"/>
              <a:ext cx="195619" cy="1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373C0B19-5FF6-F9C3-2C80-9912060AF39D}"/>
              </a:ext>
            </a:extLst>
          </p:cNvPr>
          <p:cNvGrpSpPr/>
          <p:nvPr/>
        </p:nvGrpSpPr>
        <p:grpSpPr>
          <a:xfrm>
            <a:off x="164755" y="1570459"/>
            <a:ext cx="1142362" cy="380480"/>
            <a:chOff x="170872" y="3009744"/>
            <a:chExt cx="1142362" cy="380480"/>
          </a:xfrm>
        </p:grpSpPr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2532331F-FB82-FA54-FFA9-1831E1869195}"/>
                </a:ext>
              </a:extLst>
            </p:cNvPr>
            <p:cNvSpPr txBox="1"/>
            <p:nvPr/>
          </p:nvSpPr>
          <p:spPr>
            <a:xfrm>
              <a:off x="170872" y="3009744"/>
              <a:ext cx="921132" cy="380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Enrolment at UEL (SITS)</a:t>
              </a:r>
            </a:p>
          </p:txBody>
        </p:sp>
        <p:cxnSp>
          <p:nvCxnSpPr>
            <p:cNvPr id="490" name="Straight Connector 489" title="Callout Line">
              <a:extLst>
                <a:ext uri="{FF2B5EF4-FFF2-40B4-BE49-F238E27FC236}">
                  <a16:creationId xmlns:a16="http://schemas.microsoft.com/office/drawing/2014/main" id="{52707D0D-942D-EFB8-FCE6-36C4447A1BD8}"/>
                </a:ext>
              </a:extLst>
            </p:cNvPr>
            <p:cNvCxnSpPr>
              <a:cxnSpLocks/>
              <a:endCxn id="489" idx="3"/>
            </p:cNvCxnSpPr>
            <p:nvPr/>
          </p:nvCxnSpPr>
          <p:spPr>
            <a:xfrm flipH="1" flipV="1">
              <a:off x="1092004" y="3199984"/>
              <a:ext cx="221230" cy="6257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C2B933F-6F8E-2F4D-0EA3-08F6A2E0D0DE}"/>
              </a:ext>
            </a:extLst>
          </p:cNvPr>
          <p:cNvGrpSpPr/>
          <p:nvPr/>
        </p:nvGrpSpPr>
        <p:grpSpPr>
          <a:xfrm>
            <a:off x="1989624" y="1018063"/>
            <a:ext cx="1932094" cy="518979"/>
            <a:chOff x="-468659" y="3009745"/>
            <a:chExt cx="1560664" cy="518979"/>
          </a:xfrm>
        </p:grpSpPr>
        <p:sp>
          <p:nvSpPr>
            <p:cNvPr id="493" name="TextBox 492">
              <a:extLst>
                <a:ext uri="{FF2B5EF4-FFF2-40B4-BE49-F238E27FC236}">
                  <a16:creationId xmlns:a16="http://schemas.microsoft.com/office/drawing/2014/main" id="{CA0033D8-4456-CB87-4481-9266A48FEE9C}"/>
                </a:ext>
              </a:extLst>
            </p:cNvPr>
            <p:cNvSpPr txBox="1"/>
            <p:nvPr/>
          </p:nvSpPr>
          <p:spPr>
            <a:xfrm>
              <a:off x="31603" y="3009745"/>
              <a:ext cx="1060402" cy="518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Regular Off-the-Job Training Logs</a:t>
              </a:r>
            </a:p>
            <a:p>
              <a:pPr algn="ctr" rtl="0"/>
              <a:r>
                <a:rPr lang="en-GB" sz="800" i="1" dirty="0"/>
                <a:t>at least one per month</a:t>
              </a:r>
            </a:p>
          </p:txBody>
        </p:sp>
        <p:cxnSp>
          <p:nvCxnSpPr>
            <p:cNvPr id="494" name="Straight Connector 493" title="Callout Line">
              <a:extLst>
                <a:ext uri="{FF2B5EF4-FFF2-40B4-BE49-F238E27FC236}">
                  <a16:creationId xmlns:a16="http://schemas.microsoft.com/office/drawing/2014/main" id="{14E7A349-3251-4B8A-82D7-6A9FA4C0C900}"/>
                </a:ext>
              </a:extLst>
            </p:cNvPr>
            <p:cNvCxnSpPr>
              <a:cxnSpLocks/>
              <a:stCxn id="49" idx="2"/>
              <a:endCxn id="493" idx="1"/>
            </p:cNvCxnSpPr>
            <p:nvPr/>
          </p:nvCxnSpPr>
          <p:spPr>
            <a:xfrm flipV="1">
              <a:off x="-468659" y="3269235"/>
              <a:ext cx="500262" cy="109706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C56DFD15-3B4E-C72F-258B-4DD50030F408}"/>
              </a:ext>
            </a:extLst>
          </p:cNvPr>
          <p:cNvGrpSpPr/>
          <p:nvPr/>
        </p:nvGrpSpPr>
        <p:grpSpPr>
          <a:xfrm>
            <a:off x="1082443" y="3199985"/>
            <a:ext cx="1464693" cy="1021171"/>
            <a:chOff x="31603" y="2492164"/>
            <a:chExt cx="1183117" cy="1021171"/>
          </a:xfrm>
        </p:grpSpPr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D22F3E5F-11BF-B9BC-CDC7-AA83376D6F55}"/>
                </a:ext>
              </a:extLst>
            </p:cNvPr>
            <p:cNvSpPr txBox="1"/>
            <p:nvPr/>
          </p:nvSpPr>
          <p:spPr>
            <a:xfrm>
              <a:off x="31603" y="3009745"/>
              <a:ext cx="1060402" cy="503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Tripartite Progress Review (Initial)</a:t>
              </a:r>
            </a:p>
            <a:p>
              <a:pPr algn="ctr" rtl="0"/>
              <a:r>
                <a:rPr lang="en-GB" sz="800" i="1" dirty="0"/>
                <a:t>by week 8 of the course</a:t>
              </a:r>
            </a:p>
          </p:txBody>
        </p:sp>
        <p:cxnSp>
          <p:nvCxnSpPr>
            <p:cNvPr id="502" name="Straight Connector 501" title="Callout Line">
              <a:extLst>
                <a:ext uri="{FF2B5EF4-FFF2-40B4-BE49-F238E27FC236}">
                  <a16:creationId xmlns:a16="http://schemas.microsoft.com/office/drawing/2014/main" id="{5232CD4E-4B17-1306-76A2-3294417C7BA9}"/>
                </a:ext>
              </a:extLst>
            </p:cNvPr>
            <p:cNvCxnSpPr>
              <a:cxnSpLocks/>
              <a:endCxn id="501" idx="0"/>
            </p:cNvCxnSpPr>
            <p:nvPr/>
          </p:nvCxnSpPr>
          <p:spPr>
            <a:xfrm flipH="1">
              <a:off x="561804" y="2492164"/>
              <a:ext cx="652916" cy="517581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300C8E2E-4836-CB8E-A9F0-149369153CD0}"/>
              </a:ext>
            </a:extLst>
          </p:cNvPr>
          <p:cNvGrpSpPr/>
          <p:nvPr/>
        </p:nvGrpSpPr>
        <p:grpSpPr>
          <a:xfrm>
            <a:off x="3795228" y="5286007"/>
            <a:ext cx="1312772" cy="1204914"/>
            <a:chOff x="31603" y="2308421"/>
            <a:chExt cx="1060402" cy="1204914"/>
          </a:xfrm>
        </p:grpSpPr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B77DAA1D-E560-3023-1F49-CF5A66DE29FF}"/>
                </a:ext>
              </a:extLst>
            </p:cNvPr>
            <p:cNvSpPr txBox="1"/>
            <p:nvPr/>
          </p:nvSpPr>
          <p:spPr>
            <a:xfrm>
              <a:off x="31603" y="3009745"/>
              <a:ext cx="1060402" cy="503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Tripartite Progress Review</a:t>
              </a:r>
            </a:p>
            <a:p>
              <a:pPr algn="ctr" rtl="0"/>
              <a:r>
                <a:rPr lang="en-GB" sz="800" i="1" dirty="0"/>
                <a:t>at least every 12 weeks</a:t>
              </a:r>
            </a:p>
          </p:txBody>
        </p:sp>
        <p:cxnSp>
          <p:nvCxnSpPr>
            <p:cNvPr id="509" name="Straight Connector 508" title="Callout Line">
              <a:extLst>
                <a:ext uri="{FF2B5EF4-FFF2-40B4-BE49-F238E27FC236}">
                  <a16:creationId xmlns:a16="http://schemas.microsoft.com/office/drawing/2014/main" id="{5B843880-C710-ED20-253C-89F76A3ABB84}"/>
                </a:ext>
              </a:extLst>
            </p:cNvPr>
            <p:cNvCxnSpPr>
              <a:cxnSpLocks/>
              <a:endCxn id="508" idx="0"/>
            </p:cNvCxnSpPr>
            <p:nvPr/>
          </p:nvCxnSpPr>
          <p:spPr>
            <a:xfrm>
              <a:off x="212305" y="2308421"/>
              <a:ext cx="349499" cy="701324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9FB7C88F-0664-F87E-D57C-464A5E8E2F63}"/>
              </a:ext>
            </a:extLst>
          </p:cNvPr>
          <p:cNvGrpSpPr/>
          <p:nvPr/>
        </p:nvGrpSpPr>
        <p:grpSpPr>
          <a:xfrm>
            <a:off x="8822717" y="4502072"/>
            <a:ext cx="1534890" cy="1029252"/>
            <a:chOff x="-378161" y="1744729"/>
            <a:chExt cx="1239819" cy="102925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C610C5C-B2CE-3E78-580E-0EA14B81591D}"/>
                </a:ext>
              </a:extLst>
            </p:cNvPr>
            <p:cNvSpPr txBox="1"/>
            <p:nvPr/>
          </p:nvSpPr>
          <p:spPr>
            <a:xfrm>
              <a:off x="-378161" y="2255002"/>
              <a:ext cx="1060402" cy="518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Tripartite Progress Review (Gateway)</a:t>
              </a:r>
            </a:p>
            <a:p>
              <a:pPr algn="ctr" rtl="0"/>
              <a:r>
                <a:rPr lang="en-GB" sz="800" i="1" dirty="0"/>
                <a:t>This is the Actual End Date</a:t>
              </a:r>
            </a:p>
          </p:txBody>
        </p:sp>
        <p:cxnSp>
          <p:nvCxnSpPr>
            <p:cNvPr id="157" name="Straight Connector 156" title="Callout Line">
              <a:extLst>
                <a:ext uri="{FF2B5EF4-FFF2-40B4-BE49-F238E27FC236}">
                  <a16:creationId xmlns:a16="http://schemas.microsoft.com/office/drawing/2014/main" id="{98BEEB29-DAE5-1FBC-1066-A08C1BD7F331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 flipH="1">
              <a:off x="152041" y="1744729"/>
              <a:ext cx="709617" cy="510273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99D0F64-427C-F4B3-55A5-516B8F0DC113}"/>
              </a:ext>
            </a:extLst>
          </p:cNvPr>
          <p:cNvGrpSpPr/>
          <p:nvPr/>
        </p:nvGrpSpPr>
        <p:grpSpPr>
          <a:xfrm>
            <a:off x="10640894" y="5656507"/>
            <a:ext cx="921132" cy="867877"/>
            <a:chOff x="170872" y="2599291"/>
            <a:chExt cx="921132" cy="867877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DBC4DD56-4A38-5BEC-EBF7-8343E928A5EE}"/>
                </a:ext>
              </a:extLst>
            </p:cNvPr>
            <p:cNvSpPr txBox="1"/>
            <p:nvPr/>
          </p:nvSpPr>
          <p:spPr>
            <a:xfrm>
              <a:off x="170872" y="2932800"/>
              <a:ext cx="921132" cy="534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End Point Assessment (EPA)</a:t>
              </a:r>
            </a:p>
          </p:txBody>
        </p:sp>
        <p:cxnSp>
          <p:nvCxnSpPr>
            <p:cNvPr id="265" name="Straight Connector 264" title="Callout Line">
              <a:extLst>
                <a:ext uri="{FF2B5EF4-FFF2-40B4-BE49-F238E27FC236}">
                  <a16:creationId xmlns:a16="http://schemas.microsoft.com/office/drawing/2014/main" id="{08B5F5CB-DE73-E777-367D-7798F06A674A}"/>
                </a:ext>
              </a:extLst>
            </p:cNvPr>
            <p:cNvCxnSpPr>
              <a:cxnSpLocks/>
              <a:stCxn id="315" idx="3"/>
              <a:endCxn id="264" idx="0"/>
            </p:cNvCxnSpPr>
            <p:nvPr/>
          </p:nvCxnSpPr>
          <p:spPr>
            <a:xfrm flipH="1">
              <a:off x="631438" y="2599291"/>
              <a:ext cx="8188" cy="33350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5" name="Title 514">
            <a:extLst>
              <a:ext uri="{FF2B5EF4-FFF2-40B4-BE49-F238E27FC236}">
                <a16:creationId xmlns:a16="http://schemas.microsoft.com/office/drawing/2014/main" id="{1D45422A-1C86-991D-90A7-6938A827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92" y="365126"/>
            <a:ext cx="10788208" cy="43234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apprenticeship journey at UEL</a:t>
            </a:r>
          </a:p>
        </p:txBody>
      </p:sp>
      <p:sp>
        <p:nvSpPr>
          <p:cNvPr id="520" name="Star: 5 Points 519">
            <a:extLst>
              <a:ext uri="{FF2B5EF4-FFF2-40B4-BE49-F238E27FC236}">
                <a16:creationId xmlns:a16="http://schemas.microsoft.com/office/drawing/2014/main" id="{F6C2A59C-ACB0-64DF-31B2-DAE932A5BBD7}"/>
              </a:ext>
            </a:extLst>
          </p:cNvPr>
          <p:cNvSpPr/>
          <p:nvPr/>
        </p:nvSpPr>
        <p:spPr>
          <a:xfrm>
            <a:off x="1364636" y="2471031"/>
            <a:ext cx="144000" cy="144000"/>
          </a:xfrm>
          <a:prstGeom prst="star5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1" name="Star: 5 Points 520">
            <a:extLst>
              <a:ext uri="{FF2B5EF4-FFF2-40B4-BE49-F238E27FC236}">
                <a16:creationId xmlns:a16="http://schemas.microsoft.com/office/drawing/2014/main" id="{70CCCC2F-5E9B-2B85-CBB7-AC46BBB79C5C}"/>
              </a:ext>
            </a:extLst>
          </p:cNvPr>
          <p:cNvSpPr/>
          <p:nvPr/>
        </p:nvSpPr>
        <p:spPr>
          <a:xfrm>
            <a:off x="10437023" y="4424569"/>
            <a:ext cx="144000" cy="144000"/>
          </a:xfrm>
          <a:prstGeom prst="star5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2" name="Star: 5 Points 521">
            <a:extLst>
              <a:ext uri="{FF2B5EF4-FFF2-40B4-BE49-F238E27FC236}">
                <a16:creationId xmlns:a16="http://schemas.microsoft.com/office/drawing/2014/main" id="{443AFDF0-9058-817C-2558-CC29C531840D}"/>
              </a:ext>
            </a:extLst>
          </p:cNvPr>
          <p:cNvSpPr/>
          <p:nvPr/>
        </p:nvSpPr>
        <p:spPr>
          <a:xfrm>
            <a:off x="5067094" y="1830279"/>
            <a:ext cx="144000" cy="144000"/>
          </a:xfrm>
          <a:prstGeom prst="star5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3" name="Star: 5 Points 522">
            <a:extLst>
              <a:ext uri="{FF2B5EF4-FFF2-40B4-BE49-F238E27FC236}">
                <a16:creationId xmlns:a16="http://schemas.microsoft.com/office/drawing/2014/main" id="{763C1070-547E-4192-7C5C-C62A3DFCF8C1}"/>
              </a:ext>
            </a:extLst>
          </p:cNvPr>
          <p:cNvSpPr/>
          <p:nvPr/>
        </p:nvSpPr>
        <p:spPr>
          <a:xfrm>
            <a:off x="3193332" y="5740337"/>
            <a:ext cx="144000" cy="144000"/>
          </a:xfrm>
          <a:prstGeom prst="star5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4" name="Star: 5 Points 523">
            <a:extLst>
              <a:ext uri="{FF2B5EF4-FFF2-40B4-BE49-F238E27FC236}">
                <a16:creationId xmlns:a16="http://schemas.microsoft.com/office/drawing/2014/main" id="{C9044BDD-CBDA-E967-A770-CE3BCD8E3F19}"/>
              </a:ext>
            </a:extLst>
          </p:cNvPr>
          <p:cNvSpPr/>
          <p:nvPr/>
        </p:nvSpPr>
        <p:spPr>
          <a:xfrm>
            <a:off x="6588687" y="3765101"/>
            <a:ext cx="144000" cy="144000"/>
          </a:xfrm>
          <a:prstGeom prst="star5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5" name="Star: 5 Points 524">
            <a:extLst>
              <a:ext uri="{FF2B5EF4-FFF2-40B4-BE49-F238E27FC236}">
                <a16:creationId xmlns:a16="http://schemas.microsoft.com/office/drawing/2014/main" id="{4B886E89-3FDF-13C9-33C9-4D54061A93B1}"/>
              </a:ext>
            </a:extLst>
          </p:cNvPr>
          <p:cNvSpPr/>
          <p:nvPr/>
        </p:nvSpPr>
        <p:spPr>
          <a:xfrm>
            <a:off x="7683057" y="3778514"/>
            <a:ext cx="144000" cy="144000"/>
          </a:xfrm>
          <a:prstGeom prst="star5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6" name="Star: 5 Points 525">
            <a:extLst>
              <a:ext uri="{FF2B5EF4-FFF2-40B4-BE49-F238E27FC236}">
                <a16:creationId xmlns:a16="http://schemas.microsoft.com/office/drawing/2014/main" id="{E98B0973-2FF6-243C-EB36-482A4C70D381}"/>
              </a:ext>
            </a:extLst>
          </p:cNvPr>
          <p:cNvSpPr/>
          <p:nvPr/>
        </p:nvSpPr>
        <p:spPr>
          <a:xfrm>
            <a:off x="9187370" y="2452007"/>
            <a:ext cx="144000" cy="144000"/>
          </a:xfrm>
          <a:prstGeom prst="star5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97EFC148-10D9-0C8C-85B3-61EF9C39A012}"/>
              </a:ext>
            </a:extLst>
          </p:cNvPr>
          <p:cNvGrpSpPr/>
          <p:nvPr/>
        </p:nvGrpSpPr>
        <p:grpSpPr>
          <a:xfrm>
            <a:off x="1518958" y="2299524"/>
            <a:ext cx="1733868" cy="472813"/>
            <a:chOff x="-658259" y="3177426"/>
            <a:chExt cx="1400545" cy="472813"/>
          </a:xfrm>
        </p:grpSpPr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8027B9E9-6996-D17A-7CDE-501C6EF6BC0F}"/>
                </a:ext>
              </a:extLst>
            </p:cNvPr>
            <p:cNvSpPr txBox="1"/>
            <p:nvPr/>
          </p:nvSpPr>
          <p:spPr>
            <a:xfrm>
              <a:off x="-73930" y="3177426"/>
              <a:ext cx="816216" cy="472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Skills Radar</a:t>
              </a:r>
            </a:p>
            <a:p>
              <a:pPr algn="ctr" rtl="0"/>
              <a:r>
                <a:rPr lang="en-GB" sz="800" i="1" dirty="0"/>
                <a:t>of pre-existing KSB competencies</a:t>
              </a:r>
            </a:p>
          </p:txBody>
        </p:sp>
        <p:cxnSp>
          <p:nvCxnSpPr>
            <p:cNvPr id="529" name="Straight Connector 528" title="Callout Line">
              <a:extLst>
                <a:ext uri="{FF2B5EF4-FFF2-40B4-BE49-F238E27FC236}">
                  <a16:creationId xmlns:a16="http://schemas.microsoft.com/office/drawing/2014/main" id="{5CD2EBCD-733B-52B9-BC4A-BC5A1F2C7D09}"/>
                </a:ext>
              </a:extLst>
            </p:cNvPr>
            <p:cNvCxnSpPr>
              <a:cxnSpLocks/>
              <a:endCxn id="528" idx="1"/>
            </p:cNvCxnSpPr>
            <p:nvPr/>
          </p:nvCxnSpPr>
          <p:spPr>
            <a:xfrm flipV="1">
              <a:off x="-658259" y="3413833"/>
              <a:ext cx="584329" cy="38221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B2502A0F-C7AB-FB42-4B57-533418DA2D39}"/>
              </a:ext>
            </a:extLst>
          </p:cNvPr>
          <p:cNvGrpSpPr/>
          <p:nvPr/>
        </p:nvGrpSpPr>
        <p:grpSpPr>
          <a:xfrm>
            <a:off x="1082353" y="5853113"/>
            <a:ext cx="2094234" cy="668587"/>
            <a:chOff x="-73930" y="3043208"/>
            <a:chExt cx="1338578" cy="668587"/>
          </a:xfrm>
        </p:grpSpPr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61460C87-2554-B89B-1C95-C270D92F3677}"/>
                </a:ext>
              </a:extLst>
            </p:cNvPr>
            <p:cNvSpPr txBox="1"/>
            <p:nvPr/>
          </p:nvSpPr>
          <p:spPr>
            <a:xfrm>
              <a:off x="-73930" y="3115872"/>
              <a:ext cx="1038307" cy="5959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Periodic Skills Radar</a:t>
              </a:r>
            </a:p>
            <a:p>
              <a:pPr algn="ctr" rtl="0"/>
              <a:r>
                <a:rPr lang="en-GB" sz="800" i="1" dirty="0"/>
                <a:t>of KSB development;</a:t>
              </a:r>
            </a:p>
            <a:p>
              <a:pPr algn="ctr" rtl="0"/>
              <a:r>
                <a:rPr lang="en-GB" sz="800" i="1" dirty="0"/>
                <a:t>could be semesterly or annually (per Course Leader request)</a:t>
              </a:r>
            </a:p>
          </p:txBody>
        </p:sp>
        <p:cxnSp>
          <p:nvCxnSpPr>
            <p:cNvPr id="534" name="Straight Connector 533" title="Callout Line">
              <a:extLst>
                <a:ext uri="{FF2B5EF4-FFF2-40B4-BE49-F238E27FC236}">
                  <a16:creationId xmlns:a16="http://schemas.microsoft.com/office/drawing/2014/main" id="{FFA934D6-CC63-81DD-DEE6-674C3137041D}"/>
                </a:ext>
              </a:extLst>
            </p:cNvPr>
            <p:cNvCxnSpPr>
              <a:cxnSpLocks/>
              <a:endCxn id="533" idx="3"/>
            </p:cNvCxnSpPr>
            <p:nvPr/>
          </p:nvCxnSpPr>
          <p:spPr>
            <a:xfrm flipH="1">
              <a:off x="964377" y="3043208"/>
              <a:ext cx="300271" cy="370626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627B24E9-F08A-13B8-81E8-D78EFC467448}"/>
              </a:ext>
            </a:extLst>
          </p:cNvPr>
          <p:cNvGrpSpPr/>
          <p:nvPr/>
        </p:nvGrpSpPr>
        <p:grpSpPr>
          <a:xfrm>
            <a:off x="10567987" y="4170158"/>
            <a:ext cx="1532566" cy="349702"/>
            <a:chOff x="58261" y="2389642"/>
            <a:chExt cx="979576" cy="349702"/>
          </a:xfrm>
        </p:grpSpPr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FBF1EB28-9046-7CF7-D218-179E1E90FED9}"/>
                </a:ext>
              </a:extLst>
            </p:cNvPr>
            <p:cNvSpPr txBox="1"/>
            <p:nvPr/>
          </p:nvSpPr>
          <p:spPr>
            <a:xfrm>
              <a:off x="197342" y="2389642"/>
              <a:ext cx="840495" cy="349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Skills Radar</a:t>
              </a:r>
            </a:p>
            <a:p>
              <a:pPr algn="ctr" rtl="0"/>
              <a:r>
                <a:rPr lang="en-GB" sz="800" i="1" dirty="0"/>
                <a:t>to confirm EPA readiness</a:t>
              </a:r>
            </a:p>
          </p:txBody>
        </p:sp>
        <p:cxnSp>
          <p:nvCxnSpPr>
            <p:cNvPr id="543" name="Straight Connector 542" title="Callout Line">
              <a:extLst>
                <a:ext uri="{FF2B5EF4-FFF2-40B4-BE49-F238E27FC236}">
                  <a16:creationId xmlns:a16="http://schemas.microsoft.com/office/drawing/2014/main" id="{83DDAC93-3254-5B88-1E72-83B137EA98EA}"/>
                </a:ext>
              </a:extLst>
            </p:cNvPr>
            <p:cNvCxnSpPr>
              <a:cxnSpLocks/>
              <a:endCxn id="542" idx="1"/>
            </p:cNvCxnSpPr>
            <p:nvPr/>
          </p:nvCxnSpPr>
          <p:spPr>
            <a:xfrm flipV="1">
              <a:off x="58261" y="2564493"/>
              <a:ext cx="139080" cy="88879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BFC9400-2533-5251-6DF2-333BAFC815C1}"/>
              </a:ext>
            </a:extLst>
          </p:cNvPr>
          <p:cNvGrpSpPr/>
          <p:nvPr/>
        </p:nvGrpSpPr>
        <p:grpSpPr>
          <a:xfrm>
            <a:off x="10432936" y="3188108"/>
            <a:ext cx="1605571" cy="1313964"/>
            <a:chOff x="-209029" y="2748748"/>
            <a:chExt cx="1296913" cy="1313964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DFCD7A9-D83E-3B52-696D-FBEDEB50F295}"/>
                </a:ext>
              </a:extLst>
            </p:cNvPr>
            <p:cNvSpPr txBox="1"/>
            <p:nvPr/>
          </p:nvSpPr>
          <p:spPr>
            <a:xfrm>
              <a:off x="27482" y="2748748"/>
              <a:ext cx="1060402" cy="803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rtl="0"/>
              <a:r>
                <a:rPr lang="en-GB" sz="1000" b="1" dirty="0"/>
                <a:t>Regular Off-the-Job Training Logs stop at Gateway</a:t>
              </a:r>
            </a:p>
            <a:p>
              <a:pPr algn="ctr" rtl="0"/>
              <a:r>
                <a:rPr lang="en-GB" sz="800" i="1" dirty="0"/>
                <a:t>The Planned Hours must be met by this date</a:t>
              </a:r>
            </a:p>
          </p:txBody>
        </p:sp>
        <p:cxnSp>
          <p:nvCxnSpPr>
            <p:cNvPr id="165" name="Straight Connector 164" title="Callout Line">
              <a:extLst>
                <a:ext uri="{FF2B5EF4-FFF2-40B4-BE49-F238E27FC236}">
                  <a16:creationId xmlns:a16="http://schemas.microsoft.com/office/drawing/2014/main" id="{AAEB92AE-2BC5-99A8-A833-CD1F173FC2BE}"/>
                </a:ext>
              </a:extLst>
            </p:cNvPr>
            <p:cNvCxnSpPr>
              <a:cxnSpLocks/>
              <a:endCxn id="164" idx="1"/>
            </p:cNvCxnSpPr>
            <p:nvPr/>
          </p:nvCxnSpPr>
          <p:spPr>
            <a:xfrm flipV="1">
              <a:off x="-209029" y="3150584"/>
              <a:ext cx="236511" cy="912128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47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7F7CB-372C-F12F-E743-5454101E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What is ‘Gateway’?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EBB5F97-105A-3810-F25A-D21B97737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The Education and Skills Funding Agency (ESFA) defines ‘Gateway’ as ‘</a:t>
            </a:r>
            <a:r>
              <a:rPr lang="en-GB" sz="2000" kern="1200" dirty="0">
                <a:latin typeface="+mn-lt"/>
                <a:ea typeface="+mn-ea"/>
                <a:cs typeface="+mn-cs"/>
              </a:rPr>
              <a:t>the final day of the practical period’ of an apprenticeship.</a:t>
            </a:r>
          </a:p>
          <a:p>
            <a:pPr marL="0" indent="0">
              <a:buNone/>
            </a:pPr>
            <a:r>
              <a:rPr lang="en-GB" sz="2000" kern="1200" dirty="0">
                <a:latin typeface="+mn-lt"/>
                <a:ea typeface="+mn-ea"/>
                <a:cs typeface="+mn-cs"/>
              </a:rPr>
              <a:t>It is the Gateway between the practical period (where learning takes place) and the end point assessment (EPA).</a:t>
            </a:r>
          </a:p>
          <a:p>
            <a:pPr marL="0" indent="0">
              <a:buNone/>
            </a:pPr>
            <a:r>
              <a:rPr lang="en-GB" sz="2000" dirty="0"/>
              <a:t>At UEL, we use a final tripartite progress review to mark this important date. It is a time for you, your employer and the University to come together and agree that you are working at a professional level of competency in all the required knowledge, skills and behaviours of the apprenticeship and are therefore ready for EPA.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9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7F7CB-372C-F12F-E743-5454101E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When is Gateway?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EBB5F97-105A-3810-F25A-D21B97737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000" kern="1200" dirty="0">
                <a:latin typeface="+mn-lt"/>
                <a:ea typeface="+mn-ea"/>
                <a:cs typeface="+mn-cs"/>
              </a:rPr>
              <a:t>The special Gateway Tripartite Progress Review will be at the very end of your course.</a:t>
            </a:r>
          </a:p>
          <a:p>
            <a:pPr marL="0" indent="0">
              <a:buNone/>
            </a:pPr>
            <a:r>
              <a:rPr lang="en-GB" sz="2000" dirty="0"/>
              <a:t>If you are on an integrated degree apprenticeship, this will be before your final assessment on the course.</a:t>
            </a:r>
          </a:p>
          <a:p>
            <a:pPr marL="0" indent="0">
              <a:buNone/>
            </a:pPr>
            <a:r>
              <a:rPr lang="en-GB" sz="2000" kern="1200" dirty="0">
                <a:latin typeface="+mn-lt"/>
                <a:ea typeface="+mn-ea"/>
                <a:cs typeface="+mn-cs"/>
              </a:rPr>
              <a:t>If you are not, this be after the University has declared you have achieved your UEL qualification.</a:t>
            </a:r>
          </a:p>
          <a:p>
            <a:pPr marL="0" indent="0">
              <a:buNone/>
            </a:pPr>
            <a:r>
              <a:rPr lang="en-GB" sz="2000" dirty="0"/>
              <a:t>Your Course Leader will be able to inform you whether you are on an integrated degree apprenticeship course or not.</a:t>
            </a:r>
          </a:p>
          <a:p>
            <a:pPr marL="0" indent="0">
              <a:buNone/>
            </a:pPr>
            <a:r>
              <a:rPr lang="en-GB" sz="2000" dirty="0"/>
              <a:t>Note: The Institute for Apprenticeships and Technical Education (IfATE) decides which of these two categories apprenticeships fall under.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05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7F7CB-372C-F12F-E743-5454101E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Do I need to prepare anything for Gateway?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EBB5F97-105A-3810-F25A-D21B97737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000" kern="1200" dirty="0">
                <a:latin typeface="+mn-lt"/>
                <a:ea typeface="+mn-ea"/>
                <a:cs typeface="+mn-cs"/>
              </a:rPr>
              <a:t>The only thing apprentices need to prepare for Gateway is to make sure that off-the-job training records are all up-to-date on Aptem.</a:t>
            </a:r>
          </a:p>
          <a:p>
            <a:pPr marL="0" indent="0">
              <a:buNone/>
            </a:pPr>
            <a:r>
              <a:rPr lang="en-GB" sz="2000" dirty="0"/>
              <a:t>The University will be looking to see whether we have evidence that you have been given the minimum entitlement of off-the-job training for your course duration.</a:t>
            </a:r>
          </a:p>
          <a:p>
            <a:pPr marL="0" indent="0">
              <a:buNone/>
            </a:pPr>
            <a:r>
              <a:rPr lang="en-GB" sz="2000" kern="1200" dirty="0">
                <a:latin typeface="+mn-lt"/>
                <a:ea typeface="+mn-ea"/>
                <a:cs typeface="+mn-cs"/>
              </a:rPr>
              <a:t>The minimum entit</a:t>
            </a:r>
            <a:r>
              <a:rPr lang="en-GB" sz="2000" dirty="0"/>
              <a:t>lement for any apprentice who started before 1</a:t>
            </a:r>
            <a:r>
              <a:rPr lang="en-GB" sz="2000" baseline="30000" dirty="0"/>
              <a:t>st</a:t>
            </a:r>
            <a:r>
              <a:rPr lang="en-GB" sz="2000" dirty="0"/>
              <a:t> August 2022 is an equivalent of 20% of employment hours spent on the course.</a:t>
            </a:r>
            <a:endParaRPr lang="en-US" sz="20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2000" kern="1200" dirty="0">
                <a:latin typeface="+mn-lt"/>
                <a:ea typeface="+mn-ea"/>
                <a:cs typeface="+mn-cs"/>
              </a:rPr>
              <a:t>The minimum entit</a:t>
            </a:r>
            <a:r>
              <a:rPr lang="en-GB" sz="2000" dirty="0"/>
              <a:t>lement for any apprentice who started after 31</a:t>
            </a:r>
            <a:r>
              <a:rPr lang="en-GB" sz="2000" baseline="30000" dirty="0"/>
              <a:t>st</a:t>
            </a:r>
            <a:r>
              <a:rPr lang="en-GB" sz="2000" dirty="0"/>
              <a:t> July 2022 is an equivalent of 6 hours per week of the course (distributed across the entire course).</a:t>
            </a:r>
          </a:p>
          <a:p>
            <a:pPr marL="0" indent="0">
              <a:buNone/>
            </a:pPr>
            <a:r>
              <a:rPr lang="en-GB" sz="2000" kern="1200" dirty="0">
                <a:latin typeface="+mn-lt"/>
                <a:ea typeface="+mn-ea"/>
                <a:cs typeface="+mn-cs"/>
              </a:rPr>
              <a:t>Note: there is never an issue with having exceeded the minimum number of hours.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1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7F7CB-372C-F12F-E743-5454101E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What happens after Gateway?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EBB5F97-105A-3810-F25A-D21B97737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000" kern="1200" dirty="0">
                <a:latin typeface="+mn-lt"/>
                <a:ea typeface="+mn-ea"/>
                <a:cs typeface="+mn-cs"/>
              </a:rPr>
              <a:t>After Gateway, you are still a student of UEL; you will have access to all the same resources as before.</a:t>
            </a:r>
          </a:p>
          <a:p>
            <a:pPr marL="0" indent="0">
              <a:buNone/>
            </a:pPr>
            <a:r>
              <a:rPr lang="en-GB" sz="2000" dirty="0"/>
              <a:t>However, you should no longer record off-the-job training as the practical period of your apprenticeship is now complete.</a:t>
            </a:r>
          </a:p>
          <a:p>
            <a:pPr marL="0" indent="0">
              <a:buNone/>
            </a:pPr>
            <a:r>
              <a:rPr lang="en-GB" sz="2000" kern="1200" dirty="0">
                <a:latin typeface="+mn-lt"/>
                <a:ea typeface="+mn-ea"/>
                <a:cs typeface="+mn-cs"/>
              </a:rPr>
              <a:t>You will have a period between Gateway and your EPA. Depending on the nature of your EPA, you may wish to use this period to revise and practice for the upcoming EPA.</a:t>
            </a:r>
          </a:p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If there is no practical eleme</a:t>
            </a:r>
            <a:r>
              <a:rPr lang="en-US" sz="2000" dirty="0"/>
              <a:t>nt to your EPA (e.g., some EPAs are simply an assessment board), you can relax during </a:t>
            </a:r>
            <a:r>
              <a:rPr lang="en-US" sz="2000"/>
              <a:t>this time!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75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EL">
      <a:dk1>
        <a:srgbClr val="282727"/>
      </a:dk1>
      <a:lt1>
        <a:srgbClr val="FFFFFF"/>
      </a:lt1>
      <a:dk2>
        <a:srgbClr val="282727"/>
      </a:dk2>
      <a:lt2>
        <a:srgbClr val="10CFC9"/>
      </a:lt2>
      <a:accent1>
        <a:srgbClr val="10CFC9"/>
      </a:accent1>
      <a:accent2>
        <a:srgbClr val="FF8F1C"/>
      </a:accent2>
      <a:accent3>
        <a:srgbClr val="10CFC9"/>
      </a:accent3>
      <a:accent4>
        <a:srgbClr val="FFC72C"/>
      </a:accent4>
      <a:accent5>
        <a:srgbClr val="006F44"/>
      </a:accent5>
      <a:accent6>
        <a:srgbClr val="E03C31"/>
      </a:accent6>
      <a:hlink>
        <a:srgbClr val="004C97"/>
      </a:hlink>
      <a:folHlink>
        <a:srgbClr val="F5B6CD"/>
      </a:folHlink>
    </a:clrScheme>
    <a:fontScheme name="Raleway">
      <a:majorFont>
        <a:latin typeface="Ralew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2260191C58E94C9287DF96E71ACE27" ma:contentTypeVersion="10" ma:contentTypeDescription="Create a new document." ma:contentTypeScope="" ma:versionID="8ce1698f6176723b5ff4536856eba171">
  <xsd:schema xmlns:xsd="http://www.w3.org/2001/XMLSchema" xmlns:xs="http://www.w3.org/2001/XMLSchema" xmlns:p="http://schemas.microsoft.com/office/2006/metadata/properties" xmlns:ns2="71ba4894-7b55-4e1f-8d26-8df166d5c81d" xmlns:ns3="efbab096-f1cb-4ced-a50c-bc4eec3b3fff" targetNamespace="http://schemas.microsoft.com/office/2006/metadata/properties" ma:root="true" ma:fieldsID="2344b9a083685ab86d2a9cf637e7fc34" ns2:_="" ns3:_="">
    <xsd:import namespace="71ba4894-7b55-4e1f-8d26-8df166d5c81d"/>
    <xsd:import namespace="efbab096-f1cb-4ced-a50c-bc4eec3b3f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a4894-7b55-4e1f-8d26-8df166d5c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740ba2e-8225-4a0c-8b12-8f710c8fdb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ab096-f1cb-4ced-a50c-bc4eec3b3f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980b8e-cdcd-4029-bd60-80d4966fb11f}" ma:internalName="TaxCatchAll" ma:showField="CatchAllData" ma:web="efbab096-f1cb-4ced-a50c-bc4eec3b3f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ba4894-7b55-4e1f-8d26-8df166d5c81d">
      <Terms xmlns="http://schemas.microsoft.com/office/infopath/2007/PartnerControls"/>
    </lcf76f155ced4ddcb4097134ff3c332f>
    <TaxCatchAll xmlns="efbab096-f1cb-4ced-a50c-bc4eec3b3ff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8E8B4-F2D5-4B9C-83F0-218C0C679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ba4894-7b55-4e1f-8d26-8df166d5c81d"/>
    <ds:schemaRef ds:uri="efbab096-f1cb-4ced-a50c-bc4eec3b3f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D408E0-2B3E-48D7-92A7-9B9FB6261703}">
  <ds:schemaRefs>
    <ds:schemaRef ds:uri="http://schemas.microsoft.com/office/2006/metadata/properties"/>
    <ds:schemaRef ds:uri="http://schemas.microsoft.com/office/infopath/2007/PartnerControls"/>
    <ds:schemaRef ds:uri="71ba4894-7b55-4e1f-8d26-8df166d5c81d"/>
    <ds:schemaRef ds:uri="efbab096-f1cb-4ced-a50c-bc4eec3b3fff"/>
  </ds:schemaRefs>
</ds:datastoreItem>
</file>

<file path=customXml/itemProps3.xml><?xml version="1.0" encoding="utf-8"?>
<ds:datastoreItem xmlns:ds="http://schemas.openxmlformats.org/officeDocument/2006/customXml" ds:itemID="{2AE8EB4B-5464-43DE-A07F-FD564E05D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585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 Guide to Apprenticeship Gateway</vt:lpstr>
      <vt:lpstr>The apprenticeship journey at UEL</vt:lpstr>
      <vt:lpstr>What is ‘Gateway’?</vt:lpstr>
      <vt:lpstr>When is Gateway?</vt:lpstr>
      <vt:lpstr>Do I need to prepare anything for Gateway?</vt:lpstr>
      <vt:lpstr>What happens after Gateway?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Apprenticeship Gateway</dc:title>
  <dc:creator>Louis Joseph Clark</dc:creator>
  <cp:lastModifiedBy>Louis Joseph Clark</cp:lastModifiedBy>
  <cp:revision>2</cp:revision>
  <dcterms:created xsi:type="dcterms:W3CDTF">2023-03-17T13:07:27Z</dcterms:created>
  <dcterms:modified xsi:type="dcterms:W3CDTF">2023-07-26T14:33:04Z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0x010100AC2260191C58E94C9287DF96E71ACE27</vt:lpwstr>
  </property>
</Properties>
</file>