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6" r:id="rId5"/>
    <p:sldId id="264" r:id="rId6"/>
    <p:sldId id="260" r:id="rId7"/>
    <p:sldId id="261" r:id="rId8"/>
    <p:sldId id="265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38512B-D80A-4E6D-8246-FFF753680A2D}" v="39" dt="2024-08-29T09:39:56.2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–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>
        <p:scale>
          <a:sx n="66" d="100"/>
          <a:sy n="66" d="100"/>
        </p:scale>
        <p:origin x="378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uis Clark" userId="e07aa39b-37fd-478b-b981-4b2baba8d17c" providerId="ADAL" clId="{695C9BCB-8C55-4C91-8ABC-BE27E10BE134}"/>
    <pc:docChg chg="modSld">
      <pc:chgData name="Louis Clark" userId="e07aa39b-37fd-478b-b981-4b2baba8d17c" providerId="ADAL" clId="{695C9BCB-8C55-4C91-8ABC-BE27E10BE134}" dt="2023-03-17T13:48:53.010" v="1" actId="20577"/>
      <pc:docMkLst>
        <pc:docMk/>
      </pc:docMkLst>
      <pc:sldChg chg="modSp mod">
        <pc:chgData name="Louis Clark" userId="e07aa39b-37fd-478b-b981-4b2baba8d17c" providerId="ADAL" clId="{695C9BCB-8C55-4C91-8ABC-BE27E10BE134}" dt="2023-03-17T13:48:53.010" v="1" actId="20577"/>
        <pc:sldMkLst>
          <pc:docMk/>
          <pc:sldMk cId="724057815" sldId="261"/>
        </pc:sldMkLst>
        <pc:spChg chg="mod">
          <ac:chgData name="Louis Clark" userId="e07aa39b-37fd-478b-b981-4b2baba8d17c" providerId="ADAL" clId="{695C9BCB-8C55-4C91-8ABC-BE27E10BE134}" dt="2023-03-17T13:48:53.010" v="1" actId="20577"/>
          <ac:spMkLst>
            <pc:docMk/>
            <pc:sldMk cId="724057815" sldId="261"/>
            <ac:spMk id="2" creationId="{0417F7CB-372C-F12F-E743-5454101EA886}"/>
          </ac:spMkLst>
        </pc:spChg>
      </pc:sldChg>
    </pc:docChg>
  </pc:docChgLst>
  <pc:docChgLst>
    <pc:chgData name="Louis Clark" userId="e07aa39b-37fd-478b-b981-4b2baba8d17c" providerId="ADAL" clId="{576A66BE-C155-4D1E-832C-024C2BE556A9}"/>
    <pc:docChg chg="undo custSel addSld modSld">
      <pc:chgData name="Louis Clark" userId="e07aa39b-37fd-478b-b981-4b2baba8d17c" providerId="ADAL" clId="{576A66BE-C155-4D1E-832C-024C2BE556A9}" dt="2023-03-17T13:31:28.487" v="2659" actId="113"/>
      <pc:docMkLst>
        <pc:docMk/>
      </pc:docMkLst>
      <pc:sldChg chg="addSp delSp modSp mod">
        <pc:chgData name="Louis Clark" userId="e07aa39b-37fd-478b-b981-4b2baba8d17c" providerId="ADAL" clId="{576A66BE-C155-4D1E-832C-024C2BE556A9}" dt="2023-03-17T13:31:20.201" v="2656" actId="113"/>
        <pc:sldMkLst>
          <pc:docMk/>
          <pc:sldMk cId="1445897319" sldId="260"/>
        </pc:sldMkLst>
        <pc:spChg chg="mod">
          <ac:chgData name="Louis Clark" userId="e07aa39b-37fd-478b-b981-4b2baba8d17c" providerId="ADAL" clId="{576A66BE-C155-4D1E-832C-024C2BE556A9}" dt="2023-03-17T13:31:20.201" v="2656" actId="113"/>
          <ac:spMkLst>
            <pc:docMk/>
            <pc:sldMk cId="1445897319" sldId="260"/>
            <ac:spMk id="2" creationId="{0417F7CB-372C-F12F-E743-5454101EA886}"/>
          </ac:spMkLst>
        </pc:spChg>
        <pc:spChg chg="add del mod">
          <ac:chgData name="Louis Clark" userId="e07aa39b-37fd-478b-b981-4b2baba8d17c" providerId="ADAL" clId="{576A66BE-C155-4D1E-832C-024C2BE556A9}" dt="2023-03-17T13:19:26.987" v="291" actId="26606"/>
          <ac:spMkLst>
            <pc:docMk/>
            <pc:sldMk cId="1445897319" sldId="260"/>
            <ac:spMk id="3" creationId="{CEBB5F97-105A-3810-F25A-D21B977374A9}"/>
          </ac:spMkLst>
        </pc:spChg>
        <pc:spChg chg="add del">
          <ac:chgData name="Louis Clark" userId="e07aa39b-37fd-478b-b981-4b2baba8d17c" providerId="ADAL" clId="{576A66BE-C155-4D1E-832C-024C2BE556A9}" dt="2023-03-17T13:16:25.218" v="4" actId="26606"/>
          <ac:spMkLst>
            <pc:docMk/>
            <pc:sldMk cId="1445897319" sldId="260"/>
            <ac:spMk id="8" creationId="{A134706B-150F-487B-B4FB-34C10219C72F}"/>
          </ac:spMkLst>
        </pc:spChg>
        <pc:spChg chg="add del">
          <ac:chgData name="Louis Clark" userId="e07aa39b-37fd-478b-b981-4b2baba8d17c" providerId="ADAL" clId="{576A66BE-C155-4D1E-832C-024C2BE556A9}" dt="2023-03-17T13:16:25.218" v="4" actId="26606"/>
          <ac:spMkLst>
            <pc:docMk/>
            <pc:sldMk cId="1445897319" sldId="260"/>
            <ac:spMk id="10" creationId="{25FD23E7-C75D-4AFA-A4D4-BE5558110941}"/>
          </ac:spMkLst>
        </pc:spChg>
        <pc:spChg chg="add del">
          <ac:chgData name="Louis Clark" userId="e07aa39b-37fd-478b-b981-4b2baba8d17c" providerId="ADAL" clId="{576A66BE-C155-4D1E-832C-024C2BE556A9}" dt="2023-03-17T13:16:25.218" v="4" actId="26606"/>
          <ac:spMkLst>
            <pc:docMk/>
            <pc:sldMk cId="1445897319" sldId="260"/>
            <ac:spMk id="12" creationId="{D6705569-F545-4F47-A260-A9202826EA20}"/>
          </ac:spMkLst>
        </pc:spChg>
        <pc:spChg chg="add del">
          <ac:chgData name="Louis Clark" userId="e07aa39b-37fd-478b-b981-4b2baba8d17c" providerId="ADAL" clId="{576A66BE-C155-4D1E-832C-024C2BE556A9}" dt="2023-03-17T13:17:56.924" v="71" actId="26606"/>
          <ac:spMkLst>
            <pc:docMk/>
            <pc:sldMk cId="1445897319" sldId="260"/>
            <ac:spMk id="17" creationId="{17718681-A12E-49D6-9925-DD7C68176D61}"/>
          </ac:spMkLst>
        </pc:spChg>
        <pc:spChg chg="add del">
          <ac:chgData name="Louis Clark" userId="e07aa39b-37fd-478b-b981-4b2baba8d17c" providerId="ADAL" clId="{576A66BE-C155-4D1E-832C-024C2BE556A9}" dt="2023-03-17T13:17:56.924" v="71" actId="26606"/>
          <ac:spMkLst>
            <pc:docMk/>
            <pc:sldMk cId="1445897319" sldId="260"/>
            <ac:spMk id="19" creationId="{FBD77573-9EF2-4C35-8285-A1CF6FBB0EA5}"/>
          </ac:spMkLst>
        </pc:spChg>
        <pc:spChg chg="add del">
          <ac:chgData name="Louis Clark" userId="e07aa39b-37fd-478b-b981-4b2baba8d17c" providerId="ADAL" clId="{576A66BE-C155-4D1E-832C-024C2BE556A9}" dt="2023-03-17T13:17:50.997" v="66" actId="26606"/>
          <ac:spMkLst>
            <pc:docMk/>
            <pc:sldMk cId="1445897319" sldId="260"/>
            <ac:spMk id="24" creationId="{17718681-A12E-49D6-9925-DD7C68176D61}"/>
          </ac:spMkLst>
        </pc:spChg>
        <pc:spChg chg="add del">
          <ac:chgData name="Louis Clark" userId="e07aa39b-37fd-478b-b981-4b2baba8d17c" providerId="ADAL" clId="{576A66BE-C155-4D1E-832C-024C2BE556A9}" dt="2023-03-17T13:17:50.997" v="66" actId="26606"/>
          <ac:spMkLst>
            <pc:docMk/>
            <pc:sldMk cId="1445897319" sldId="260"/>
            <ac:spMk id="26" creationId="{FBD77573-9EF2-4C35-8285-A1CF6FBB0EA5}"/>
          </ac:spMkLst>
        </pc:spChg>
        <pc:spChg chg="add del">
          <ac:chgData name="Louis Clark" userId="e07aa39b-37fd-478b-b981-4b2baba8d17c" providerId="ADAL" clId="{576A66BE-C155-4D1E-832C-024C2BE556A9}" dt="2023-03-17T13:17:54.026" v="68" actId="26606"/>
          <ac:spMkLst>
            <pc:docMk/>
            <pc:sldMk cId="1445897319" sldId="260"/>
            <ac:spMk id="28" creationId="{6A8AAC95-3719-4BCD-B710-4160043D9237}"/>
          </ac:spMkLst>
        </pc:spChg>
        <pc:spChg chg="add del">
          <ac:chgData name="Louis Clark" userId="e07aa39b-37fd-478b-b981-4b2baba8d17c" providerId="ADAL" clId="{576A66BE-C155-4D1E-832C-024C2BE556A9}" dt="2023-03-17T13:17:54.026" v="68" actId="26606"/>
          <ac:spMkLst>
            <pc:docMk/>
            <pc:sldMk cId="1445897319" sldId="260"/>
            <ac:spMk id="29" creationId="{73A6D7BA-50E4-42FE-A0E3-FC42B7EC4372}"/>
          </ac:spMkLst>
        </pc:spChg>
        <pc:spChg chg="add del">
          <ac:chgData name="Louis Clark" userId="e07aa39b-37fd-478b-b981-4b2baba8d17c" providerId="ADAL" clId="{576A66BE-C155-4D1E-832C-024C2BE556A9}" dt="2023-03-17T13:17:56.919" v="70" actId="26606"/>
          <ac:spMkLst>
            <pc:docMk/>
            <pc:sldMk cId="1445897319" sldId="260"/>
            <ac:spMk id="31" creationId="{95408913-B323-422F-B521-2957A5B7FEE8}"/>
          </ac:spMkLst>
        </pc:spChg>
        <pc:spChg chg="add del">
          <ac:chgData name="Louis Clark" userId="e07aa39b-37fd-478b-b981-4b2baba8d17c" providerId="ADAL" clId="{576A66BE-C155-4D1E-832C-024C2BE556A9}" dt="2023-03-17T13:17:56.919" v="70" actId="26606"/>
          <ac:spMkLst>
            <pc:docMk/>
            <pc:sldMk cId="1445897319" sldId="260"/>
            <ac:spMk id="32" creationId="{AA770EBD-5B77-46EC-BF58-EF27ACD6B47C}"/>
          </ac:spMkLst>
        </pc:spChg>
        <pc:spChg chg="add del">
          <ac:chgData name="Louis Clark" userId="e07aa39b-37fd-478b-b981-4b2baba8d17c" providerId="ADAL" clId="{576A66BE-C155-4D1E-832C-024C2BE556A9}" dt="2023-03-17T13:19:26.987" v="291" actId="26606"/>
          <ac:spMkLst>
            <pc:docMk/>
            <pc:sldMk cId="1445897319" sldId="260"/>
            <ac:spMk id="34" creationId="{17718681-A12E-49D6-9925-DD7C68176D61}"/>
          </ac:spMkLst>
        </pc:spChg>
        <pc:spChg chg="add del">
          <ac:chgData name="Louis Clark" userId="e07aa39b-37fd-478b-b981-4b2baba8d17c" providerId="ADAL" clId="{576A66BE-C155-4D1E-832C-024C2BE556A9}" dt="2023-03-17T13:19:26.987" v="291" actId="26606"/>
          <ac:spMkLst>
            <pc:docMk/>
            <pc:sldMk cId="1445897319" sldId="260"/>
            <ac:spMk id="35" creationId="{FBD77573-9EF2-4C35-8285-A1CF6FBB0EA5}"/>
          </ac:spMkLst>
        </pc:spChg>
        <pc:spChg chg="add">
          <ac:chgData name="Louis Clark" userId="e07aa39b-37fd-478b-b981-4b2baba8d17c" providerId="ADAL" clId="{576A66BE-C155-4D1E-832C-024C2BE556A9}" dt="2023-03-17T13:19:26.987" v="291" actId="26606"/>
          <ac:spMkLst>
            <pc:docMk/>
            <pc:sldMk cId="1445897319" sldId="260"/>
            <ac:spMk id="40" creationId="{17718681-A12E-49D6-9925-DD7C68176D61}"/>
          </ac:spMkLst>
        </pc:spChg>
        <pc:spChg chg="add del">
          <ac:chgData name="Louis Clark" userId="e07aa39b-37fd-478b-b981-4b2baba8d17c" providerId="ADAL" clId="{576A66BE-C155-4D1E-832C-024C2BE556A9}" dt="2023-03-17T13:19:26.980" v="290" actId="26606"/>
          <ac:spMkLst>
            <pc:docMk/>
            <pc:sldMk cId="1445897319" sldId="260"/>
            <ac:spMk id="41" creationId="{AFF8D2E5-2C4E-47B1-930B-6C82B7C31331}"/>
          </ac:spMkLst>
        </pc:spChg>
        <pc:spChg chg="add">
          <ac:chgData name="Louis Clark" userId="e07aa39b-37fd-478b-b981-4b2baba8d17c" providerId="ADAL" clId="{576A66BE-C155-4D1E-832C-024C2BE556A9}" dt="2023-03-17T13:19:26.987" v="291" actId="26606"/>
          <ac:spMkLst>
            <pc:docMk/>
            <pc:sldMk cId="1445897319" sldId="260"/>
            <ac:spMk id="42" creationId="{FBD77573-9EF2-4C35-8285-A1CF6FBB0EA5}"/>
          </ac:spMkLst>
        </pc:spChg>
        <pc:spChg chg="add del">
          <ac:chgData name="Louis Clark" userId="e07aa39b-37fd-478b-b981-4b2baba8d17c" providerId="ADAL" clId="{576A66BE-C155-4D1E-832C-024C2BE556A9}" dt="2023-03-17T13:19:26.980" v="290" actId="26606"/>
          <ac:spMkLst>
            <pc:docMk/>
            <pc:sldMk cId="1445897319" sldId="260"/>
            <ac:spMk id="43" creationId="{801E4ADA-0EA9-4930-846E-3C11E8BED6DD}"/>
          </ac:spMkLst>
        </pc:spChg>
        <pc:spChg chg="add del">
          <ac:chgData name="Louis Clark" userId="e07aa39b-37fd-478b-b981-4b2baba8d17c" providerId="ADAL" clId="{576A66BE-C155-4D1E-832C-024C2BE556A9}" dt="2023-03-17T13:19:26.980" v="290" actId="26606"/>
          <ac:spMkLst>
            <pc:docMk/>
            <pc:sldMk cId="1445897319" sldId="260"/>
            <ac:spMk id="45" creationId="{FB92FFCE-0C90-454E-AA25-D4EE9A6C39C5}"/>
          </ac:spMkLst>
        </pc:spChg>
        <pc:spChg chg="add mod">
          <ac:chgData name="Louis Clark" userId="e07aa39b-37fd-478b-b981-4b2baba8d17c" providerId="ADAL" clId="{576A66BE-C155-4D1E-832C-024C2BE556A9}" dt="2023-03-17T13:20:29.175" v="625" actId="20577"/>
          <ac:spMkLst>
            <pc:docMk/>
            <pc:sldMk cId="1445897319" sldId="260"/>
            <ac:spMk id="47" creationId="{CEBB5F97-105A-3810-F25A-D21B977374A9}"/>
          </ac:spMkLst>
        </pc:spChg>
        <pc:graphicFrameChg chg="add del">
          <ac:chgData name="Louis Clark" userId="e07aa39b-37fd-478b-b981-4b2baba8d17c" providerId="ADAL" clId="{576A66BE-C155-4D1E-832C-024C2BE556A9}" dt="2023-03-17T13:19:26.980" v="290" actId="26606"/>
          <ac:graphicFrameMkLst>
            <pc:docMk/>
            <pc:sldMk cId="1445897319" sldId="260"/>
            <ac:graphicFrameMk id="37" creationId="{E9E57C09-312D-817B-3BBD-BB4EB8ADE72C}"/>
          </ac:graphicFrameMkLst>
        </pc:graphicFrameChg>
      </pc:sldChg>
      <pc:sldChg chg="modSp add mod">
        <pc:chgData name="Louis Clark" userId="e07aa39b-37fd-478b-b981-4b2baba8d17c" providerId="ADAL" clId="{576A66BE-C155-4D1E-832C-024C2BE556A9}" dt="2023-03-17T13:31:23.624" v="2657" actId="113"/>
        <pc:sldMkLst>
          <pc:docMk/>
          <pc:sldMk cId="724057815" sldId="261"/>
        </pc:sldMkLst>
        <pc:spChg chg="mod">
          <ac:chgData name="Louis Clark" userId="e07aa39b-37fd-478b-b981-4b2baba8d17c" providerId="ADAL" clId="{576A66BE-C155-4D1E-832C-024C2BE556A9}" dt="2023-03-17T13:31:23.624" v="2657" actId="113"/>
          <ac:spMkLst>
            <pc:docMk/>
            <pc:sldMk cId="724057815" sldId="261"/>
            <ac:spMk id="2" creationId="{0417F7CB-372C-F12F-E743-5454101EA886}"/>
          </ac:spMkLst>
        </pc:spChg>
        <pc:spChg chg="mod">
          <ac:chgData name="Louis Clark" userId="e07aa39b-37fd-478b-b981-4b2baba8d17c" providerId="ADAL" clId="{576A66BE-C155-4D1E-832C-024C2BE556A9}" dt="2023-03-17T13:23:04.399" v="1266" actId="20577"/>
          <ac:spMkLst>
            <pc:docMk/>
            <pc:sldMk cId="724057815" sldId="261"/>
            <ac:spMk id="47" creationId="{CEBB5F97-105A-3810-F25A-D21B977374A9}"/>
          </ac:spMkLst>
        </pc:spChg>
      </pc:sldChg>
      <pc:sldChg chg="modSp add mod">
        <pc:chgData name="Louis Clark" userId="e07aa39b-37fd-478b-b981-4b2baba8d17c" providerId="ADAL" clId="{576A66BE-C155-4D1E-832C-024C2BE556A9}" dt="2023-03-17T13:31:26.024" v="2658" actId="113"/>
        <pc:sldMkLst>
          <pc:docMk/>
          <pc:sldMk cId="2084211294" sldId="262"/>
        </pc:sldMkLst>
        <pc:spChg chg="mod">
          <ac:chgData name="Louis Clark" userId="e07aa39b-37fd-478b-b981-4b2baba8d17c" providerId="ADAL" clId="{576A66BE-C155-4D1E-832C-024C2BE556A9}" dt="2023-03-17T13:31:26.024" v="2658" actId="113"/>
          <ac:spMkLst>
            <pc:docMk/>
            <pc:sldMk cId="2084211294" sldId="262"/>
            <ac:spMk id="2" creationId="{0417F7CB-372C-F12F-E743-5454101EA886}"/>
          </ac:spMkLst>
        </pc:spChg>
        <pc:spChg chg="mod">
          <ac:chgData name="Louis Clark" userId="e07aa39b-37fd-478b-b981-4b2baba8d17c" providerId="ADAL" clId="{576A66BE-C155-4D1E-832C-024C2BE556A9}" dt="2023-03-17T13:27:09.425" v="2045" actId="20577"/>
          <ac:spMkLst>
            <pc:docMk/>
            <pc:sldMk cId="2084211294" sldId="262"/>
            <ac:spMk id="47" creationId="{CEBB5F97-105A-3810-F25A-D21B977374A9}"/>
          </ac:spMkLst>
        </pc:spChg>
      </pc:sldChg>
      <pc:sldChg chg="modSp add mod">
        <pc:chgData name="Louis Clark" userId="e07aa39b-37fd-478b-b981-4b2baba8d17c" providerId="ADAL" clId="{576A66BE-C155-4D1E-832C-024C2BE556A9}" dt="2023-03-17T13:31:28.487" v="2659" actId="113"/>
        <pc:sldMkLst>
          <pc:docMk/>
          <pc:sldMk cId="2470757768" sldId="263"/>
        </pc:sldMkLst>
        <pc:spChg chg="mod">
          <ac:chgData name="Louis Clark" userId="e07aa39b-37fd-478b-b981-4b2baba8d17c" providerId="ADAL" clId="{576A66BE-C155-4D1E-832C-024C2BE556A9}" dt="2023-03-17T13:31:28.487" v="2659" actId="113"/>
          <ac:spMkLst>
            <pc:docMk/>
            <pc:sldMk cId="2470757768" sldId="263"/>
            <ac:spMk id="2" creationId="{0417F7CB-372C-F12F-E743-5454101EA886}"/>
          </ac:spMkLst>
        </pc:spChg>
        <pc:spChg chg="mod">
          <ac:chgData name="Louis Clark" userId="e07aa39b-37fd-478b-b981-4b2baba8d17c" providerId="ADAL" clId="{576A66BE-C155-4D1E-832C-024C2BE556A9}" dt="2023-03-17T13:29:51.685" v="2655" actId="20577"/>
          <ac:spMkLst>
            <pc:docMk/>
            <pc:sldMk cId="2470757768" sldId="263"/>
            <ac:spMk id="47" creationId="{CEBB5F97-105A-3810-F25A-D21B977374A9}"/>
          </ac:spMkLst>
        </pc:spChg>
      </pc:sldChg>
    </pc:docChg>
  </pc:docChgLst>
  <pc:docChgLst>
    <pc:chgData name="Louis Clark" userId="e07aa39b-37fd-478b-b981-4b2baba8d17c" providerId="ADAL" clId="{6E1A211A-C9F1-45CC-A4CC-62ED2DAD1385}"/>
    <pc:docChg chg="modSld">
      <pc:chgData name="Louis Clark" userId="e07aa39b-37fd-478b-b981-4b2baba8d17c" providerId="ADAL" clId="{6E1A211A-C9F1-45CC-A4CC-62ED2DAD1385}" dt="2023-10-26T13:00:19.995" v="1" actId="20577"/>
      <pc:docMkLst>
        <pc:docMk/>
      </pc:docMkLst>
      <pc:sldChg chg="modSp mod">
        <pc:chgData name="Louis Clark" userId="e07aa39b-37fd-478b-b981-4b2baba8d17c" providerId="ADAL" clId="{6E1A211A-C9F1-45CC-A4CC-62ED2DAD1385}" dt="2023-10-26T13:00:19.995" v="1" actId="20577"/>
        <pc:sldMkLst>
          <pc:docMk/>
          <pc:sldMk cId="1445897319" sldId="260"/>
        </pc:sldMkLst>
        <pc:spChg chg="mod">
          <ac:chgData name="Louis Clark" userId="e07aa39b-37fd-478b-b981-4b2baba8d17c" providerId="ADAL" clId="{6E1A211A-C9F1-45CC-A4CC-62ED2DAD1385}" dt="2023-10-26T13:00:19.995" v="1" actId="20577"/>
          <ac:spMkLst>
            <pc:docMk/>
            <pc:sldMk cId="1445897319" sldId="260"/>
            <ac:spMk id="47" creationId="{CEBB5F97-105A-3810-F25A-D21B977374A9}"/>
          </ac:spMkLst>
        </pc:spChg>
      </pc:sldChg>
    </pc:docChg>
  </pc:docChgLst>
  <pc:docChgLst>
    <pc:chgData name="Louis Clark" userId="e07aa39b-37fd-478b-b981-4b2baba8d17c" providerId="ADAL" clId="{B238512B-D80A-4E6D-8246-FFF753680A2D}"/>
    <pc:docChg chg="undo custSel addSld delSld modSld sldOrd">
      <pc:chgData name="Louis Clark" userId="e07aa39b-37fd-478b-b981-4b2baba8d17c" providerId="ADAL" clId="{B238512B-D80A-4E6D-8246-FFF753680A2D}" dt="2024-08-29T09:54:50.650" v="3243" actId="20577"/>
      <pc:docMkLst>
        <pc:docMk/>
      </pc:docMkLst>
      <pc:sldChg chg="addSp delSp modSp mod delDesignElem">
        <pc:chgData name="Louis Clark" userId="e07aa39b-37fd-478b-b981-4b2baba8d17c" providerId="ADAL" clId="{B238512B-D80A-4E6D-8246-FFF753680A2D}" dt="2024-08-29T09:32:58.450" v="1064" actId="962"/>
        <pc:sldMkLst>
          <pc:docMk/>
          <pc:sldMk cId="3345825933" sldId="256"/>
        </pc:sldMkLst>
        <pc:spChg chg="mod">
          <ac:chgData name="Louis Clark" userId="e07aa39b-37fd-478b-b981-4b2baba8d17c" providerId="ADAL" clId="{B238512B-D80A-4E6D-8246-FFF753680A2D}" dt="2024-08-29T09:32:25.407" v="891" actId="113"/>
          <ac:spMkLst>
            <pc:docMk/>
            <pc:sldMk cId="3345825933" sldId="256"/>
            <ac:spMk id="2" creationId="{4A1C4895-C69C-7137-869F-182B76538100}"/>
          </ac:spMkLst>
        </pc:spChg>
        <pc:spChg chg="del">
          <ac:chgData name="Louis Clark" userId="e07aa39b-37fd-478b-b981-4b2baba8d17c" providerId="ADAL" clId="{B238512B-D80A-4E6D-8246-FFF753680A2D}" dt="2024-08-29T09:27:48.993" v="846" actId="478"/>
          <ac:spMkLst>
            <pc:docMk/>
            <pc:sldMk cId="3345825933" sldId="256"/>
            <ac:spMk id="3" creationId="{61D236B8-8B7B-8DEA-74B3-156E34A58207}"/>
          </ac:spMkLst>
        </pc:spChg>
        <pc:spChg chg="add del mod">
          <ac:chgData name="Louis Clark" userId="e07aa39b-37fd-478b-b981-4b2baba8d17c" providerId="ADAL" clId="{B238512B-D80A-4E6D-8246-FFF753680A2D}" dt="2024-08-29T09:27:50.095" v="847" actId="478"/>
          <ac:spMkLst>
            <pc:docMk/>
            <pc:sldMk cId="3345825933" sldId="256"/>
            <ac:spMk id="9" creationId="{C6DC3283-D3DB-9630-7CB6-8C2A1D084BE0}"/>
          </ac:spMkLst>
        </pc:spChg>
        <pc:spChg chg="del">
          <ac:chgData name="Louis Clark" userId="e07aa39b-37fd-478b-b981-4b2baba8d17c" providerId="ADAL" clId="{B238512B-D80A-4E6D-8246-FFF753680A2D}" dt="2024-08-29T09:26:57.216" v="837"/>
          <ac:spMkLst>
            <pc:docMk/>
            <pc:sldMk cId="3345825933" sldId="256"/>
            <ac:spMk id="10" creationId="{F269BDC9-F5DC-4A16-9583-2F8CE418465E}"/>
          </ac:spMkLst>
        </pc:spChg>
        <pc:spChg chg="del">
          <ac:chgData name="Louis Clark" userId="e07aa39b-37fd-478b-b981-4b2baba8d17c" providerId="ADAL" clId="{B238512B-D80A-4E6D-8246-FFF753680A2D}" dt="2024-08-29T09:26:57.216" v="837"/>
          <ac:spMkLst>
            <pc:docMk/>
            <pc:sldMk cId="3345825933" sldId="256"/>
            <ac:spMk id="12" creationId="{903CE7F4-D1BB-4A5B-8E96-915177640385}"/>
          </ac:spMkLst>
        </pc:spChg>
        <pc:picChg chg="del">
          <ac:chgData name="Louis Clark" userId="e07aa39b-37fd-478b-b981-4b2baba8d17c" providerId="ADAL" clId="{B238512B-D80A-4E6D-8246-FFF753680A2D}" dt="2024-08-29T09:27:11.856" v="840" actId="478"/>
          <ac:picMkLst>
            <pc:docMk/>
            <pc:sldMk cId="3345825933" sldId="256"/>
            <ac:picMk id="5" creationId="{1D609138-E679-6A98-6F43-F84DB87477F5}"/>
          </ac:picMkLst>
        </pc:picChg>
        <pc:picChg chg="add del mod modCrop">
          <ac:chgData name="Louis Clark" userId="e07aa39b-37fd-478b-b981-4b2baba8d17c" providerId="ADAL" clId="{B238512B-D80A-4E6D-8246-FFF753680A2D}" dt="2024-08-29T09:31:08.355" v="875" actId="478"/>
          <ac:picMkLst>
            <pc:docMk/>
            <pc:sldMk cId="3345825933" sldId="256"/>
            <ac:picMk id="6" creationId="{401EBCF9-DD5C-7765-92E0-FB91FE829F94}"/>
          </ac:picMkLst>
        </pc:picChg>
        <pc:picChg chg="del">
          <ac:chgData name="Louis Clark" userId="e07aa39b-37fd-478b-b981-4b2baba8d17c" providerId="ADAL" clId="{B238512B-D80A-4E6D-8246-FFF753680A2D}" dt="2024-08-29T09:27:46.068" v="845" actId="478"/>
          <ac:picMkLst>
            <pc:docMk/>
            <pc:sldMk cId="3345825933" sldId="256"/>
            <ac:picMk id="7" creationId="{CEF44032-88C3-0FBA-F032-F6C602834FF6}"/>
          </ac:picMkLst>
        </pc:picChg>
        <pc:picChg chg="add del mod ord modCrop">
          <ac:chgData name="Louis Clark" userId="e07aa39b-37fd-478b-b981-4b2baba8d17c" providerId="ADAL" clId="{B238512B-D80A-4E6D-8246-FFF753680A2D}" dt="2024-08-29T09:30:11.431" v="866" actId="478"/>
          <ac:picMkLst>
            <pc:docMk/>
            <pc:sldMk cId="3345825933" sldId="256"/>
            <ac:picMk id="13" creationId="{399C77B4-276F-3083-89A4-8BDDC9B23DE9}"/>
          </ac:picMkLst>
        </pc:picChg>
        <pc:picChg chg="add mod ord modCrop">
          <ac:chgData name="Louis Clark" userId="e07aa39b-37fd-478b-b981-4b2baba8d17c" providerId="ADAL" clId="{B238512B-D80A-4E6D-8246-FFF753680A2D}" dt="2024-08-29T09:32:42.407" v="892" actId="962"/>
          <ac:picMkLst>
            <pc:docMk/>
            <pc:sldMk cId="3345825933" sldId="256"/>
            <ac:picMk id="15" creationId="{490C97BC-7ACC-C018-B399-E63E15B24088}"/>
          </ac:picMkLst>
        </pc:picChg>
        <pc:picChg chg="add mod">
          <ac:chgData name="Louis Clark" userId="e07aa39b-37fd-478b-b981-4b2baba8d17c" providerId="ADAL" clId="{B238512B-D80A-4E6D-8246-FFF753680A2D}" dt="2024-08-29T09:32:58.450" v="1064" actId="962"/>
          <ac:picMkLst>
            <pc:docMk/>
            <pc:sldMk cId="3345825933" sldId="256"/>
            <ac:picMk id="17" creationId="{A489F962-D4A1-9082-473F-9A7D9603CFAA}"/>
          </ac:picMkLst>
        </pc:picChg>
      </pc:sldChg>
      <pc:sldChg chg="modSp del mod">
        <pc:chgData name="Louis Clark" userId="e07aa39b-37fd-478b-b981-4b2baba8d17c" providerId="ADAL" clId="{B238512B-D80A-4E6D-8246-FFF753680A2D}" dt="2024-08-29T09:24:24.697" v="691" actId="47"/>
        <pc:sldMkLst>
          <pc:docMk/>
          <pc:sldMk cId="4210470096" sldId="259"/>
        </pc:sldMkLst>
        <pc:spChg chg="mod">
          <ac:chgData name="Louis Clark" userId="e07aa39b-37fd-478b-b981-4b2baba8d17c" providerId="ADAL" clId="{B238512B-D80A-4E6D-8246-FFF753680A2D}" dt="2024-08-29T09:07:52.689" v="277" actId="21"/>
          <ac:spMkLst>
            <pc:docMk/>
            <pc:sldMk cId="4210470096" sldId="259"/>
            <ac:spMk id="103" creationId="{DC610C5C-B2CE-3E78-580E-0EA14B81591D}"/>
          </ac:spMkLst>
        </pc:spChg>
        <pc:spChg chg="mod">
          <ac:chgData name="Louis Clark" userId="e07aa39b-37fd-478b-b981-4b2baba8d17c" providerId="ADAL" clId="{B238512B-D80A-4E6D-8246-FFF753680A2D}" dt="2024-08-29T09:03:42.229" v="20" actId="21"/>
          <ac:spMkLst>
            <pc:docMk/>
            <pc:sldMk cId="4210470096" sldId="259"/>
            <ac:spMk id="160" creationId="{AB002457-3822-4B19-8950-3D2E1221852B}"/>
          </ac:spMkLst>
        </pc:spChg>
        <pc:spChg chg="mod">
          <ac:chgData name="Louis Clark" userId="e07aa39b-37fd-478b-b981-4b2baba8d17c" providerId="ADAL" clId="{B238512B-D80A-4E6D-8246-FFF753680A2D}" dt="2024-08-29T09:16:00.243" v="380" actId="21"/>
          <ac:spMkLst>
            <pc:docMk/>
            <pc:sldMk cId="4210470096" sldId="259"/>
            <ac:spMk id="264" creationId="{DBC4DD56-4A38-5BEC-EBF7-8343E928A5EE}"/>
          </ac:spMkLst>
        </pc:spChg>
        <pc:spChg chg="mod">
          <ac:chgData name="Louis Clark" userId="e07aa39b-37fd-478b-b981-4b2baba8d17c" providerId="ADAL" clId="{B238512B-D80A-4E6D-8246-FFF753680A2D}" dt="2024-08-29T09:04:06.814" v="27" actId="21"/>
          <ac:spMkLst>
            <pc:docMk/>
            <pc:sldMk cId="4210470096" sldId="259"/>
            <ac:spMk id="486" creationId="{B185A51F-CED1-A16E-9429-8E73E73C6153}"/>
          </ac:spMkLst>
        </pc:spChg>
        <pc:spChg chg="mod">
          <ac:chgData name="Louis Clark" userId="e07aa39b-37fd-478b-b981-4b2baba8d17c" providerId="ADAL" clId="{B238512B-D80A-4E6D-8246-FFF753680A2D}" dt="2024-08-29T09:04:15.669" v="31" actId="21"/>
          <ac:spMkLst>
            <pc:docMk/>
            <pc:sldMk cId="4210470096" sldId="259"/>
            <ac:spMk id="489" creationId="{2532331F-FB82-FA54-FFA9-1831E1869195}"/>
          </ac:spMkLst>
        </pc:spChg>
        <pc:spChg chg="mod">
          <ac:chgData name="Louis Clark" userId="e07aa39b-37fd-478b-b981-4b2baba8d17c" providerId="ADAL" clId="{B238512B-D80A-4E6D-8246-FFF753680A2D}" dt="2024-08-29T09:05:49.894" v="132" actId="21"/>
          <ac:spMkLst>
            <pc:docMk/>
            <pc:sldMk cId="4210470096" sldId="259"/>
            <ac:spMk id="493" creationId="{CA0033D8-4456-CB87-4481-9266A48FEE9C}"/>
          </ac:spMkLst>
        </pc:spChg>
        <pc:spChg chg="mod">
          <ac:chgData name="Louis Clark" userId="e07aa39b-37fd-478b-b981-4b2baba8d17c" providerId="ADAL" clId="{B238512B-D80A-4E6D-8246-FFF753680A2D}" dt="2024-08-29T09:06:27.645" v="166" actId="21"/>
          <ac:spMkLst>
            <pc:docMk/>
            <pc:sldMk cId="4210470096" sldId="259"/>
            <ac:spMk id="501" creationId="{D22F3E5F-11BF-B9BC-CDC7-AA83376D6F55}"/>
          </ac:spMkLst>
        </pc:spChg>
        <pc:spChg chg="mod">
          <ac:chgData name="Louis Clark" userId="e07aa39b-37fd-478b-b981-4b2baba8d17c" providerId="ADAL" clId="{B238512B-D80A-4E6D-8246-FFF753680A2D}" dt="2024-08-29T08:57:29.085" v="11" actId="20577"/>
          <ac:spMkLst>
            <pc:docMk/>
            <pc:sldMk cId="4210470096" sldId="259"/>
            <ac:spMk id="508" creationId="{B77DAA1D-E560-3023-1F49-CF5A66DE29FF}"/>
          </ac:spMkLst>
        </pc:spChg>
        <pc:spChg chg="mod">
          <ac:chgData name="Louis Clark" userId="e07aa39b-37fd-478b-b981-4b2baba8d17c" providerId="ADAL" clId="{B238512B-D80A-4E6D-8246-FFF753680A2D}" dt="2024-08-29T09:05:26.904" v="110" actId="21"/>
          <ac:spMkLst>
            <pc:docMk/>
            <pc:sldMk cId="4210470096" sldId="259"/>
            <ac:spMk id="528" creationId="{8027B9E9-6996-D17A-7CDE-501C6EF6BC0F}"/>
          </ac:spMkLst>
        </pc:spChg>
        <pc:spChg chg="mod">
          <ac:chgData name="Louis Clark" userId="e07aa39b-37fd-478b-b981-4b2baba8d17c" providerId="ADAL" clId="{B238512B-D80A-4E6D-8246-FFF753680A2D}" dt="2024-08-29T09:07:15.667" v="246" actId="21"/>
          <ac:spMkLst>
            <pc:docMk/>
            <pc:sldMk cId="4210470096" sldId="259"/>
            <ac:spMk id="533" creationId="{61460C87-2554-B89B-1C95-C270D92F3677}"/>
          </ac:spMkLst>
        </pc:spChg>
        <pc:cxnChg chg="mod">
          <ac:chgData name="Louis Clark" userId="e07aa39b-37fd-478b-b981-4b2baba8d17c" providerId="ADAL" clId="{B238512B-D80A-4E6D-8246-FFF753680A2D}" dt="2024-08-29T09:07:52.689" v="277" actId="21"/>
          <ac:cxnSpMkLst>
            <pc:docMk/>
            <pc:sldMk cId="4210470096" sldId="259"/>
            <ac:cxnSpMk id="157" creationId="{98BEEB29-DAE5-1FBC-1066-A08C1BD7F331}"/>
          </ac:cxnSpMkLst>
        </pc:cxnChg>
        <pc:cxnChg chg="mod">
          <ac:chgData name="Louis Clark" userId="e07aa39b-37fd-478b-b981-4b2baba8d17c" providerId="ADAL" clId="{B238512B-D80A-4E6D-8246-FFF753680A2D}" dt="2024-08-29T09:03:42.229" v="20" actId="21"/>
          <ac:cxnSpMkLst>
            <pc:docMk/>
            <pc:sldMk cId="4210470096" sldId="259"/>
            <ac:cxnSpMk id="158" creationId="{4503E19C-4E93-4CEA-BD7B-29F6F98DD517}"/>
          </ac:cxnSpMkLst>
        </pc:cxnChg>
        <pc:cxnChg chg="mod">
          <ac:chgData name="Louis Clark" userId="e07aa39b-37fd-478b-b981-4b2baba8d17c" providerId="ADAL" clId="{B238512B-D80A-4E6D-8246-FFF753680A2D}" dt="2024-08-29T09:16:00.243" v="380" actId="21"/>
          <ac:cxnSpMkLst>
            <pc:docMk/>
            <pc:sldMk cId="4210470096" sldId="259"/>
            <ac:cxnSpMk id="265" creationId="{08B5F5CB-DE73-E777-367D-7798F06A674A}"/>
          </ac:cxnSpMkLst>
        </pc:cxnChg>
        <pc:cxnChg chg="mod">
          <ac:chgData name="Louis Clark" userId="e07aa39b-37fd-478b-b981-4b2baba8d17c" providerId="ADAL" clId="{B238512B-D80A-4E6D-8246-FFF753680A2D}" dt="2024-08-29T09:04:06.814" v="27" actId="21"/>
          <ac:cxnSpMkLst>
            <pc:docMk/>
            <pc:sldMk cId="4210470096" sldId="259"/>
            <ac:cxnSpMk id="487" creationId="{33742452-3C7B-AFF9-13E3-CE0CE5662186}"/>
          </ac:cxnSpMkLst>
        </pc:cxnChg>
        <pc:cxnChg chg="mod">
          <ac:chgData name="Louis Clark" userId="e07aa39b-37fd-478b-b981-4b2baba8d17c" providerId="ADAL" clId="{B238512B-D80A-4E6D-8246-FFF753680A2D}" dt="2024-08-29T09:04:15.669" v="31" actId="21"/>
          <ac:cxnSpMkLst>
            <pc:docMk/>
            <pc:sldMk cId="4210470096" sldId="259"/>
            <ac:cxnSpMk id="490" creationId="{52707D0D-942D-EFB8-FCE6-36C4447A1BD8}"/>
          </ac:cxnSpMkLst>
        </pc:cxnChg>
        <pc:cxnChg chg="mod">
          <ac:chgData name="Louis Clark" userId="e07aa39b-37fd-478b-b981-4b2baba8d17c" providerId="ADAL" clId="{B238512B-D80A-4E6D-8246-FFF753680A2D}" dt="2024-08-29T09:05:49.894" v="132" actId="21"/>
          <ac:cxnSpMkLst>
            <pc:docMk/>
            <pc:sldMk cId="4210470096" sldId="259"/>
            <ac:cxnSpMk id="494" creationId="{14E7A349-3251-4B8A-82D7-6A9FA4C0C900}"/>
          </ac:cxnSpMkLst>
        </pc:cxnChg>
        <pc:cxnChg chg="mod">
          <ac:chgData name="Louis Clark" userId="e07aa39b-37fd-478b-b981-4b2baba8d17c" providerId="ADAL" clId="{B238512B-D80A-4E6D-8246-FFF753680A2D}" dt="2024-08-29T09:06:27.645" v="166" actId="21"/>
          <ac:cxnSpMkLst>
            <pc:docMk/>
            <pc:sldMk cId="4210470096" sldId="259"/>
            <ac:cxnSpMk id="502" creationId="{5232CD4E-4B17-1306-76A2-3294417C7BA9}"/>
          </ac:cxnSpMkLst>
        </pc:cxnChg>
        <pc:cxnChg chg="mod">
          <ac:chgData name="Louis Clark" userId="e07aa39b-37fd-478b-b981-4b2baba8d17c" providerId="ADAL" clId="{B238512B-D80A-4E6D-8246-FFF753680A2D}" dt="2024-08-29T09:05:26.904" v="110" actId="21"/>
          <ac:cxnSpMkLst>
            <pc:docMk/>
            <pc:sldMk cId="4210470096" sldId="259"/>
            <ac:cxnSpMk id="529" creationId="{5CD2EBCD-733B-52B9-BC4A-BC5A1F2C7D09}"/>
          </ac:cxnSpMkLst>
        </pc:cxnChg>
        <pc:cxnChg chg="mod">
          <ac:chgData name="Louis Clark" userId="e07aa39b-37fd-478b-b981-4b2baba8d17c" providerId="ADAL" clId="{B238512B-D80A-4E6D-8246-FFF753680A2D}" dt="2024-08-29T09:07:15.667" v="246" actId="21"/>
          <ac:cxnSpMkLst>
            <pc:docMk/>
            <pc:sldMk cId="4210470096" sldId="259"/>
            <ac:cxnSpMk id="534" creationId="{FFA934D6-CC63-81DD-DEE6-674C3137041D}"/>
          </ac:cxnSpMkLst>
        </pc:cxnChg>
      </pc:sldChg>
      <pc:sldChg chg="delSp modSp mod delDesignElem">
        <pc:chgData name="Louis Clark" userId="e07aa39b-37fd-478b-b981-4b2baba8d17c" providerId="ADAL" clId="{B238512B-D80A-4E6D-8246-FFF753680A2D}" dt="2024-08-29T09:49:00.798" v="2777" actId="948"/>
        <pc:sldMkLst>
          <pc:docMk/>
          <pc:sldMk cId="1445897319" sldId="260"/>
        </pc:sldMkLst>
        <pc:spChg chg="del">
          <ac:chgData name="Louis Clark" userId="e07aa39b-37fd-478b-b981-4b2baba8d17c" providerId="ADAL" clId="{B238512B-D80A-4E6D-8246-FFF753680A2D}" dt="2024-08-29T09:26:57.216" v="837"/>
          <ac:spMkLst>
            <pc:docMk/>
            <pc:sldMk cId="1445897319" sldId="260"/>
            <ac:spMk id="40" creationId="{17718681-A12E-49D6-9925-DD7C68176D61}"/>
          </ac:spMkLst>
        </pc:spChg>
        <pc:spChg chg="del">
          <ac:chgData name="Louis Clark" userId="e07aa39b-37fd-478b-b981-4b2baba8d17c" providerId="ADAL" clId="{B238512B-D80A-4E6D-8246-FFF753680A2D}" dt="2024-08-29T09:26:57.216" v="837"/>
          <ac:spMkLst>
            <pc:docMk/>
            <pc:sldMk cId="1445897319" sldId="260"/>
            <ac:spMk id="42" creationId="{FBD77573-9EF2-4C35-8285-A1CF6FBB0EA5}"/>
          </ac:spMkLst>
        </pc:spChg>
        <pc:spChg chg="mod">
          <ac:chgData name="Louis Clark" userId="e07aa39b-37fd-478b-b981-4b2baba8d17c" providerId="ADAL" clId="{B238512B-D80A-4E6D-8246-FFF753680A2D}" dt="2024-08-29T09:49:00.798" v="2777" actId="948"/>
          <ac:spMkLst>
            <pc:docMk/>
            <pc:sldMk cId="1445897319" sldId="260"/>
            <ac:spMk id="47" creationId="{CEBB5F97-105A-3810-F25A-D21B977374A9}"/>
          </ac:spMkLst>
        </pc:spChg>
      </pc:sldChg>
      <pc:sldChg chg="delSp modSp mod delDesignElem">
        <pc:chgData name="Louis Clark" userId="e07aa39b-37fd-478b-b981-4b2baba8d17c" providerId="ADAL" clId="{B238512B-D80A-4E6D-8246-FFF753680A2D}" dt="2024-08-29T09:48:55.302" v="2776" actId="27636"/>
        <pc:sldMkLst>
          <pc:docMk/>
          <pc:sldMk cId="724057815" sldId="261"/>
        </pc:sldMkLst>
        <pc:spChg chg="del">
          <ac:chgData name="Louis Clark" userId="e07aa39b-37fd-478b-b981-4b2baba8d17c" providerId="ADAL" clId="{B238512B-D80A-4E6D-8246-FFF753680A2D}" dt="2024-08-29T09:26:57.216" v="837"/>
          <ac:spMkLst>
            <pc:docMk/>
            <pc:sldMk cId="724057815" sldId="261"/>
            <ac:spMk id="40" creationId="{17718681-A12E-49D6-9925-DD7C68176D61}"/>
          </ac:spMkLst>
        </pc:spChg>
        <pc:spChg chg="del">
          <ac:chgData name="Louis Clark" userId="e07aa39b-37fd-478b-b981-4b2baba8d17c" providerId="ADAL" clId="{B238512B-D80A-4E6D-8246-FFF753680A2D}" dt="2024-08-29T09:26:57.216" v="837"/>
          <ac:spMkLst>
            <pc:docMk/>
            <pc:sldMk cId="724057815" sldId="261"/>
            <ac:spMk id="42" creationId="{FBD77573-9EF2-4C35-8285-A1CF6FBB0EA5}"/>
          </ac:spMkLst>
        </pc:spChg>
        <pc:spChg chg="mod">
          <ac:chgData name="Louis Clark" userId="e07aa39b-37fd-478b-b981-4b2baba8d17c" providerId="ADAL" clId="{B238512B-D80A-4E6D-8246-FFF753680A2D}" dt="2024-08-29T09:48:55.302" v="2776" actId="27636"/>
          <ac:spMkLst>
            <pc:docMk/>
            <pc:sldMk cId="724057815" sldId="261"/>
            <ac:spMk id="47" creationId="{CEBB5F97-105A-3810-F25A-D21B977374A9}"/>
          </ac:spMkLst>
        </pc:spChg>
      </pc:sldChg>
      <pc:sldChg chg="delSp modSp mod delDesignElem">
        <pc:chgData name="Louis Clark" userId="e07aa39b-37fd-478b-b981-4b2baba8d17c" providerId="ADAL" clId="{B238512B-D80A-4E6D-8246-FFF753680A2D}" dt="2024-08-29T09:51:27.711" v="2974" actId="20577"/>
        <pc:sldMkLst>
          <pc:docMk/>
          <pc:sldMk cId="2084211294" sldId="262"/>
        </pc:sldMkLst>
        <pc:spChg chg="mod">
          <ac:chgData name="Louis Clark" userId="e07aa39b-37fd-478b-b981-4b2baba8d17c" providerId="ADAL" clId="{B238512B-D80A-4E6D-8246-FFF753680A2D}" dt="2024-08-29T09:49:15.936" v="2790" actId="20577"/>
          <ac:spMkLst>
            <pc:docMk/>
            <pc:sldMk cId="2084211294" sldId="262"/>
            <ac:spMk id="2" creationId="{0417F7CB-372C-F12F-E743-5454101EA886}"/>
          </ac:spMkLst>
        </pc:spChg>
        <pc:spChg chg="del">
          <ac:chgData name="Louis Clark" userId="e07aa39b-37fd-478b-b981-4b2baba8d17c" providerId="ADAL" clId="{B238512B-D80A-4E6D-8246-FFF753680A2D}" dt="2024-08-29T09:26:57.216" v="837"/>
          <ac:spMkLst>
            <pc:docMk/>
            <pc:sldMk cId="2084211294" sldId="262"/>
            <ac:spMk id="40" creationId="{17718681-A12E-49D6-9925-DD7C68176D61}"/>
          </ac:spMkLst>
        </pc:spChg>
        <pc:spChg chg="del">
          <ac:chgData name="Louis Clark" userId="e07aa39b-37fd-478b-b981-4b2baba8d17c" providerId="ADAL" clId="{B238512B-D80A-4E6D-8246-FFF753680A2D}" dt="2024-08-29T09:26:57.216" v="837"/>
          <ac:spMkLst>
            <pc:docMk/>
            <pc:sldMk cId="2084211294" sldId="262"/>
            <ac:spMk id="42" creationId="{FBD77573-9EF2-4C35-8285-A1CF6FBB0EA5}"/>
          </ac:spMkLst>
        </pc:spChg>
        <pc:spChg chg="mod">
          <ac:chgData name="Louis Clark" userId="e07aa39b-37fd-478b-b981-4b2baba8d17c" providerId="ADAL" clId="{B238512B-D80A-4E6D-8246-FFF753680A2D}" dt="2024-08-29T09:51:27.711" v="2974" actId="20577"/>
          <ac:spMkLst>
            <pc:docMk/>
            <pc:sldMk cId="2084211294" sldId="262"/>
            <ac:spMk id="47" creationId="{CEBB5F97-105A-3810-F25A-D21B977374A9}"/>
          </ac:spMkLst>
        </pc:spChg>
      </pc:sldChg>
      <pc:sldChg chg="delSp modSp mod delDesignElem">
        <pc:chgData name="Louis Clark" userId="e07aa39b-37fd-478b-b981-4b2baba8d17c" providerId="ADAL" clId="{B238512B-D80A-4E6D-8246-FFF753680A2D}" dt="2024-08-29T09:52:52.114" v="3182" actId="255"/>
        <pc:sldMkLst>
          <pc:docMk/>
          <pc:sldMk cId="2470757768" sldId="263"/>
        </pc:sldMkLst>
        <pc:spChg chg="del">
          <ac:chgData name="Louis Clark" userId="e07aa39b-37fd-478b-b981-4b2baba8d17c" providerId="ADAL" clId="{B238512B-D80A-4E6D-8246-FFF753680A2D}" dt="2024-08-29T09:26:57.216" v="837"/>
          <ac:spMkLst>
            <pc:docMk/>
            <pc:sldMk cId="2470757768" sldId="263"/>
            <ac:spMk id="40" creationId="{17718681-A12E-49D6-9925-DD7C68176D61}"/>
          </ac:spMkLst>
        </pc:spChg>
        <pc:spChg chg="del">
          <ac:chgData name="Louis Clark" userId="e07aa39b-37fd-478b-b981-4b2baba8d17c" providerId="ADAL" clId="{B238512B-D80A-4E6D-8246-FFF753680A2D}" dt="2024-08-29T09:26:57.216" v="837"/>
          <ac:spMkLst>
            <pc:docMk/>
            <pc:sldMk cId="2470757768" sldId="263"/>
            <ac:spMk id="42" creationId="{FBD77573-9EF2-4C35-8285-A1CF6FBB0EA5}"/>
          </ac:spMkLst>
        </pc:spChg>
        <pc:spChg chg="mod">
          <ac:chgData name="Louis Clark" userId="e07aa39b-37fd-478b-b981-4b2baba8d17c" providerId="ADAL" clId="{B238512B-D80A-4E6D-8246-FFF753680A2D}" dt="2024-08-29T09:52:52.114" v="3182" actId="255"/>
          <ac:spMkLst>
            <pc:docMk/>
            <pc:sldMk cId="2470757768" sldId="263"/>
            <ac:spMk id="47" creationId="{CEBB5F97-105A-3810-F25A-D21B977374A9}"/>
          </ac:spMkLst>
        </pc:spChg>
      </pc:sldChg>
      <pc:sldChg chg="addSp delSp modSp new mod ord">
        <pc:chgData name="Louis Clark" userId="e07aa39b-37fd-478b-b981-4b2baba8d17c" providerId="ADAL" clId="{B238512B-D80A-4E6D-8246-FFF753680A2D}" dt="2024-08-29T09:54:50.650" v="3243" actId="20577"/>
        <pc:sldMkLst>
          <pc:docMk/>
          <pc:sldMk cId="3112218668" sldId="264"/>
        </pc:sldMkLst>
        <pc:spChg chg="del">
          <ac:chgData name="Louis Clark" userId="e07aa39b-37fd-478b-b981-4b2baba8d17c" providerId="ADAL" clId="{B238512B-D80A-4E6D-8246-FFF753680A2D}" dt="2024-08-29T09:21:29.310" v="611" actId="478"/>
          <ac:spMkLst>
            <pc:docMk/>
            <pc:sldMk cId="3112218668" sldId="264"/>
            <ac:spMk id="2" creationId="{E7836DBA-BFCE-4D9E-C44C-82D21E0911AA}"/>
          </ac:spMkLst>
        </pc:spChg>
        <pc:spChg chg="add mod">
          <ac:chgData name="Louis Clark" userId="e07aa39b-37fd-478b-b981-4b2baba8d17c" providerId="ADAL" clId="{B238512B-D80A-4E6D-8246-FFF753680A2D}" dt="2024-08-29T09:54:50.650" v="3243" actId="20577"/>
          <ac:spMkLst>
            <pc:docMk/>
            <pc:sldMk cId="3112218668" sldId="264"/>
            <ac:spMk id="4" creationId="{03FA3D0F-C5FE-595F-E82B-3478E846D9CE}"/>
          </ac:spMkLst>
        </pc:spChg>
        <pc:spChg chg="add del mod">
          <ac:chgData name="Louis Clark" userId="e07aa39b-37fd-478b-b981-4b2baba8d17c" providerId="ADAL" clId="{B238512B-D80A-4E6D-8246-FFF753680A2D}" dt="2024-08-29T09:26:43.295" v="831" actId="478"/>
          <ac:spMkLst>
            <pc:docMk/>
            <pc:sldMk cId="3112218668" sldId="264"/>
            <ac:spMk id="5" creationId="{51309EFB-F44A-8FB1-095C-F0722C9C1DA8}"/>
          </ac:spMkLst>
        </pc:spChg>
        <pc:spChg chg="add del mod">
          <ac:chgData name="Louis Clark" userId="e07aa39b-37fd-478b-b981-4b2baba8d17c" providerId="ADAL" clId="{B238512B-D80A-4E6D-8246-FFF753680A2D}" dt="2024-08-29T09:26:40.382" v="829" actId="478"/>
          <ac:spMkLst>
            <pc:docMk/>
            <pc:sldMk cId="3112218668" sldId="264"/>
            <ac:spMk id="6" creationId="{9E75410D-9575-7A38-6238-CE0C448B2AE1}"/>
          </ac:spMkLst>
        </pc:spChg>
        <pc:graphicFrameChg chg="add mod modGraphic">
          <ac:chgData name="Louis Clark" userId="e07aa39b-37fd-478b-b981-4b2baba8d17c" providerId="ADAL" clId="{B238512B-D80A-4E6D-8246-FFF753680A2D}" dt="2024-08-29T09:54:30.003" v="3196" actId="207"/>
          <ac:graphicFrameMkLst>
            <pc:docMk/>
            <pc:sldMk cId="3112218668" sldId="264"/>
            <ac:graphicFrameMk id="3" creationId="{E3AC30DA-29DB-B537-EFA5-8A68E2AB360E}"/>
          </ac:graphicFrameMkLst>
        </pc:graphicFrameChg>
        <pc:cxnChg chg="add del mod">
          <ac:chgData name="Louis Clark" userId="e07aa39b-37fd-478b-b981-4b2baba8d17c" providerId="ADAL" clId="{B238512B-D80A-4E6D-8246-FFF753680A2D}" dt="2024-08-29T09:26:41.982" v="830" actId="478"/>
          <ac:cxnSpMkLst>
            <pc:docMk/>
            <pc:sldMk cId="3112218668" sldId="264"/>
            <ac:cxnSpMk id="8" creationId="{CF72D6FA-7282-BE56-3AE5-ACC53D3F0760}"/>
          </ac:cxnSpMkLst>
        </pc:cxnChg>
      </pc:sldChg>
      <pc:sldChg chg="add del">
        <pc:chgData name="Louis Clark" userId="e07aa39b-37fd-478b-b981-4b2baba8d17c" providerId="ADAL" clId="{B238512B-D80A-4E6D-8246-FFF753680A2D}" dt="2024-08-29T09:38:52.758" v="1493" actId="2890"/>
        <pc:sldMkLst>
          <pc:docMk/>
          <pc:sldMk cId="1613901147" sldId="265"/>
        </pc:sldMkLst>
      </pc:sldChg>
      <pc:sldChg chg="modSp add mod ord">
        <pc:chgData name="Louis Clark" userId="e07aa39b-37fd-478b-b981-4b2baba8d17c" providerId="ADAL" clId="{B238512B-D80A-4E6D-8246-FFF753680A2D}" dt="2024-08-29T09:53:32.314" v="3195" actId="20577"/>
        <pc:sldMkLst>
          <pc:docMk/>
          <pc:sldMk cId="3616944096" sldId="265"/>
        </pc:sldMkLst>
        <pc:spChg chg="mod">
          <ac:chgData name="Louis Clark" userId="e07aa39b-37fd-478b-b981-4b2baba8d17c" providerId="ADAL" clId="{B238512B-D80A-4E6D-8246-FFF753680A2D}" dt="2024-08-29T09:42:24.673" v="1818" actId="20577"/>
          <ac:spMkLst>
            <pc:docMk/>
            <pc:sldMk cId="3616944096" sldId="265"/>
            <ac:spMk id="4" creationId="{03FA3D0F-C5FE-595F-E82B-3478E846D9CE}"/>
          </ac:spMkLst>
        </pc:spChg>
        <pc:graphicFrameChg chg="mod modGraphic">
          <ac:chgData name="Louis Clark" userId="e07aa39b-37fd-478b-b981-4b2baba8d17c" providerId="ADAL" clId="{B238512B-D80A-4E6D-8246-FFF753680A2D}" dt="2024-08-29T09:53:32.314" v="3195" actId="20577"/>
          <ac:graphicFrameMkLst>
            <pc:docMk/>
            <pc:sldMk cId="3616944096" sldId="265"/>
            <ac:graphicFrameMk id="3" creationId="{E3AC30DA-29DB-B537-EFA5-8A68E2AB360E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F5F06-251E-4A9B-BD9C-07E7B8E28654}" type="datetimeFigureOut">
              <a:rPr lang="en-GB" smtClean="0"/>
              <a:t>2024-08-29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E479A-F9B6-4CD5-BBAB-18902F7B61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773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46F6D-72B7-6057-3F53-4E2B1ADF82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5F837D-EC1E-7929-85E9-EE590167BC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E780E-DF75-E021-D8D0-4F7CED834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8353-A04F-4EF9-A9EA-F248517BADE8}" type="datetimeFigureOut">
              <a:rPr lang="en-GB" smtClean="0"/>
              <a:t>2024-08-29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4F2B3-923F-1C65-BFF8-1B9D9285B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DD158A-3711-AEE7-4F63-0CF6622AA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0239-1D09-4F9F-92FA-DB6B1A9F57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582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D33FC-BA57-96A9-134F-B511C2E32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70F158-2341-1302-C5DC-2B3260649D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B5841-B2FB-B3D5-35B6-2B105E975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8353-A04F-4EF9-A9EA-F248517BADE8}" type="datetimeFigureOut">
              <a:rPr lang="en-GB" smtClean="0"/>
              <a:t>2024-08-29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A0F8E-1002-5515-3D71-8E57671EF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70BE58-F386-8881-B8A1-7FD9E0A26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0239-1D09-4F9F-92FA-DB6B1A9F57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97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75AEC-C6B3-8738-2C5A-86F1F63D4F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613D12-199D-96CA-090C-F9167613D8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EE911-0466-2CA2-036E-3F85E990D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8353-A04F-4EF9-A9EA-F248517BADE8}" type="datetimeFigureOut">
              <a:rPr lang="en-GB" smtClean="0"/>
              <a:t>2024-08-29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285583-F0C4-7435-1844-1EA66A38D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01E81D-CF60-F06C-783D-E0D98B712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0239-1D09-4F9F-92FA-DB6B1A9F57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428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5E700-228E-632F-E8AE-D2FB29258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460CD-7C08-F7CB-A0F6-91EBBA266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EF33F5-890C-8AB3-8162-AEE0DF761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8353-A04F-4EF9-A9EA-F248517BADE8}" type="datetimeFigureOut">
              <a:rPr lang="en-GB" smtClean="0"/>
              <a:t>2024-08-29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6D916-5171-B4A8-4EDE-7B24BEF3D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268EB-06BB-AEDE-8137-875369DD1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0239-1D09-4F9F-92FA-DB6B1A9F57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762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E4B6E-8F28-680E-C5F7-769FDB8E5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0DC9B4-9E53-BB1E-CC3F-FA612B959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43B249-B18F-6EF8-633D-41E4B42FC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8353-A04F-4EF9-A9EA-F248517BADE8}" type="datetimeFigureOut">
              <a:rPr lang="en-GB" smtClean="0"/>
              <a:t>2024-08-29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B01A7-1A33-9E37-67C7-C5AB5F0B8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F10ADB-8254-8E75-5C1B-47F061D86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0239-1D09-4F9F-92FA-DB6B1A9F57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376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D172A-2E4C-8F61-7BE5-8C98784D6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ACDD4-0EF5-A07C-E20A-D99D3F3258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AA218E-A0BC-DED8-BEA1-607B0A68E7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39643D-0369-58CC-6F4E-C54414571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8353-A04F-4EF9-A9EA-F248517BADE8}" type="datetimeFigureOut">
              <a:rPr lang="en-GB" smtClean="0"/>
              <a:t>2024-08-29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557C49-3049-6182-E2F7-7BE64D407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030CDB-EF4D-0B1C-1699-E35232876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0239-1D09-4F9F-92FA-DB6B1A9F57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597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317B9-DADF-15B5-10CA-14DDC90F6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EED1D8-3381-2E92-5CB1-1AEB94773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F7A8A1-17BC-7415-11F2-56BA7C3AEE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1CF72F-00A1-A344-808B-66890FC982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A5C080-6D68-562A-7A79-3441CE7390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D23420-43D9-E2DD-BD2E-879AD06C7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8353-A04F-4EF9-A9EA-F248517BADE8}" type="datetimeFigureOut">
              <a:rPr lang="en-GB" smtClean="0"/>
              <a:t>2024-08-29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E95C9C-8687-FC2C-74DB-B1D5116C7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DE3C22-A9DA-D74A-5A4D-51D5FDCCB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0239-1D09-4F9F-92FA-DB6B1A9F57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159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D43C-9FA2-84FE-81B4-00853DF03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99EA19-86A6-B4DF-7E41-933E9343D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8353-A04F-4EF9-A9EA-F248517BADE8}" type="datetimeFigureOut">
              <a:rPr lang="en-GB" smtClean="0"/>
              <a:t>2024-08-29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F13749-8488-308D-B6F2-DD6CC6B8D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C96558-5AE9-920A-C81C-A634B5729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0239-1D09-4F9F-92FA-DB6B1A9F57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810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A31E36-E950-CA80-CD48-26DA8FDB1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8353-A04F-4EF9-A9EA-F248517BADE8}" type="datetimeFigureOut">
              <a:rPr lang="en-GB" smtClean="0"/>
              <a:t>2024-08-29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CCED70-A9B2-ED87-5074-3F2B19C07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02802A-FA35-EBCD-A305-BF2837D6D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0239-1D09-4F9F-92FA-DB6B1A9F57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82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F0304-23E1-BAD8-AD58-6DC8F3D53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75042-1EB4-D8FA-DC1A-42BD425DC8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D4A269-D48F-A98B-FF82-DF987D31DA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57705-0984-BA79-862D-9CCE20B9B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8353-A04F-4EF9-A9EA-F248517BADE8}" type="datetimeFigureOut">
              <a:rPr lang="en-GB" smtClean="0"/>
              <a:t>2024-08-29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92752A-D720-6A90-AEC9-171E5E5D9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975644-787E-9F1F-F9A1-1A5F39C61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0239-1D09-4F9F-92FA-DB6B1A9F57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353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1AC26-4F3D-BB2A-8287-B6C0C17DD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5A64B7-9025-1F56-E5E4-B7F29F6A39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DA859B-3830-91F0-C1C4-77D5504CF7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17F95-2F4D-EFFF-5598-122121EDD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8353-A04F-4EF9-A9EA-F248517BADE8}" type="datetimeFigureOut">
              <a:rPr lang="en-GB" smtClean="0"/>
              <a:t>2024-08-29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2E5F3D-9E49-F44E-B602-15169454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AEE282-2AA5-E6DC-B81C-F9A6B3003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0239-1D09-4F9F-92FA-DB6B1A9F57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51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C8390E-67C3-D56B-04E4-99DB928BF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C717B-303E-BC7D-8A11-FA63D4DAD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255623-3068-8DC4-F7E1-38680D21BF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28353-A04F-4EF9-A9EA-F248517BADE8}" type="datetimeFigureOut">
              <a:rPr lang="en-GB" smtClean="0"/>
              <a:t>2024-08-29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E407F-C133-B98B-B6F8-3213969A88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2B3598-248F-4E5B-2432-8FFCA1D434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F0239-1D09-4F9F-92FA-DB6B1A9F57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438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490C97BC-7ACC-C018-B399-E63E15B240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02" b="780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A1C4895-C69C-7137-869F-182B765381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252" y="2631482"/>
            <a:ext cx="7547781" cy="1759765"/>
          </a:xfrm>
        </p:spPr>
        <p:txBody>
          <a:bodyPr anchor="ctr">
            <a:normAutofit/>
          </a:bodyPr>
          <a:lstStyle/>
          <a:p>
            <a:pPr algn="l"/>
            <a:r>
              <a:rPr lang="en-GB" sz="4400" b="1" dirty="0">
                <a:solidFill>
                  <a:schemeClr val="bg1"/>
                </a:solidFill>
              </a:rPr>
              <a:t>A Guide to Apprenticeship Gateway</a:t>
            </a:r>
            <a:br>
              <a:rPr lang="en-GB" sz="4400" b="1" dirty="0">
                <a:solidFill>
                  <a:schemeClr val="bg1"/>
                </a:solidFill>
              </a:rPr>
            </a:br>
            <a:r>
              <a:rPr lang="en-GB" sz="3100" dirty="0">
                <a:solidFill>
                  <a:schemeClr val="bg1"/>
                </a:solidFill>
              </a:rPr>
              <a:t>2024-25</a:t>
            </a:r>
            <a:endParaRPr lang="en-GB" sz="4400" dirty="0">
              <a:solidFill>
                <a:schemeClr val="bg1"/>
              </a:solidFill>
            </a:endParaRPr>
          </a:p>
        </p:txBody>
      </p:sp>
      <p:pic>
        <p:nvPicPr>
          <p:cNvPr id="17" name="Picture 16" descr="Logo: Quality Assurance and Enhancement at the University of East London">
            <a:extLst>
              <a:ext uri="{FF2B5EF4-FFF2-40B4-BE49-F238E27FC236}">
                <a16:creationId xmlns:a16="http://schemas.microsoft.com/office/drawing/2014/main" id="{A489F962-D4A1-9082-473F-9A7D9603CF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52" y="304853"/>
            <a:ext cx="5860748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825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3AC30DA-29DB-B537-EFA5-8A68E2AB36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839238"/>
              </p:ext>
            </p:extLst>
          </p:nvPr>
        </p:nvGraphicFramePr>
        <p:xfrm>
          <a:off x="838201" y="417373"/>
          <a:ext cx="10947940" cy="6023256"/>
        </p:xfrm>
        <a:graphic>
          <a:graphicData uri="http://schemas.openxmlformats.org/drawingml/2006/table">
            <a:tbl>
              <a:tblPr firstCol="1">
                <a:tableStyleId>{073A0DAA-6AF3-43AB-8588-CEC1D06C72B9}</a:tableStyleId>
              </a:tblPr>
              <a:tblGrid>
                <a:gridCol w="1352350">
                  <a:extLst>
                    <a:ext uri="{9D8B030D-6E8A-4147-A177-3AD203B41FA5}">
                      <a16:colId xmlns:a16="http://schemas.microsoft.com/office/drawing/2014/main" val="3717220637"/>
                    </a:ext>
                  </a:extLst>
                </a:gridCol>
                <a:gridCol w="1129110">
                  <a:extLst>
                    <a:ext uri="{9D8B030D-6E8A-4147-A177-3AD203B41FA5}">
                      <a16:colId xmlns:a16="http://schemas.microsoft.com/office/drawing/2014/main" val="3782117868"/>
                    </a:ext>
                  </a:extLst>
                </a:gridCol>
                <a:gridCol w="2103244">
                  <a:extLst>
                    <a:ext uri="{9D8B030D-6E8A-4147-A177-3AD203B41FA5}">
                      <a16:colId xmlns:a16="http://schemas.microsoft.com/office/drawing/2014/main" val="834312962"/>
                    </a:ext>
                  </a:extLst>
                </a:gridCol>
                <a:gridCol w="1317296">
                  <a:extLst>
                    <a:ext uri="{9D8B030D-6E8A-4147-A177-3AD203B41FA5}">
                      <a16:colId xmlns:a16="http://schemas.microsoft.com/office/drawing/2014/main" val="932513551"/>
                    </a:ext>
                  </a:extLst>
                </a:gridCol>
                <a:gridCol w="868659">
                  <a:extLst>
                    <a:ext uri="{9D8B030D-6E8A-4147-A177-3AD203B41FA5}">
                      <a16:colId xmlns:a16="http://schemas.microsoft.com/office/drawing/2014/main" val="3389950069"/>
                    </a:ext>
                  </a:extLst>
                </a:gridCol>
                <a:gridCol w="1467049">
                  <a:extLst>
                    <a:ext uri="{9D8B030D-6E8A-4147-A177-3AD203B41FA5}">
                      <a16:colId xmlns:a16="http://schemas.microsoft.com/office/drawing/2014/main" val="3723014084"/>
                    </a:ext>
                  </a:extLst>
                </a:gridCol>
                <a:gridCol w="1494411">
                  <a:extLst>
                    <a:ext uri="{9D8B030D-6E8A-4147-A177-3AD203B41FA5}">
                      <a16:colId xmlns:a16="http://schemas.microsoft.com/office/drawing/2014/main" val="2341247190"/>
                    </a:ext>
                  </a:extLst>
                </a:gridCol>
                <a:gridCol w="1215821">
                  <a:extLst>
                    <a:ext uri="{9D8B030D-6E8A-4147-A177-3AD203B41FA5}">
                      <a16:colId xmlns:a16="http://schemas.microsoft.com/office/drawing/2014/main" val="168273604"/>
                    </a:ext>
                  </a:extLst>
                </a:gridCol>
              </a:tblGrid>
              <a:tr h="7529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2"/>
                          </a:solidFill>
                        </a:rPr>
                        <a:t>Finding employment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2"/>
                          </a:solidFill>
                        </a:rPr>
                        <a:t>Recruitment</a:t>
                      </a:r>
                      <a:r>
                        <a:rPr lang="en-GB" sz="1200" b="0" dirty="0">
                          <a:solidFill>
                            <a:schemeClr val="tx2"/>
                          </a:solidFill>
                        </a:rPr>
                        <a:t> by employer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4715866"/>
                  </a:ext>
                </a:extLst>
              </a:tr>
              <a:tr h="752907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2"/>
                          </a:solidFill>
                        </a:rPr>
                        <a:t>Apprenticeship eligibility check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2"/>
                          </a:solidFill>
                        </a:rPr>
                        <a:t>Initial Assessment </a:t>
                      </a:r>
                      <a:r>
                        <a:rPr lang="en-GB" sz="1200" b="0" dirty="0">
                          <a:solidFill>
                            <a:schemeClr val="tx2"/>
                          </a:solidFill>
                        </a:rPr>
                        <a:t>(Aptem), including Skills Radar of pre-existing KSBs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8888662"/>
                  </a:ext>
                </a:extLst>
              </a:tr>
              <a:tr h="752907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2"/>
                          </a:solidFill>
                        </a:rPr>
                        <a:t>Enrolment at the University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tx2"/>
                          </a:solidFill>
                        </a:rPr>
                        <a:t>UEL </a:t>
                      </a:r>
                      <a:r>
                        <a:rPr lang="en-GB" sz="1200" b="1" dirty="0">
                          <a:solidFill>
                            <a:schemeClr val="tx2"/>
                          </a:solidFill>
                        </a:rPr>
                        <a:t>enrolment </a:t>
                      </a:r>
                      <a:r>
                        <a:rPr lang="en-GB" sz="1200" b="0" dirty="0">
                          <a:solidFill>
                            <a:schemeClr val="tx2"/>
                          </a:solidFill>
                        </a:rPr>
                        <a:t>(SITS)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2971021"/>
                  </a:ext>
                </a:extLst>
              </a:tr>
              <a:tr h="752907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2"/>
                          </a:solidFill>
                        </a:rPr>
                        <a:t>Apprenticeship training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2"/>
                          </a:solidFill>
                        </a:rPr>
                        <a:t>Regular </a:t>
                      </a:r>
                      <a:r>
                        <a:rPr lang="en-GB" sz="1200" b="1" dirty="0">
                          <a:solidFill>
                            <a:schemeClr val="tx2"/>
                          </a:solidFill>
                        </a:rPr>
                        <a:t>off-the-job (OTJ) training</a:t>
                      </a:r>
                      <a:r>
                        <a:rPr lang="en-GB" sz="1200" dirty="0">
                          <a:solidFill>
                            <a:schemeClr val="tx2"/>
                          </a:solidFill>
                        </a:rPr>
                        <a:t> logs (at least one per month)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8146357"/>
                  </a:ext>
                </a:extLst>
              </a:tr>
              <a:tr h="752907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2"/>
                          </a:solidFill>
                        </a:rPr>
                        <a:t>Reviewing progress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2"/>
                          </a:solidFill>
                        </a:rPr>
                        <a:t>Tripartite progress reviews </a:t>
                      </a:r>
                      <a:r>
                        <a:rPr lang="en-GB" sz="1200" dirty="0">
                          <a:solidFill>
                            <a:schemeClr val="tx2"/>
                          </a:solidFill>
                        </a:rPr>
                        <a:t>(TPRs) (at least every 3 months)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41935855"/>
                  </a:ext>
                </a:extLst>
              </a:tr>
              <a:tr h="752907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2"/>
                          </a:solidFill>
                        </a:rPr>
                        <a:t>Checking competency levels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2"/>
                          </a:solidFill>
                        </a:rPr>
                        <a:t>Periodic </a:t>
                      </a:r>
                      <a:r>
                        <a:rPr lang="en-GB" sz="1200" b="1" dirty="0">
                          <a:solidFill>
                            <a:schemeClr val="tx2"/>
                          </a:solidFill>
                        </a:rPr>
                        <a:t>Skills Radar</a:t>
                      </a:r>
                      <a:endParaRPr lang="en-GB" sz="1200" dirty="0">
                        <a:solidFill>
                          <a:schemeClr val="tx2"/>
                        </a:solidFill>
                      </a:endParaRPr>
                    </a:p>
                    <a:p>
                      <a:pPr algn="ctr"/>
                      <a:r>
                        <a:rPr lang="en-GB" sz="1200" dirty="0">
                          <a:solidFill>
                            <a:schemeClr val="tx2"/>
                          </a:solidFill>
                        </a:rPr>
                        <a:t>of KSB development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5405336"/>
                  </a:ext>
                </a:extLst>
              </a:tr>
              <a:tr h="752907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2"/>
                          </a:solidFill>
                        </a:rPr>
                        <a:t>Completing the apprenticeship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2"/>
                          </a:solidFill>
                        </a:rPr>
                        <a:t>Gateway tripartite progress review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5431242"/>
                  </a:ext>
                </a:extLst>
              </a:tr>
              <a:tr h="752907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2"/>
                          </a:solidFill>
                        </a:rPr>
                        <a:t>Achieving the apprenticeship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2"/>
                          </a:solidFill>
                        </a:rPr>
                        <a:t>End Point Assessment </a:t>
                      </a:r>
                      <a:r>
                        <a:rPr lang="en-GB" sz="1200" dirty="0">
                          <a:solidFill>
                            <a:schemeClr val="tx2"/>
                          </a:solidFill>
                        </a:rPr>
                        <a:t>(EPA)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35511004"/>
                  </a:ext>
                </a:extLst>
              </a:tr>
            </a:tbl>
          </a:graphicData>
        </a:graphic>
      </p:graphicFrame>
      <p:sp>
        <p:nvSpPr>
          <p:cNvPr id="4" name="Title 514">
            <a:extLst>
              <a:ext uri="{FF2B5EF4-FFF2-40B4-BE49-F238E27FC236}">
                <a16:creationId xmlns:a16="http://schemas.microsoft.com/office/drawing/2014/main" id="{03FA3D0F-C5FE-595F-E82B-3478E846D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389598" y="3212829"/>
            <a:ext cx="6023255" cy="432340"/>
          </a:xfrm>
        </p:spPr>
        <p:txBody>
          <a:bodyPr>
            <a:noAutofit/>
          </a:bodyPr>
          <a:lstStyle/>
          <a:p>
            <a:pPr algn="ctr"/>
            <a:r>
              <a:rPr lang="en-GB" sz="2400" b="1" dirty="0"/>
              <a:t>The journey to Gateway at UEL</a:t>
            </a:r>
          </a:p>
        </p:txBody>
      </p:sp>
    </p:spTree>
    <p:extLst>
      <p:ext uri="{BB962C8B-B14F-4D97-AF65-F5344CB8AC3E}">
        <p14:creationId xmlns:p14="http://schemas.microsoft.com/office/powerpoint/2010/main" val="3112218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7F7CB-372C-F12F-E743-5454101EA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4038600" cy="543137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b="1" kern="1200" dirty="0">
                <a:latin typeface="+mj-lt"/>
                <a:ea typeface="+mj-ea"/>
                <a:cs typeface="+mj-cs"/>
              </a:rPr>
              <a:t>What is ‘Gateway’?</a:t>
            </a:r>
          </a:p>
        </p:txBody>
      </p: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CEBB5F97-105A-3810-F25A-D21B97737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000" kern="1200" dirty="0">
                <a:latin typeface="+mn-lt"/>
                <a:ea typeface="+mn-ea"/>
                <a:cs typeface="+mn-cs"/>
              </a:rPr>
              <a:t>The Education and Skills Funding Agency (ESFA) defines ‘Gateway’ as ‘</a:t>
            </a:r>
            <a:r>
              <a:rPr lang="en-GB" sz="2000" kern="1200" dirty="0">
                <a:latin typeface="+mn-lt"/>
                <a:ea typeface="+mn-ea"/>
                <a:cs typeface="+mn-cs"/>
              </a:rPr>
              <a:t>the final day of the practical period’ of an apprenticeship.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000" kern="1200" dirty="0">
                <a:latin typeface="+mn-lt"/>
                <a:ea typeface="+mn-ea"/>
                <a:cs typeface="+mn-cs"/>
              </a:rPr>
              <a:t>It is the gateway between the practical period (where </a:t>
            </a:r>
            <a:r>
              <a:rPr lang="en-GB" sz="2000" dirty="0"/>
              <a:t>trai</a:t>
            </a:r>
            <a:r>
              <a:rPr lang="en-GB" sz="2000" kern="1200" dirty="0">
                <a:latin typeface="+mn-lt"/>
                <a:ea typeface="+mn-ea"/>
                <a:cs typeface="+mn-cs"/>
              </a:rPr>
              <a:t>ning takes place) and the end point assessment (EPA).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000" dirty="0"/>
              <a:t>At UEL, we use a final tripartite progress review to mark this important date.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000" dirty="0"/>
              <a:t>It is a time for apprentices, the employer and UEL to come together and confirm whether apprentices are working at a professional level of competency in all the required knowledge, skills and behaviours (KSBs) of the apprenticeship and are therefore ready for EPA.</a:t>
            </a:r>
            <a:endParaRPr lang="en-US" sz="2000" kern="12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5897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7F7CB-372C-F12F-E743-5454101EA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4038600" cy="543137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b="1" kern="1200" dirty="0">
                <a:latin typeface="+mj-lt"/>
                <a:ea typeface="+mj-ea"/>
                <a:cs typeface="+mj-cs"/>
              </a:rPr>
              <a:t>When is Gateway?</a:t>
            </a:r>
          </a:p>
        </p:txBody>
      </p: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CEBB5F97-105A-3810-F25A-D21B97737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2000" kern="1200" dirty="0">
                <a:latin typeface="+mn-lt"/>
                <a:ea typeface="+mn-ea"/>
                <a:cs typeface="+mn-cs"/>
              </a:rPr>
              <a:t>The Gateway Tripartite Progress Review is at the very end of an apprenticeship.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000" dirty="0"/>
              <a:t>If it is an integrated degree apprenticeship (or the Nursing Associate apprenticeship), it will be before the final assessment on the course.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000" kern="1200" dirty="0">
                <a:latin typeface="+mn-lt"/>
                <a:ea typeface="+mn-ea"/>
                <a:cs typeface="+mn-cs"/>
              </a:rPr>
              <a:t>If it is not, it will be after UEL has declared apprentices have achieved their UEL qualification (BA, MSc, FdSc, etc.).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000" dirty="0"/>
              <a:t>The Institute for Apprenticeships and Technical Education (IfATE) decides which of these two categories apprenticeships fall under.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000" dirty="0"/>
              <a:t>Course Leaders will be able to inform employers or apprentices which category an apprenticeship falls under.</a:t>
            </a:r>
          </a:p>
        </p:txBody>
      </p:sp>
    </p:spTree>
    <p:extLst>
      <p:ext uri="{BB962C8B-B14F-4D97-AF65-F5344CB8AC3E}">
        <p14:creationId xmlns:p14="http://schemas.microsoft.com/office/powerpoint/2010/main" val="724057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3AC30DA-29DB-B537-EFA5-8A68E2AB36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435151"/>
              </p:ext>
            </p:extLst>
          </p:nvPr>
        </p:nvGraphicFramePr>
        <p:xfrm>
          <a:off x="838199" y="417373"/>
          <a:ext cx="10947942" cy="6023256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5473971">
                  <a:extLst>
                    <a:ext uri="{9D8B030D-6E8A-4147-A177-3AD203B41FA5}">
                      <a16:colId xmlns:a16="http://schemas.microsoft.com/office/drawing/2014/main" val="3717220637"/>
                    </a:ext>
                  </a:extLst>
                </a:gridCol>
                <a:gridCol w="5473971">
                  <a:extLst>
                    <a:ext uri="{9D8B030D-6E8A-4147-A177-3AD203B41FA5}">
                      <a16:colId xmlns:a16="http://schemas.microsoft.com/office/drawing/2014/main" val="834312962"/>
                    </a:ext>
                  </a:extLst>
                </a:gridCol>
              </a:tblGrid>
              <a:tr h="7529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chemeClr val="tx2"/>
                          </a:solidFill>
                        </a:rPr>
                        <a:t>Integrated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dirty="0">
                          <a:solidFill>
                            <a:schemeClr val="tx2"/>
                          </a:solidFill>
                        </a:rPr>
                        <a:t>Gateway occurs before the final assessment of the UEL award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2"/>
                          </a:solidFill>
                        </a:rPr>
                        <a:t>Non-Integrated</a:t>
                      </a:r>
                    </a:p>
                    <a:p>
                      <a:pPr algn="ctr"/>
                      <a:r>
                        <a:rPr lang="en-GB" sz="1400" b="0" i="1" dirty="0">
                          <a:solidFill>
                            <a:schemeClr val="tx2"/>
                          </a:solidFill>
                        </a:rPr>
                        <a:t>Gateway occurs after the UEL award has been awarded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715866"/>
                  </a:ext>
                </a:extLst>
              </a:tr>
              <a:tr h="5270349">
                <a:tc>
                  <a:txBody>
                    <a:bodyPr/>
                    <a:lstStyle/>
                    <a:p>
                      <a:pPr marL="285750" indent="-2857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dirty="0">
                          <a:solidFill>
                            <a:schemeClr val="tx2"/>
                          </a:solidFill>
                        </a:rPr>
                        <a:t>Level 5 Nursing Associate (NMC 2018)</a:t>
                      </a:r>
                    </a:p>
                    <a:p>
                      <a:pPr marL="285750" indent="-2857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dirty="0">
                          <a:solidFill>
                            <a:schemeClr val="tx2"/>
                          </a:solidFill>
                        </a:rPr>
                        <a:t>Level 6 Digital and Technology Solutions Professional</a:t>
                      </a:r>
                    </a:p>
                    <a:p>
                      <a:pPr marL="285750" indent="-2857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dirty="0">
                          <a:solidFill>
                            <a:schemeClr val="tx2"/>
                          </a:solidFill>
                        </a:rPr>
                        <a:t>Level 6 Midwife (NMC 2019)</a:t>
                      </a:r>
                    </a:p>
                    <a:p>
                      <a:pPr marL="285750" indent="-2857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dirty="0">
                          <a:solidFill>
                            <a:schemeClr val="tx2"/>
                          </a:solidFill>
                        </a:rPr>
                        <a:t>Level 6 Occupational Therapist</a:t>
                      </a:r>
                    </a:p>
                    <a:p>
                      <a:pPr marL="285750" indent="-2857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dirty="0">
                          <a:solidFill>
                            <a:schemeClr val="tx2"/>
                          </a:solidFill>
                        </a:rPr>
                        <a:t>Level 6 Physiotherapist</a:t>
                      </a:r>
                    </a:p>
                    <a:p>
                      <a:pPr marL="285750" indent="-2857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dirty="0">
                          <a:solidFill>
                            <a:schemeClr val="tx2"/>
                          </a:solidFill>
                        </a:rPr>
                        <a:t>Level 6 Podiatrist</a:t>
                      </a:r>
                    </a:p>
                    <a:p>
                      <a:pPr marL="285750" indent="-2857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dirty="0">
                          <a:solidFill>
                            <a:schemeClr val="tx2"/>
                          </a:solidFill>
                        </a:rPr>
                        <a:t>Level 6 Police Constable</a:t>
                      </a:r>
                    </a:p>
                    <a:p>
                      <a:pPr marL="285750" indent="-2857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dirty="0">
                          <a:solidFill>
                            <a:schemeClr val="tx2"/>
                          </a:solidFill>
                        </a:rPr>
                        <a:t>Level 6 Public Health Practitioner</a:t>
                      </a:r>
                    </a:p>
                    <a:p>
                      <a:pPr marL="285750" indent="-2857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dirty="0">
                          <a:solidFill>
                            <a:schemeClr val="tx2"/>
                          </a:solidFill>
                        </a:rPr>
                        <a:t>Level 6 Youth Worker</a:t>
                      </a:r>
                    </a:p>
                    <a:p>
                      <a:pPr marL="285750" indent="-2857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dirty="0">
                          <a:solidFill>
                            <a:schemeClr val="tx2"/>
                          </a:solidFill>
                        </a:rPr>
                        <a:t>Level 6 Registered Nurse (NMC 2018)</a:t>
                      </a:r>
                    </a:p>
                    <a:p>
                      <a:pPr marL="285750" indent="-2857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dirty="0">
                          <a:solidFill>
                            <a:schemeClr val="tx2"/>
                          </a:solidFill>
                        </a:rPr>
                        <a:t>Level 7 Advanced Clinical Practitioner</a:t>
                      </a:r>
                    </a:p>
                    <a:p>
                      <a:pPr marL="285750" indent="-2857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dirty="0">
                          <a:solidFill>
                            <a:schemeClr val="tx2"/>
                          </a:solidFill>
                        </a:rPr>
                        <a:t>Level 7 Digital and Technology Solutions Specialist</a:t>
                      </a:r>
                    </a:p>
                    <a:p>
                      <a:pPr marL="285750" indent="-28575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dirty="0">
                          <a:solidFill>
                            <a:schemeClr val="tx2"/>
                          </a:solidFill>
                        </a:rPr>
                        <a:t>Level 7 Sustainability Business Specialist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2"/>
                          </a:solidFill>
                        </a:rPr>
                        <a:t>Level 4 Corporate Responsibility and Sustainability Practitioner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2"/>
                          </a:solidFill>
                        </a:rPr>
                        <a:t>Level 4 Digital Accessibility Specialist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2"/>
                          </a:solidFill>
                        </a:rPr>
                        <a:t>Level 5 Nursing Associate (NMC 2010)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2"/>
                          </a:solidFill>
                        </a:rPr>
                        <a:t>Level 6 Chartered Manager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2"/>
                          </a:solidFill>
                        </a:rPr>
                        <a:t>Level 6 Civil Engineer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2"/>
                          </a:solidFill>
                        </a:rPr>
                        <a:t>Level 6 Civil Engineering Site Manager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2"/>
                          </a:solidFill>
                        </a:rPr>
                        <a:t>Level 6 Geospatial Mapping and Science Specialist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2"/>
                          </a:solidFill>
                        </a:rPr>
                        <a:t>Level 6 Registered Nurse (NMC 2010)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2"/>
                          </a:solidFill>
                        </a:rPr>
                        <a:t>Level 6 Teacher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2"/>
                          </a:solidFill>
                        </a:rPr>
                        <a:t>Level 7 Academic Professional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2"/>
                          </a:solidFill>
                        </a:rPr>
                        <a:t>Level 7 Chartered Landscape Professional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2"/>
                          </a:solidFill>
                        </a:rPr>
                        <a:t>Level 7 Senior People Professional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8888662"/>
                  </a:ext>
                </a:extLst>
              </a:tr>
            </a:tbl>
          </a:graphicData>
        </a:graphic>
      </p:graphicFrame>
      <p:sp>
        <p:nvSpPr>
          <p:cNvPr id="4" name="Title 514">
            <a:extLst>
              <a:ext uri="{FF2B5EF4-FFF2-40B4-BE49-F238E27FC236}">
                <a16:creationId xmlns:a16="http://schemas.microsoft.com/office/drawing/2014/main" id="{03FA3D0F-C5FE-595F-E82B-3478E846D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389598" y="3212829"/>
            <a:ext cx="6023255" cy="432340"/>
          </a:xfrm>
        </p:spPr>
        <p:txBody>
          <a:bodyPr>
            <a:noAutofit/>
          </a:bodyPr>
          <a:lstStyle/>
          <a:p>
            <a:pPr algn="ctr"/>
            <a:r>
              <a:rPr lang="en-GB" sz="2400" b="1" dirty="0"/>
              <a:t>Is my apprenticeship ‘integrated’?</a:t>
            </a:r>
          </a:p>
        </p:txBody>
      </p:sp>
    </p:spTree>
    <p:extLst>
      <p:ext uri="{BB962C8B-B14F-4D97-AF65-F5344CB8AC3E}">
        <p14:creationId xmlns:p14="http://schemas.microsoft.com/office/powerpoint/2010/main" val="3616944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7F7CB-372C-F12F-E743-5454101EA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4038600" cy="543137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b="1" kern="1200" dirty="0">
                <a:latin typeface="+mj-lt"/>
                <a:ea typeface="+mj-ea"/>
                <a:cs typeface="+mj-cs"/>
              </a:rPr>
              <a:t>Do apprentices need to prepare anything for Gateway?</a:t>
            </a:r>
          </a:p>
        </p:txBody>
      </p: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CEBB5F97-105A-3810-F25A-D21B97737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2000" kern="1200" dirty="0">
                <a:latin typeface="+mn-lt"/>
                <a:ea typeface="+mn-ea"/>
                <a:cs typeface="+mn-cs"/>
              </a:rPr>
              <a:t>The only thing apprentices need to prepare for Gateway is to make sure that off-the-job training records are all up-to-date on Aptem.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000" dirty="0"/>
              <a:t>UEL will need to confirm whether evidence exists that demonstrates the minimum entitlement of off-the-job training over the course duration has been received.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000" kern="1200" dirty="0">
                <a:latin typeface="+mn-lt"/>
                <a:ea typeface="+mn-ea"/>
                <a:cs typeface="+mn-cs"/>
              </a:rPr>
              <a:t>The minimum entit</a:t>
            </a:r>
            <a:r>
              <a:rPr lang="en-GB" sz="2000" dirty="0"/>
              <a:t>lement for any apprentice who started </a:t>
            </a:r>
            <a:r>
              <a:rPr lang="en-GB" sz="2000" u="sng" dirty="0"/>
              <a:t>before 1 August 2022 </a:t>
            </a:r>
            <a:r>
              <a:rPr lang="en-GB" sz="2000" dirty="0"/>
              <a:t>is an equivalent of 20% of employment hours spent on the course.</a:t>
            </a:r>
            <a:endParaRPr lang="en-US" sz="2000" kern="1200" dirty="0">
              <a:latin typeface="+mn-lt"/>
              <a:ea typeface="+mn-ea"/>
              <a:cs typeface="+mn-cs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sz="2000" kern="1200" dirty="0">
                <a:latin typeface="+mn-lt"/>
                <a:ea typeface="+mn-ea"/>
                <a:cs typeface="+mn-cs"/>
              </a:rPr>
              <a:t>The minimum entit</a:t>
            </a:r>
            <a:r>
              <a:rPr lang="en-GB" sz="2000" dirty="0"/>
              <a:t>lement for any apprentice who started </a:t>
            </a:r>
            <a:r>
              <a:rPr lang="en-GB" sz="2000" u="sng" dirty="0"/>
              <a:t>from 1 August 2022</a:t>
            </a:r>
            <a:r>
              <a:rPr lang="en-GB" sz="2000" dirty="0"/>
              <a:t> is an equivalent of 6 hours per week of the course (distributed across the entire course).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000" kern="1200" dirty="0">
                <a:latin typeface="+mn-lt"/>
                <a:ea typeface="+mn-ea"/>
                <a:cs typeface="+mn-cs"/>
              </a:rPr>
              <a:t>There is never an issue if apprentices exceed the minimum number of hours.</a:t>
            </a:r>
            <a:endParaRPr lang="en-US" sz="2000" kern="12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4211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7F7CB-372C-F12F-E743-5454101EA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4038600" cy="543137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b="1" kern="1200" dirty="0">
                <a:latin typeface="+mj-lt"/>
                <a:ea typeface="+mj-ea"/>
                <a:cs typeface="+mj-cs"/>
              </a:rPr>
              <a:t>What happens after Gateway?</a:t>
            </a:r>
          </a:p>
        </p:txBody>
      </p: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CEBB5F97-105A-3810-F25A-D21B97737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2000" kern="1200" dirty="0">
                <a:latin typeface="+mn-lt"/>
                <a:ea typeface="+mn-ea"/>
                <a:cs typeface="+mn-cs"/>
              </a:rPr>
              <a:t>After Gateway, </a:t>
            </a:r>
            <a:r>
              <a:rPr lang="en-GB" sz="2000" dirty="0"/>
              <a:t>apprentices</a:t>
            </a:r>
            <a:r>
              <a:rPr lang="en-GB" sz="2000" kern="1200" dirty="0">
                <a:latin typeface="+mn-lt"/>
                <a:ea typeface="+mn-ea"/>
                <a:cs typeface="+mn-cs"/>
              </a:rPr>
              <a:t> are still a student of UEL; they have access to all the same resources as before Gateway.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000" dirty="0"/>
              <a:t>However, they no longer record off-the-job training or receive tripartite progress reviews as the practical period of the apprenticeship is now complete.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000" dirty="0"/>
              <a:t>Apprentices</a:t>
            </a:r>
            <a:r>
              <a:rPr lang="en-GB" sz="2000" kern="1200" dirty="0">
                <a:latin typeface="+mn-lt"/>
                <a:ea typeface="+mn-ea"/>
                <a:cs typeface="+mn-cs"/>
              </a:rPr>
              <a:t> will have a period between Gateway and EPA</a:t>
            </a:r>
            <a:r>
              <a:rPr lang="en-GB" sz="2000" dirty="0"/>
              <a:t> and, d</a:t>
            </a:r>
            <a:r>
              <a:rPr lang="en-GB" sz="2000" kern="1200" dirty="0">
                <a:latin typeface="+mn-lt"/>
                <a:ea typeface="+mn-ea"/>
                <a:cs typeface="+mn-cs"/>
              </a:rPr>
              <a:t>epending on the nature of </a:t>
            </a:r>
            <a:r>
              <a:rPr lang="en-GB" sz="2000" dirty="0"/>
              <a:t>the</a:t>
            </a:r>
            <a:r>
              <a:rPr lang="en-GB" sz="2000" kern="1200" dirty="0">
                <a:latin typeface="+mn-lt"/>
                <a:ea typeface="+mn-ea"/>
                <a:cs typeface="+mn-cs"/>
              </a:rPr>
              <a:t> EPA, may wish to use this period to revise and practice for the upcoming EPA. UEL can support apprentices in this respect.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kern="1200" dirty="0">
                <a:latin typeface="+mn-lt"/>
                <a:ea typeface="+mn-ea"/>
                <a:cs typeface="+mn-cs"/>
              </a:rPr>
              <a:t>If there is no practical eleme</a:t>
            </a:r>
            <a:r>
              <a:rPr lang="en-US" sz="2000" dirty="0"/>
              <a:t>nt to an EPA (e.g., some EPAs are simply an assessment board), apprentices can relax during this time!</a:t>
            </a:r>
            <a:endParaRPr lang="en-US" sz="2000" kern="12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0757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EL">
      <a:dk1>
        <a:srgbClr val="282727"/>
      </a:dk1>
      <a:lt1>
        <a:srgbClr val="FFFFFF"/>
      </a:lt1>
      <a:dk2>
        <a:srgbClr val="282727"/>
      </a:dk2>
      <a:lt2>
        <a:srgbClr val="FFC000"/>
      </a:lt2>
      <a:accent1>
        <a:srgbClr val="004C97"/>
      </a:accent1>
      <a:accent2>
        <a:srgbClr val="F5B6CD"/>
      </a:accent2>
      <a:accent3>
        <a:srgbClr val="10CFC9"/>
      </a:accent3>
      <a:accent4>
        <a:srgbClr val="FFC72C"/>
      </a:accent4>
      <a:accent5>
        <a:srgbClr val="006F44"/>
      </a:accent5>
      <a:accent6>
        <a:srgbClr val="E03C31"/>
      </a:accent6>
      <a:hlink>
        <a:srgbClr val="004C97"/>
      </a:hlink>
      <a:folHlink>
        <a:srgbClr val="004C97"/>
      </a:folHlink>
    </a:clrScheme>
    <a:fontScheme name="Raleway-Arial">
      <a:majorFont>
        <a:latin typeface="Raleway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383576d-b83c-40d9-b2fc-ed119eb90700">
      <Terms xmlns="http://schemas.microsoft.com/office/infopath/2007/PartnerControls"/>
    </lcf76f155ced4ddcb4097134ff3c332f>
    <TaxCatchAll xmlns="ba1b69c5-4d56-4b49-ab8c-01c20d8c0043" xsi:nil="true"/>
    <School xmlns="4383576d-b83c-40d9-b2fc-ed119eb9070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8BE9E8F1F50747A3063E9FB33061E6" ma:contentTypeVersion="19" ma:contentTypeDescription="Create a new document." ma:contentTypeScope="" ma:versionID="ed5f5c332e3d68f13aa93f85b1db6f7a">
  <xsd:schema xmlns:xsd="http://www.w3.org/2001/XMLSchema" xmlns:xs="http://www.w3.org/2001/XMLSchema" xmlns:p="http://schemas.microsoft.com/office/2006/metadata/properties" xmlns:ns2="4383576d-b83c-40d9-b2fc-ed119eb90700" xmlns:ns3="6b8d5dd3-a197-4f6a-8dc5-e4dbdad36377" xmlns:ns4="ba1b69c5-4d56-4b49-ab8c-01c20d8c0043" targetNamespace="http://schemas.microsoft.com/office/2006/metadata/properties" ma:root="true" ma:fieldsID="253231ed5cefe3a3bfc6def0da3d12e1" ns2:_="" ns3:_="" ns4:_="">
    <xsd:import namespace="4383576d-b83c-40d9-b2fc-ed119eb90700"/>
    <xsd:import namespace="6b8d5dd3-a197-4f6a-8dc5-e4dbdad36377"/>
    <xsd:import namespace="ba1b69c5-4d56-4b49-ab8c-01c20d8c00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2:Schoo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83576d-b83c-40d9-b2fc-ed119eb907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740ba2e-8225-4a0c-8b12-8f710c8fdb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School" ma:index="26" nillable="true" ma:displayName="School" ma:format="Dropdown" ma:internalName="School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8d5dd3-a197-4f6a-8dc5-e4dbdad3637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1b69c5-4d56-4b49-ab8c-01c20d8c0043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22ec9576-2348-4973-8db4-a9b75e7c22eb}" ma:internalName="TaxCatchAll" ma:showField="CatchAllData" ma:web="6b8d5dd3-a197-4f6a-8dc5-e4dbdad363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C2C2F48-779C-485B-93F3-DA7235A107BC}">
  <ds:schemaRefs>
    <ds:schemaRef ds:uri="http://schemas.microsoft.com/office/2006/metadata/properties"/>
    <ds:schemaRef ds:uri="http://schemas.microsoft.com/office/infopath/2007/PartnerControls"/>
    <ds:schemaRef ds:uri="4383576d-b83c-40d9-b2fc-ed119eb90700"/>
    <ds:schemaRef ds:uri="ba1b69c5-4d56-4b49-ab8c-01c20d8c0043"/>
  </ds:schemaRefs>
</ds:datastoreItem>
</file>

<file path=customXml/itemProps2.xml><?xml version="1.0" encoding="utf-8"?>
<ds:datastoreItem xmlns:ds="http://schemas.openxmlformats.org/officeDocument/2006/customXml" ds:itemID="{33F7191E-9997-4146-A584-4B300D3492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83576d-b83c-40d9-b2fc-ed119eb90700"/>
    <ds:schemaRef ds:uri="6b8d5dd3-a197-4f6a-8dc5-e4dbdad36377"/>
    <ds:schemaRef ds:uri="ba1b69c5-4d56-4b49-ab8c-01c20d8c00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AE8EB4B-5464-43DE-A07F-FD564E05D2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734</Words>
  <Application>Microsoft Office PowerPoint</Application>
  <PresentationFormat>Widescreen</PresentationFormat>
  <Paragraphs>71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Raleway</vt:lpstr>
      <vt:lpstr>Office Theme</vt:lpstr>
      <vt:lpstr>A Guide to Apprenticeship Gateway 2024-25</vt:lpstr>
      <vt:lpstr>The journey to Gateway at UEL</vt:lpstr>
      <vt:lpstr>What is ‘Gateway’?</vt:lpstr>
      <vt:lpstr>When is Gateway?</vt:lpstr>
      <vt:lpstr>Is my apprenticeship ‘integrated’?</vt:lpstr>
      <vt:lpstr>Do apprentices need to prepare anything for Gateway?</vt:lpstr>
      <vt:lpstr>What happens after Gateway?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Guide to Apprenticeship Gateway</dc:title>
  <dc:creator>Louis Joseph Clark</dc:creator>
  <cp:lastModifiedBy>Louis Joseph Clark</cp:lastModifiedBy>
  <cp:revision>1</cp:revision>
  <dcterms:created xsi:type="dcterms:W3CDTF">2023-03-17T13:07:27Z</dcterms:created>
  <dcterms:modified xsi:type="dcterms:W3CDTF">2024-08-29T09:54:52Z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0x010100328BE9E8F1F50747A3063E9FB33061E6</vt:lpwstr>
  </property>
</Properties>
</file>