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56" r:id="rId5"/>
  </p:sldIdLst>
  <p:sldSz cx="26811288" cy="15081250"/>
  <p:notesSz cx="20104100" cy="1508125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ounders Grotesk Cond Bold" panose="020B0803030202060203" charset="0"/>
      <p:bold r:id="rId11"/>
    </p:embeddedFont>
    <p:embeddedFont>
      <p:font typeface="Founders Grotesk Light" panose="020B0303030202060203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FC4"/>
    <a:srgbClr val="02C4B2"/>
    <a:srgbClr val="00C5C0"/>
    <a:srgbClr val="00B8B4"/>
    <a:srgbClr val="00C8C3"/>
    <a:srgbClr val="333333"/>
    <a:srgbClr val="00CCCC"/>
    <a:srgbClr val="E6E6E6"/>
    <a:srgbClr val="808080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2" autoAdjust="0"/>
    <p:restoredTop sz="95716" autoAdjust="0"/>
  </p:normalViewPr>
  <p:slideViewPr>
    <p:cSldViewPr>
      <p:cViewPr varScale="1">
        <p:scale>
          <a:sx n="48" d="100"/>
          <a:sy n="48" d="100"/>
        </p:scale>
        <p:origin x="42" y="48"/>
      </p:cViewPr>
      <p:guideLst>
        <p:guide orient="horz" pos="2880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4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89DE-224F-4177-90E4-55822D00BF90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29263" y="1885950"/>
            <a:ext cx="90455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86D29-77C2-4AD4-B24E-BC649DFA4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2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29263" y="1885950"/>
            <a:ext cx="9045575" cy="508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86D29-77C2-4AD4-B24E-BC649DFA4A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0846" y="4675187"/>
            <a:ext cx="22789596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21693" y="8445500"/>
            <a:ext cx="18767902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0564" y="3468688"/>
            <a:ext cx="11662911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807813" y="3468688"/>
            <a:ext cx="11662911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1199" y="1922822"/>
            <a:ext cx="24008888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1948" y="4816989"/>
            <a:ext cx="16467393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15838" y="14025563"/>
            <a:ext cx="8579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40565" y="14025563"/>
            <a:ext cx="6166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04129" y="14025563"/>
            <a:ext cx="6166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jacob-hood-a25635a7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46" y="38466"/>
            <a:ext cx="26811288" cy="15042784"/>
          </a:xfrm>
          <a:custGeom>
            <a:avLst/>
            <a:gdLst/>
            <a:ahLst/>
            <a:cxnLst/>
            <a:rect l="l" t="t" r="r" b="b"/>
            <a:pathLst>
              <a:path w="20093940" h="15067915">
                <a:moveTo>
                  <a:pt x="0" y="15067593"/>
                </a:moveTo>
                <a:lnTo>
                  <a:pt x="20093629" y="15067593"/>
                </a:lnTo>
                <a:lnTo>
                  <a:pt x="20093629" y="0"/>
                </a:lnTo>
                <a:lnTo>
                  <a:pt x="0" y="0"/>
                </a:lnTo>
                <a:lnTo>
                  <a:pt x="0" y="15067593"/>
                </a:lnTo>
                <a:close/>
              </a:path>
            </a:pathLst>
          </a:custGeom>
          <a:solidFill>
            <a:srgbClr val="28BFC4"/>
          </a:solidFill>
          <a:ln w="190500">
            <a:solidFill>
              <a:srgbClr val="28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1430" y="2491350"/>
            <a:ext cx="742529" cy="12495451"/>
          </a:xfrm>
          <a:custGeom>
            <a:avLst/>
            <a:gdLst/>
            <a:ahLst/>
            <a:cxnLst/>
            <a:rect l="l" t="t" r="r" b="b"/>
            <a:pathLst>
              <a:path w="565785" h="10455910">
                <a:moveTo>
                  <a:pt x="0" y="10455692"/>
                </a:moveTo>
                <a:lnTo>
                  <a:pt x="565427" y="10455692"/>
                </a:lnTo>
                <a:lnTo>
                  <a:pt x="565427" y="0"/>
                </a:lnTo>
                <a:lnTo>
                  <a:pt x="0" y="0"/>
                </a:lnTo>
                <a:lnTo>
                  <a:pt x="0" y="1045569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77866" y="2491351"/>
            <a:ext cx="22326600" cy="306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700"/>
              </a:lnSpc>
            </a:pPr>
            <a:r>
              <a:rPr lang="en-GB" sz="14000" b="1" spc="-105" dirty="0">
                <a:solidFill>
                  <a:srgbClr val="333333"/>
                </a:solidFill>
                <a:latin typeface="Founders Grotesk Cond Bold"/>
                <a:cs typeface="Founders Grotesk Cond Bold"/>
              </a:rPr>
              <a:t>East London - Sport Careers </a:t>
            </a:r>
          </a:p>
          <a:p>
            <a:pPr marL="12700" marR="5080">
              <a:lnSpc>
                <a:spcPct val="70700"/>
              </a:lnSpc>
            </a:pPr>
            <a:r>
              <a:rPr lang="en-GB" sz="14000" b="1" spc="-105" dirty="0">
                <a:solidFill>
                  <a:srgbClr val="333333"/>
                </a:solidFill>
                <a:latin typeface="Founders Grotesk Cond Bold"/>
                <a:cs typeface="Founders Grotesk Cond Bold"/>
              </a:rPr>
              <a:t>LinkedIn Group</a:t>
            </a:r>
            <a:endParaRPr lang="en-GB" sz="4100" spc="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3C2840A3-654D-405F-AF69-8E429B83C924}"/>
              </a:ext>
            </a:extLst>
          </p:cNvPr>
          <p:cNvSpPr txBox="1"/>
          <p:nvPr/>
        </p:nvSpPr>
        <p:spPr>
          <a:xfrm>
            <a:off x="5832926" y="9259928"/>
            <a:ext cx="23088600" cy="512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endParaRPr lang="en-GB" sz="4100" spc="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endParaRPr lang="en-GB" sz="4100" spc="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endParaRPr lang="en-GB" sz="4100" spc="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endParaRPr lang="en-GB" sz="4100" spc="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endParaRPr lang="en-GB" sz="4100" spc="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endParaRPr lang="en-GB" sz="4100" spc="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endParaRPr lang="en-GB" sz="4100" spc="-5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1FB7F1-551E-4264-B408-B6DD915BD205}"/>
              </a:ext>
            </a:extLst>
          </p:cNvPr>
          <p:cNvGrpSpPr/>
          <p:nvPr/>
        </p:nvGrpSpPr>
        <p:grpSpPr>
          <a:xfrm>
            <a:off x="3872919" y="6813294"/>
            <a:ext cx="6172200" cy="5943600"/>
            <a:chOff x="9824244" y="7602490"/>
            <a:chExt cx="4495693" cy="44956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46BF2-5B80-48E1-B3E2-A4B2ECB7DD50}"/>
                </a:ext>
              </a:extLst>
            </p:cNvPr>
            <p:cNvSpPr/>
            <p:nvPr/>
          </p:nvSpPr>
          <p:spPr>
            <a:xfrm>
              <a:off x="10752033" y="8692101"/>
              <a:ext cx="2648055" cy="1757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498A8B-015F-492B-9AC7-35FBCB803D61}"/>
                </a:ext>
              </a:extLst>
            </p:cNvPr>
            <p:cNvGrpSpPr/>
            <p:nvPr/>
          </p:nvGrpSpPr>
          <p:grpSpPr>
            <a:xfrm>
              <a:off x="9824244" y="7602490"/>
              <a:ext cx="4495693" cy="4495693"/>
              <a:chOff x="6843024" y="6903031"/>
              <a:chExt cx="4495693" cy="4495693"/>
            </a:xfrm>
          </p:grpSpPr>
          <p:pic>
            <p:nvPicPr>
              <p:cNvPr id="11" name="Graphic 4" descr="Laptop">
                <a:extLst>
                  <a:ext uri="{FF2B5EF4-FFF2-40B4-BE49-F238E27FC236}">
                    <a16:creationId xmlns:a16="http://schemas.microsoft.com/office/drawing/2014/main" id="{7863D394-B113-4766-B027-8B31F6028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3024" y="6903031"/>
                <a:ext cx="4495693" cy="4495693"/>
              </a:xfrm>
              <a:prstGeom prst="rect">
                <a:avLst/>
              </a:prstGeom>
            </p:spPr>
          </p:pic>
          <p:pic>
            <p:nvPicPr>
              <p:cNvPr id="12" name="Picture 11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C68170DC-90FD-43ED-9130-877406D11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970" y="8595308"/>
                <a:ext cx="2209800" cy="552450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7834E4-8E77-44EA-9189-7CF83BD419FD}"/>
              </a:ext>
            </a:extLst>
          </p:cNvPr>
          <p:cNvSpPr txBox="1"/>
          <p:nvPr/>
        </p:nvSpPr>
        <p:spPr>
          <a:xfrm>
            <a:off x="4034752" y="11758216"/>
            <a:ext cx="584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10" dirty="0">
                <a:solidFill>
                  <a:srgbClr val="333333"/>
                </a:solidFill>
                <a:latin typeface="Founders Grotesk Light"/>
                <a:cs typeface="Founders Grotesk Light"/>
              </a:rPr>
              <a:t>Create a LinkedIn Account</a:t>
            </a:r>
          </a:p>
          <a:p>
            <a:endParaRPr lang="en-GB" dirty="0"/>
          </a:p>
        </p:txBody>
      </p:sp>
      <p:sp>
        <p:nvSpPr>
          <p:cNvPr id="14" name="Plus Sign 11">
            <a:extLst>
              <a:ext uri="{FF2B5EF4-FFF2-40B4-BE49-F238E27FC236}">
                <a16:creationId xmlns:a16="http://schemas.microsoft.com/office/drawing/2014/main" id="{F97D5C6A-4CCC-4AE3-BD84-BD88CF9A54F8}"/>
              </a:ext>
            </a:extLst>
          </p:cNvPr>
          <p:cNvSpPr/>
          <p:nvPr/>
        </p:nvSpPr>
        <p:spPr>
          <a:xfrm>
            <a:off x="11521733" y="8632260"/>
            <a:ext cx="2590800" cy="2590800"/>
          </a:xfrm>
          <a:prstGeom prst="mathPlus">
            <a:avLst>
              <a:gd name="adj1" fmla="val 14696"/>
            </a:avLst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5B85CC-1FE2-46DF-8C79-9FA31DA3E9DD}"/>
              </a:ext>
            </a:extLst>
          </p:cNvPr>
          <p:cNvGrpSpPr/>
          <p:nvPr/>
        </p:nvGrpSpPr>
        <p:grpSpPr>
          <a:xfrm>
            <a:off x="16494012" y="7088322"/>
            <a:ext cx="3868387" cy="3868387"/>
            <a:chOff x="18773151" y="6989718"/>
            <a:chExt cx="3868387" cy="38683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AB5979-02CE-4E58-B165-A6887BA38C76}"/>
                </a:ext>
              </a:extLst>
            </p:cNvPr>
            <p:cNvSpPr/>
            <p:nvPr/>
          </p:nvSpPr>
          <p:spPr>
            <a:xfrm>
              <a:off x="19259543" y="8483402"/>
              <a:ext cx="2895600" cy="1618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7" name="Graphic 13" descr="Employee Badge">
              <a:extLst>
                <a:ext uri="{FF2B5EF4-FFF2-40B4-BE49-F238E27FC236}">
                  <a16:creationId xmlns:a16="http://schemas.microsoft.com/office/drawing/2014/main" id="{34E80094-47E0-4230-8AC6-B359060A8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73151" y="6989718"/>
              <a:ext cx="3868387" cy="386838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7834E4-8E77-44EA-9189-7CF83BD419FD}"/>
              </a:ext>
            </a:extLst>
          </p:cNvPr>
          <p:cNvSpPr txBox="1"/>
          <p:nvPr/>
        </p:nvSpPr>
        <p:spPr>
          <a:xfrm>
            <a:off x="15503938" y="10598760"/>
            <a:ext cx="5848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10" dirty="0">
                <a:solidFill>
                  <a:srgbClr val="333333"/>
                </a:solidFill>
                <a:latin typeface="Founders Grotesk Light"/>
                <a:cs typeface="Founders Grotesk Light"/>
              </a:rPr>
              <a:t>Add Jacob Hood as a contact (</a:t>
            </a:r>
            <a:r>
              <a:rPr lang="en-GB" sz="3600" b="1" spc="10" dirty="0">
                <a:solidFill>
                  <a:srgbClr val="333333"/>
                </a:solidFill>
                <a:latin typeface="Founders Grotesk Light"/>
                <a:cs typeface="Founders Grotesk Light"/>
                <a:hlinkClick r:id="rId8"/>
              </a:rPr>
              <a:t>https://www.linkedin.com/in/jacob-hood-a25635a7/</a:t>
            </a:r>
            <a:r>
              <a:rPr lang="en-GB" sz="3600" b="1" spc="10" dirty="0">
                <a:solidFill>
                  <a:srgbClr val="333333"/>
                </a:solidFill>
                <a:latin typeface="Founders Grotesk Light"/>
                <a:cs typeface="Founders Grotesk Light"/>
              </a:rPr>
              <a:t>) </a:t>
            </a:r>
          </a:p>
          <a:p>
            <a:endParaRPr lang="en-GB" dirty="0"/>
          </a:p>
        </p:txBody>
      </p:sp>
      <p:sp>
        <p:nvSpPr>
          <p:cNvPr id="20" name="object 35">
            <a:extLst>
              <a:ext uri="{FF2B5EF4-FFF2-40B4-BE49-F238E27FC236}">
                <a16:creationId xmlns:a16="http://schemas.microsoft.com/office/drawing/2014/main" id="{3C2840A3-654D-405F-AF69-8E429B83C924}"/>
              </a:ext>
            </a:extLst>
          </p:cNvPr>
          <p:cNvSpPr txBox="1"/>
          <p:nvPr/>
        </p:nvSpPr>
        <p:spPr>
          <a:xfrm>
            <a:off x="3872919" y="14083652"/>
            <a:ext cx="2308860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 marR="5807710">
              <a:lnSpc>
                <a:spcPts val="3960"/>
              </a:lnSpc>
              <a:spcBef>
                <a:spcPts val="1950"/>
              </a:spcBef>
            </a:pPr>
            <a:r>
              <a:rPr lang="en-GB" sz="4100" spc="10" dirty="0">
                <a:solidFill>
                  <a:srgbClr val="333333"/>
                </a:solidFill>
                <a:latin typeface="Founders Grotesk Light"/>
                <a:cs typeface="Founders Grotesk Light"/>
              </a:rPr>
              <a:t>You will then be invited to UEL Sports Careers LinkedIn Group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7C19D5-2CB5-4E47-9692-50360CF697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r="32969" b="22564"/>
          <a:stretch/>
        </p:blipFill>
        <p:spPr>
          <a:xfrm>
            <a:off x="24330684" y="327597"/>
            <a:ext cx="2177193" cy="28739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EL PowerPoint Document" ma:contentTypeID="0x010100CF42E45220444027B45B163587DE466A009908E9235D2042E998CEB78D8B03F82F00967CCB6849CA2A44B1E1CCD679669DEE" ma:contentTypeVersion="12" ma:contentTypeDescription="UEL PowerPoint Document Content Type" ma:contentTypeScope="" ma:versionID="278015bbe872ee48d50dbb6a3c4ec88c">
  <xsd:schema xmlns:xsd="http://www.w3.org/2001/XMLSchema" xmlns:xs="http://www.w3.org/2001/XMLSchema" xmlns:p="http://schemas.microsoft.com/office/2006/metadata/properties" xmlns:ns2="ba1b69c5-4d56-4b49-ab8c-01c20d8c0043" xmlns:ns3="0B4E2E59-A81A-4252-88F4-20A9B1CA782F" targetNamespace="http://schemas.microsoft.com/office/2006/metadata/properties" ma:root="true" ma:fieldsID="17b5f0e1a3b44d572b056f3f36ce8662" ns2:_="" ns3:_="">
    <xsd:import namespace="ba1b69c5-4d56-4b49-ab8c-01c20d8c0043"/>
    <xsd:import namespace="0B4E2E59-A81A-4252-88F4-20A9B1CA782F"/>
    <xsd:element name="properties">
      <xsd:complexType>
        <xsd:sequence>
          <xsd:element name="documentManagement">
            <xsd:complexType>
              <xsd:all>
                <xsd:element ref="ns2:UELProjectTaxHTField0" minOccurs="0"/>
                <xsd:element ref="ns2:UELSchoolTaxHTField0" minOccurs="0"/>
                <xsd:element ref="ns2:UELServiceTaxHTField0" minOccurs="0"/>
                <xsd:element ref="ns2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69c5-4d56-4b49-ab8c-01c20d8c0043" elementFormDefault="qualified">
    <xsd:import namespace="http://schemas.microsoft.com/office/2006/documentManagement/types"/>
    <xsd:import namespace="http://schemas.microsoft.com/office/infopath/2007/PartnerControls"/>
    <xsd:element name="UELProjectTaxHTField0" ma:index="8" nillable="true" ma:taxonomy="true" ma:internalName="UELProjectTaxHTField0" ma:taxonomyFieldName="UELProject" ma:displayName="Project" ma:default="" ma:fieldId="{84190449-372b-4c3c-ac5b-73f1f2be3f47}" ma:sspId="c740ba2e-8225-4a0c-8b12-8f710c8fdb6e" ma:termSetId="b0da0c15-a4d8-4c85-b8e3-0540bbefab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ELSchoolTaxHTField0" ma:index="10" nillable="true" ma:taxonomy="true" ma:internalName="UELSchoolTaxHTField0" ma:taxonomyFieldName="UELSchool" ma:displayName="School" ma:default="" ma:fieldId="{010f2f99-2101-43e9-b9f5-bff92fa31032}" ma:sspId="c740ba2e-8225-4a0c-8b12-8f710c8fdb6e" ma:termSetId="1ffa2ad2-3607-4754-a1ac-b230dbc99d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ELServiceTaxHTField0" ma:index="12" nillable="true" ma:taxonomy="true" ma:internalName="UELServiceTaxHTField0" ma:taxonomyFieldName="UELService" ma:displayName="Service" ma:default="" ma:fieldId="{4691be06-4827-4ab9-baee-63108173e874}" ma:sspId="c740ba2e-8225-4a0c-8b12-8f710c8fdb6e" ma:termSetId="8dac6c6a-7316-4e3a-ae9d-5784092ab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740ba2e-8225-4a0c-8b12-8f710c8fdb6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2E59-A81A-4252-88F4-20A9B1CA782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description="" ma:hidden="true" ma:list="{B764306D-2150-4552-B783-EF69BA9F6CA6}" ma:internalName="TaxCatchAll" ma:showField="CatchAllData" ma:web="~sitecollectio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ELProjectTaxHTField0 xmlns="ba1b69c5-4d56-4b49-ab8c-01c20d8c0043">
      <Terms xmlns="http://schemas.microsoft.com/office/infopath/2007/PartnerControls"/>
    </UELProjectTaxHTField0>
    <UELServiceTaxHTField0 xmlns="ba1b69c5-4d56-4b49-ab8c-01c20d8c0043">
      <Terms xmlns="http://schemas.microsoft.com/office/infopath/2007/PartnerControls"/>
    </UELServiceTaxHTField0>
    <TaxKeywordTaxHTField xmlns="ba1b69c5-4d56-4b49-ab8c-01c20d8c0043">
      <Terms xmlns="http://schemas.microsoft.com/office/infopath/2007/PartnerControls"/>
    </TaxKeywordTaxHTField>
    <UELSchoolTaxHTField0 xmlns="ba1b69c5-4d56-4b49-ab8c-01c20d8c0043">
      <Terms xmlns="http://schemas.microsoft.com/office/infopath/2007/PartnerControls"/>
    </UELSchoolTaxHTField0>
    <TaxCatchAll xmlns="0B4E2E59-A81A-4252-88F4-20A9B1CA782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2A66E4-51FF-4B6E-9BC4-3282F633F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b69c5-4d56-4b49-ab8c-01c20d8c0043"/>
    <ds:schemaRef ds:uri="0B4E2E59-A81A-4252-88F4-20A9B1CA7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EC30E-9C01-44F2-98D4-732CA8D7B683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ba1b69c5-4d56-4b49-ab8c-01c20d8c0043"/>
    <ds:schemaRef ds:uri="0B4E2E59-A81A-4252-88F4-20A9B1CA782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A29E86-D1AE-4A7B-BAAE-902EDD4864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5660</TotalTime>
  <Words>42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Craig Law</dc:creator>
  <cp:keywords/>
  <dc:description/>
  <cp:lastModifiedBy>Jacob Hood</cp:lastModifiedBy>
  <cp:revision>226</cp:revision>
  <dcterms:created xsi:type="dcterms:W3CDTF">2018-09-06T16:46:50Z</dcterms:created>
  <dcterms:modified xsi:type="dcterms:W3CDTF">2021-05-03T16:09:56Z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0x010100CF42E45220444027B45B163587DE466A009908E9235D2042E998CEB78D8B03F82F00967CCB6849CA2A44B1E1CCD679669DEE</vt:lpwstr>
  </property>
  <property fmtid="{D5CDD505-2E9C-101B-9397-08002B2CF9AE}" pid="3" name="TaxKeyword">
    <vt:lpwstr/>
  </property>
  <property fmtid="{D5CDD505-2E9C-101B-9397-08002B2CF9AE}" pid="4" name="UELService">
    <vt:lpwstr/>
  </property>
  <property fmtid="{D5CDD505-2E9C-101B-9397-08002B2CF9AE}" pid="5" name="UELProject">
    <vt:lpwstr/>
  </property>
  <property fmtid="{D5CDD505-2E9C-101B-9397-08002B2CF9AE}" pid="6" name="UELSchool">
    <vt:lpwstr/>
  </property>
  <property fmtid="{D5CDD505-2E9C-101B-9397-08002B2CF9AE}" pid="7" name="SharedWithUsers">
    <vt:lpwstr>74;#Simone Davies;#60;#David Smith;#63;#James Hassall;#75;#Stacey Millard</vt:lpwstr>
  </property>
</Properties>
</file>